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0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7A4AA-E409-DF5D-0DF4-63F06E33D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Etude sur l’Eau potable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E76370-BF71-4BCD-D084-0B9D5790D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8 – LECLERCQ Thomas</a:t>
            </a:r>
          </a:p>
        </p:txBody>
      </p:sp>
    </p:spTree>
    <p:extLst>
      <p:ext uri="{BB962C8B-B14F-4D97-AF65-F5344CB8AC3E}">
        <p14:creationId xmlns:p14="http://schemas.microsoft.com/office/powerpoint/2010/main" val="181358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44C30-C7AD-E56E-92E9-3F1DD886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L’eau potable : une ressource rare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A94D8-B982-429B-C3CD-1BB330E7A1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724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cap="none" dirty="0"/>
              <a:t>L’eau douce liquide représente moins de 1% de l’eau présente à la surface de la Terre.</a:t>
            </a:r>
          </a:p>
          <a:p>
            <a:pPr algn="just"/>
            <a:r>
              <a:rPr lang="fr-FR" cap="none" dirty="0"/>
              <a:t>47% de la population mondiale n’a pas accès à une eau de bonne qualité</a:t>
            </a:r>
          </a:p>
          <a:p>
            <a:pPr algn="just"/>
            <a:r>
              <a:rPr lang="fr-FR" cap="none" dirty="0"/>
              <a:t>La première cause de mortalité dans le monde correspond aux maladies liées à l’eau</a:t>
            </a:r>
          </a:p>
          <a:p>
            <a:pPr algn="just"/>
            <a:r>
              <a:rPr lang="fr-FR" cap="none" dirty="0"/>
              <a:t>L’absence d’accès à l’eau sera une des causes principales de mouvements migratoires et de guerre dans les années à venir</a:t>
            </a:r>
          </a:p>
          <a:p>
            <a:pPr algn="just"/>
            <a:endParaRPr lang="fr-FR" cap="none" dirty="0"/>
          </a:p>
          <a:p>
            <a:pPr algn="just"/>
            <a:endParaRPr lang="fr-FR" cap="none" dirty="0"/>
          </a:p>
          <a:p>
            <a:pPr algn="just"/>
            <a:endParaRPr lang="fr-FR" cap="none" dirty="0"/>
          </a:p>
          <a:p>
            <a:pPr marL="0" indent="0" algn="r">
              <a:buNone/>
            </a:pPr>
            <a:r>
              <a:rPr lang="fr-FR" sz="1100" cap="none" dirty="0"/>
              <a:t>Données :  Eau rage, eau des espoirs ! #DATAGUEULE 67 (https://www.youtube.com/watch?v=wH9dMNWjL2s)</a:t>
            </a:r>
          </a:p>
        </p:txBody>
      </p:sp>
    </p:spTree>
    <p:extLst>
      <p:ext uri="{BB962C8B-B14F-4D97-AF65-F5344CB8AC3E}">
        <p14:creationId xmlns:p14="http://schemas.microsoft.com/office/powerpoint/2010/main" val="229379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ABA98-879E-64AB-7316-38C2D51F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 l’étude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34261-E76A-3EFF-937C-B18617AAE3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/>
          <a:lstStyle/>
          <a:p>
            <a:r>
              <a:rPr lang="fr-FR" cap="none" dirty="0"/>
              <a:t>Connexion des 5 bases à disposition</a:t>
            </a:r>
          </a:p>
          <a:p>
            <a:endParaRPr lang="fr-FR" cap="none" dirty="0"/>
          </a:p>
          <a:p>
            <a:endParaRPr lang="fr-FR" cap="none" dirty="0"/>
          </a:p>
          <a:p>
            <a:endParaRPr lang="fr-FR" cap="none" dirty="0"/>
          </a:p>
          <a:p>
            <a:endParaRPr lang="fr-FR" cap="none" dirty="0"/>
          </a:p>
          <a:p>
            <a:r>
              <a:rPr lang="fr-FR" cap="none" dirty="0"/>
              <a:t>Correction des données nécessitant Tableau </a:t>
            </a:r>
            <a:r>
              <a:rPr lang="fr-FR" cap="none" dirty="0" err="1"/>
              <a:t>Prep</a:t>
            </a:r>
            <a:r>
              <a:rPr lang="fr-FR" cap="none" dirty="0"/>
              <a:t> + Tableau (payant)</a:t>
            </a:r>
          </a:p>
          <a:p>
            <a:r>
              <a:rPr lang="fr-FR" cap="none" dirty="0"/>
              <a:t>Préparation des 3 vues principales + Vue centrée sur l’expertise de la DWFA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5340CA-A2B0-774C-8A0D-8492053E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44" y="2873748"/>
            <a:ext cx="8939035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2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59491-A79D-9140-BC62-B652D5D4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7F96EF-B6EF-3263-45C9-D050136989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400" cap="none" dirty="0"/>
              <a:t>Comprendre l’accès à l’eau aux différentes échelles mondiale, continentale et nationale et ses conséquences </a:t>
            </a:r>
          </a:p>
          <a:p>
            <a:r>
              <a:rPr lang="fr-FR" sz="2400" cap="none" dirty="0"/>
              <a:t>Sélectionner les pays en fonction de la stabilité politique afin de n’étudier que les pays où l’intervention est possible</a:t>
            </a:r>
          </a:p>
          <a:p>
            <a:r>
              <a:rPr lang="fr-FR" sz="2400" cap="none" dirty="0"/>
              <a:t> Interactivité dans les sélections</a:t>
            </a:r>
          </a:p>
        </p:txBody>
      </p:sp>
    </p:spTree>
    <p:extLst>
      <p:ext uri="{BB962C8B-B14F-4D97-AF65-F5344CB8AC3E}">
        <p14:creationId xmlns:p14="http://schemas.microsoft.com/office/powerpoint/2010/main" val="366495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71FFB-FA5E-8C2C-989D-F243058F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Domaine 1 :  Création de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86590-515D-B321-F677-C9823A4320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15886"/>
            <a:ext cx="5678615" cy="4844026"/>
          </a:xfrm>
        </p:spPr>
        <p:txBody>
          <a:bodyPr/>
          <a:lstStyle/>
          <a:p>
            <a:endParaRPr lang="fr-FR" cap="none" dirty="0"/>
          </a:p>
          <a:p>
            <a:endParaRPr lang="fr-FR" cap="none" dirty="0"/>
          </a:p>
          <a:p>
            <a:endParaRPr lang="fr-FR" cap="none" dirty="0"/>
          </a:p>
          <a:p>
            <a:r>
              <a:rPr lang="fr-FR" sz="2400" cap="none" dirty="0"/>
              <a:t>Mise en relation du Taux d’accès à l’eau potable et du taux d’urbanisation</a:t>
            </a:r>
          </a:p>
          <a:p>
            <a:endParaRPr lang="fr-FR" cap="none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D1D8D9-1D57-7402-AE46-7CBCCEE01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9"/>
          <a:stretch/>
        </p:blipFill>
        <p:spPr>
          <a:xfrm>
            <a:off x="6732554" y="1915886"/>
            <a:ext cx="5180771" cy="4844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8699C7-B066-51B7-FE8A-3416470BA41D}"/>
              </a:ext>
            </a:extLst>
          </p:cNvPr>
          <p:cNvSpPr/>
          <p:nvPr/>
        </p:nvSpPr>
        <p:spPr>
          <a:xfrm>
            <a:off x="7428512" y="2002971"/>
            <a:ext cx="3788854" cy="2020389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Zone d’intérêt</a:t>
            </a:r>
          </a:p>
        </p:txBody>
      </p:sp>
    </p:spTree>
    <p:extLst>
      <p:ext uri="{BB962C8B-B14F-4D97-AF65-F5344CB8AC3E}">
        <p14:creationId xmlns:p14="http://schemas.microsoft.com/office/powerpoint/2010/main" val="253017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5B7AC5C-6FE1-D88F-A917-FD8E155EB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9"/>
          <a:stretch/>
        </p:blipFill>
        <p:spPr>
          <a:xfrm>
            <a:off x="224774" y="1847992"/>
            <a:ext cx="4878449" cy="47737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5D180E-34A4-475F-3B1F-9A7DB1AA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Domaine 2 : Modernisation des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11F50-030E-29C6-BEA5-6DAE7D3F91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6102" y="1847992"/>
            <a:ext cx="5991497" cy="4462305"/>
          </a:xfrm>
        </p:spPr>
        <p:txBody>
          <a:bodyPr/>
          <a:lstStyle/>
          <a:p>
            <a:endParaRPr lang="fr-FR" cap="none" dirty="0"/>
          </a:p>
          <a:p>
            <a:endParaRPr lang="fr-FR" sz="2400" cap="none" dirty="0"/>
          </a:p>
          <a:p>
            <a:r>
              <a:rPr lang="fr-FR" sz="2400" cap="none" dirty="0"/>
              <a:t>Mise en relation du Taux d’accès à l’eau potable basique face au taux d’accès à l’eau potable sécurisé</a:t>
            </a:r>
          </a:p>
          <a:p>
            <a:r>
              <a:rPr lang="fr-FR" sz="2400" cap="none" dirty="0"/>
              <a:t>Manque d’information sur l’accès à l’eau sécurisé pour beaucoup de pays</a:t>
            </a:r>
          </a:p>
          <a:p>
            <a:endParaRPr lang="fr-FR" cap="none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D1F99-9A10-0229-E1E3-574AA66B0856}"/>
              </a:ext>
            </a:extLst>
          </p:cNvPr>
          <p:cNvSpPr/>
          <p:nvPr/>
        </p:nvSpPr>
        <p:spPr>
          <a:xfrm>
            <a:off x="854690" y="2714897"/>
            <a:ext cx="2893315" cy="2545081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Zone d’intérêt</a:t>
            </a:r>
          </a:p>
        </p:txBody>
      </p:sp>
    </p:spTree>
    <p:extLst>
      <p:ext uri="{BB962C8B-B14F-4D97-AF65-F5344CB8AC3E}">
        <p14:creationId xmlns:p14="http://schemas.microsoft.com/office/powerpoint/2010/main" val="178891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F76C9-D8D9-DA20-E071-967A09B9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Domaine 3 : Consulting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1AAC5-B69E-9157-3E0C-874849D363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817952" cy="3424107"/>
          </a:xfrm>
        </p:spPr>
        <p:txBody>
          <a:bodyPr>
            <a:normAutofit/>
          </a:bodyPr>
          <a:lstStyle/>
          <a:p>
            <a:r>
              <a:rPr lang="fr-FR" sz="2400" cap="none" dirty="0"/>
              <a:t>Mise en relation du Taux d’accès à l’eau potable basique face au taux d’accès à l’eau potable sécurisé</a:t>
            </a:r>
          </a:p>
          <a:p>
            <a:r>
              <a:rPr lang="fr-FR" sz="2400" cap="none" dirty="0"/>
              <a:t>Calcul de la Politique Efficace : (Population ayant un accès basique à l'eau potable (%)+(100-[Taux de mortalité attribué à un accès à l'eau non sécurisé]))/2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5DE19-9990-83C4-537D-F96A8F402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8"/>
          <a:stretch/>
        </p:blipFill>
        <p:spPr>
          <a:xfrm>
            <a:off x="6975253" y="1790129"/>
            <a:ext cx="4894530" cy="48172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2ECD9E-34EC-64D5-9D75-F7454B28DA80}"/>
              </a:ext>
            </a:extLst>
          </p:cNvPr>
          <p:cNvSpPr/>
          <p:nvPr/>
        </p:nvSpPr>
        <p:spPr>
          <a:xfrm>
            <a:off x="7504720" y="1865938"/>
            <a:ext cx="3546457" cy="2545081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Zone d’intérêt</a:t>
            </a:r>
          </a:p>
        </p:txBody>
      </p:sp>
    </p:spTree>
    <p:extLst>
      <p:ext uri="{BB962C8B-B14F-4D97-AF65-F5344CB8AC3E}">
        <p14:creationId xmlns:p14="http://schemas.microsoft.com/office/powerpoint/2010/main" val="301523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5F022-EBC8-8805-044C-13546217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A5D28-23B7-92EF-970E-AA92156DF4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cap="none" dirty="0"/>
              <a:t>L’Afrique est le continent le moins bien équipé en termes d’infrastructure, mais l’instabilité politique rend l’intervention difficile</a:t>
            </a:r>
          </a:p>
          <a:p>
            <a:r>
              <a:rPr lang="fr-FR" cap="none" dirty="0"/>
              <a:t>L’Angola semble être le pays qui pour lequel l’action de la DWFA sera la plus efficace dans les différents domaines d’expertise.</a:t>
            </a:r>
          </a:p>
        </p:txBody>
      </p:sp>
    </p:spTree>
    <p:extLst>
      <p:ext uri="{BB962C8B-B14F-4D97-AF65-F5344CB8AC3E}">
        <p14:creationId xmlns:p14="http://schemas.microsoft.com/office/powerpoint/2010/main" val="293988561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7428</TotalTime>
  <Words>337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Ronds dans l’eau</vt:lpstr>
      <vt:lpstr>Etude sur l’Eau potable</vt:lpstr>
      <vt:lpstr>L’eau potable : une ressource rare</vt:lpstr>
      <vt:lpstr>Construction de l’étude</vt:lpstr>
      <vt:lpstr>Besoins utilisateurs</vt:lpstr>
      <vt:lpstr>Domaine 1 :  Création de services</vt:lpstr>
      <vt:lpstr>Domaine 2 : Modernisation des services</vt:lpstr>
      <vt:lpstr>Domaine 3 : Consulting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sur l’Eau potable</dc:title>
  <dc:creator>Thomas LECLERCQ</dc:creator>
  <cp:lastModifiedBy>Thomas LECLERCQ</cp:lastModifiedBy>
  <cp:revision>10</cp:revision>
  <dcterms:created xsi:type="dcterms:W3CDTF">2023-05-29T07:59:01Z</dcterms:created>
  <dcterms:modified xsi:type="dcterms:W3CDTF">2023-06-22T12:51:13Z</dcterms:modified>
</cp:coreProperties>
</file>