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Diapositiva de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604878">
                    <a:alpha val="13725"/>
                  </a:srgbClr>
                </a:gs>
                <a:gs pos="36000">
                  <a:srgbClr val="604878">
                    <a:alpha val="6666"/>
                  </a:srgbClr>
                </a:gs>
                <a:gs pos="66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604878">
                    <a:alpha val="6666"/>
                  </a:srgbClr>
                </a:gs>
                <a:gs pos="36000">
                  <a:srgbClr val="604878">
                    <a:alpha val="5882"/>
                  </a:srgbClr>
                </a:gs>
                <a:gs pos="69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9B266">
                    <a:alpha val="13725"/>
                  </a:srgbClr>
                </a:gs>
                <a:gs pos="36000">
                  <a:srgbClr val="F9B266">
                    <a:alpha val="6666"/>
                  </a:srgbClr>
                </a:gs>
                <a:gs pos="73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604878">
                    <a:alpha val="7843"/>
                  </a:srgbClr>
                </a:gs>
                <a:gs pos="36000">
                  <a:srgbClr val="604878">
                    <a:alpha val="7843"/>
                  </a:srgbClr>
                </a:gs>
                <a:gs pos="72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9B266">
                    <a:alpha val="10980"/>
                  </a:srgbClr>
                </a:gs>
                <a:gs pos="36000">
                  <a:srgbClr val="F9B266">
                    <a:alpha val="9803"/>
                  </a:srgbClr>
                </a:gs>
                <a:gs pos="75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9B266">
                    <a:alpha val="9803"/>
                  </a:srgbClr>
                </a:gs>
                <a:gs pos="31000">
                  <a:srgbClr val="F9B266">
                    <a:alpha val="4705"/>
                  </a:srgbClr>
                </a:gs>
                <a:gs pos="66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3" name="Shape 33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b="0" i="0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 rot="5400000">
            <a:off x="10176279" y="1792223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 rot="5400000">
            <a:off x="8963575" y="3226820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0351008" y="292608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n panorámica con descripció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604878">
                    <a:alpha val="13725"/>
                  </a:srgbClr>
                </a:gs>
                <a:gs pos="36000">
                  <a:srgbClr val="604878">
                    <a:alpha val="6666"/>
                  </a:srgbClr>
                </a:gs>
                <a:gs pos="66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604878">
                    <a:alpha val="6666"/>
                  </a:srgbClr>
                </a:gs>
                <a:gs pos="36000">
                  <a:srgbClr val="604878">
                    <a:alpha val="5882"/>
                  </a:srgbClr>
                </a:gs>
                <a:gs pos="69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9B266">
                    <a:alpha val="13725"/>
                  </a:srgbClr>
                </a:gs>
                <a:gs pos="36000">
                  <a:srgbClr val="F9B266">
                    <a:alpha val="6666"/>
                  </a:srgbClr>
                </a:gs>
                <a:gs pos="73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604878">
                    <a:alpha val="7843"/>
                  </a:srgbClr>
                </a:gs>
                <a:gs pos="36000">
                  <a:srgbClr val="604878">
                    <a:alpha val="7843"/>
                  </a:srgbClr>
                </a:gs>
                <a:gs pos="72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9B266">
                    <a:alpha val="10980"/>
                  </a:srgbClr>
                </a:gs>
                <a:gs pos="36000">
                  <a:srgbClr val="F9B266">
                    <a:alpha val="9803"/>
                  </a:srgbClr>
                </a:gs>
                <a:gs pos="75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9B266">
                    <a:alpha val="9803"/>
                  </a:srgbClr>
                </a:gs>
                <a:gs pos="31000">
                  <a:srgbClr val="F9B266">
                    <a:alpha val="4705"/>
                  </a:srgbClr>
                </a:gs>
                <a:gs pos="66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0" name="Shape 140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2" name="Shape 142"/>
          <p:cNvSpPr txBox="1"/>
          <p:nvPr>
            <p:ph type="title"/>
          </p:nvPr>
        </p:nvSpPr>
        <p:spPr>
          <a:xfrm>
            <a:off x="1154956" y="4965945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Shape 143"/>
          <p:cNvSpPr/>
          <p:nvPr>
            <p:ph idx="2" type="pic"/>
          </p:nvPr>
        </p:nvSpPr>
        <p:spPr>
          <a:xfrm>
            <a:off x="1154955" y="685800"/>
            <a:ext cx="8825658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154956" y="5532683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7" name="Shape 14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ítulo y descripció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604878">
                    <a:alpha val="13725"/>
                  </a:srgbClr>
                </a:gs>
                <a:gs pos="36000">
                  <a:srgbClr val="604878">
                    <a:alpha val="6666"/>
                  </a:srgbClr>
                </a:gs>
                <a:gs pos="66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604878">
                    <a:alpha val="6666"/>
                  </a:srgbClr>
                </a:gs>
                <a:gs pos="36000">
                  <a:srgbClr val="604878">
                    <a:alpha val="5882"/>
                  </a:srgbClr>
                </a:gs>
                <a:gs pos="69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9B266">
                    <a:alpha val="13725"/>
                  </a:srgbClr>
                </a:gs>
                <a:gs pos="36000">
                  <a:srgbClr val="F9B266">
                    <a:alpha val="6666"/>
                  </a:srgbClr>
                </a:gs>
                <a:gs pos="73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604878">
                    <a:alpha val="7843"/>
                  </a:srgbClr>
                </a:gs>
                <a:gs pos="36000">
                  <a:srgbClr val="604878">
                    <a:alpha val="7843"/>
                  </a:srgbClr>
                </a:gs>
                <a:gs pos="72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9B266">
                    <a:alpha val="10980"/>
                  </a:srgbClr>
                </a:gs>
                <a:gs pos="36000">
                  <a:srgbClr val="F9B266">
                    <a:alpha val="9803"/>
                  </a:srgbClr>
                </a:gs>
                <a:gs pos="75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9B266">
                    <a:alpha val="9803"/>
                  </a:srgbClr>
                </a:gs>
                <a:gs pos="31000">
                  <a:srgbClr val="F9B266">
                    <a:alpha val="4705"/>
                  </a:srgbClr>
                </a:gs>
                <a:gs pos="66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455612" y="2801319"/>
              <a:ext cx="11277600" cy="360263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84"/>
                  </a:lnTo>
                  <a:lnTo>
                    <a:pt x="120000" y="120000"/>
                  </a:lnTo>
                  <a:lnTo>
                    <a:pt x="120000" y="60"/>
                  </a:lnTo>
                  <a:lnTo>
                    <a:pt x="120000" y="60"/>
                  </a:lnTo>
                  <a:lnTo>
                    <a:pt x="117276" y="1374"/>
                  </a:lnTo>
                  <a:lnTo>
                    <a:pt x="114564" y="2642"/>
                  </a:lnTo>
                  <a:lnTo>
                    <a:pt x="111840" y="3866"/>
                  </a:lnTo>
                  <a:lnTo>
                    <a:pt x="109104" y="4923"/>
                  </a:lnTo>
                  <a:lnTo>
                    <a:pt x="106380" y="5980"/>
                  </a:lnTo>
                  <a:lnTo>
                    <a:pt x="103644" y="6977"/>
                  </a:lnTo>
                  <a:lnTo>
                    <a:pt x="100944" y="7822"/>
                  </a:lnTo>
                  <a:lnTo>
                    <a:pt x="98208" y="8623"/>
                  </a:lnTo>
                  <a:lnTo>
                    <a:pt x="95484" y="9363"/>
                  </a:lnTo>
                  <a:lnTo>
                    <a:pt x="92808" y="9997"/>
                  </a:lnTo>
                  <a:lnTo>
                    <a:pt x="90096" y="10631"/>
                  </a:lnTo>
                  <a:lnTo>
                    <a:pt x="87420" y="11160"/>
                  </a:lnTo>
                  <a:lnTo>
                    <a:pt x="84744" y="11583"/>
                  </a:lnTo>
                  <a:lnTo>
                    <a:pt x="82080" y="12006"/>
                  </a:lnTo>
                  <a:lnTo>
                    <a:pt x="79440" y="12368"/>
                  </a:lnTo>
                  <a:lnTo>
                    <a:pt x="76824" y="12640"/>
                  </a:lnTo>
                  <a:lnTo>
                    <a:pt x="74208" y="12851"/>
                  </a:lnTo>
                  <a:lnTo>
                    <a:pt x="71616" y="13063"/>
                  </a:lnTo>
                  <a:lnTo>
                    <a:pt x="69060" y="13168"/>
                  </a:lnTo>
                  <a:lnTo>
                    <a:pt x="66504" y="13274"/>
                  </a:lnTo>
                  <a:lnTo>
                    <a:pt x="63984" y="13319"/>
                  </a:lnTo>
                  <a:lnTo>
                    <a:pt x="61488" y="13274"/>
                  </a:lnTo>
                  <a:lnTo>
                    <a:pt x="59016" y="13274"/>
                  </a:lnTo>
                  <a:lnTo>
                    <a:pt x="56568" y="13168"/>
                  </a:lnTo>
                  <a:lnTo>
                    <a:pt x="54168" y="13002"/>
                  </a:lnTo>
                  <a:lnTo>
                    <a:pt x="51792" y="12851"/>
                  </a:lnTo>
                  <a:lnTo>
                    <a:pt x="49464" y="12685"/>
                  </a:lnTo>
                  <a:lnTo>
                    <a:pt x="47148" y="12428"/>
                  </a:lnTo>
                  <a:lnTo>
                    <a:pt x="44868" y="12157"/>
                  </a:lnTo>
                  <a:lnTo>
                    <a:pt x="42636" y="11900"/>
                  </a:lnTo>
                  <a:lnTo>
                    <a:pt x="38280" y="11205"/>
                  </a:lnTo>
                  <a:lnTo>
                    <a:pt x="34104" y="10465"/>
                  </a:lnTo>
                  <a:lnTo>
                    <a:pt x="30096" y="9680"/>
                  </a:lnTo>
                  <a:lnTo>
                    <a:pt x="26304" y="8834"/>
                  </a:lnTo>
                  <a:lnTo>
                    <a:pt x="22680" y="7928"/>
                  </a:lnTo>
                  <a:lnTo>
                    <a:pt x="19320" y="6977"/>
                  </a:lnTo>
                  <a:lnTo>
                    <a:pt x="16164" y="6025"/>
                  </a:lnTo>
                  <a:lnTo>
                    <a:pt x="13260" y="5074"/>
                  </a:lnTo>
                  <a:lnTo>
                    <a:pt x="10596" y="4183"/>
                  </a:lnTo>
                  <a:lnTo>
                    <a:pt x="8232" y="3337"/>
                  </a:lnTo>
                  <a:lnTo>
                    <a:pt x="6096" y="2537"/>
                  </a:lnTo>
                  <a:lnTo>
                    <a:pt x="4296" y="1857"/>
                  </a:lnTo>
                  <a:lnTo>
                    <a:pt x="2784" y="1223"/>
                  </a:lnTo>
                  <a:lnTo>
                    <a:pt x="708" y="3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9" name="Shape 159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1" name="Shape 161"/>
          <p:cNvSpPr txBox="1"/>
          <p:nvPr>
            <p:ph type="title"/>
          </p:nvPr>
        </p:nvSpPr>
        <p:spPr>
          <a:xfrm>
            <a:off x="1154954" y="1063416"/>
            <a:ext cx="8825659" cy="1379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5" name="Shape 16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ita con descripción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Shape 16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9" name="Shape 1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604878">
                    <a:alpha val="13725"/>
                  </a:srgbClr>
                </a:gs>
                <a:gs pos="36000">
                  <a:srgbClr val="604878">
                    <a:alpha val="6666"/>
                  </a:srgbClr>
                </a:gs>
                <a:gs pos="66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604878">
                    <a:alpha val="6666"/>
                  </a:srgbClr>
                </a:gs>
                <a:gs pos="36000">
                  <a:srgbClr val="604878">
                    <a:alpha val="5882"/>
                  </a:srgbClr>
                </a:gs>
                <a:gs pos="69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9B266">
                    <a:alpha val="13725"/>
                  </a:srgbClr>
                </a:gs>
                <a:gs pos="36000">
                  <a:srgbClr val="F9B266">
                    <a:alpha val="6666"/>
                  </a:srgbClr>
                </a:gs>
                <a:gs pos="73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604878">
                    <a:alpha val="7843"/>
                  </a:srgbClr>
                </a:gs>
                <a:gs pos="36000">
                  <a:srgbClr val="604878">
                    <a:alpha val="7843"/>
                  </a:srgbClr>
                </a:gs>
                <a:gs pos="72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9B266">
                    <a:alpha val="10980"/>
                  </a:srgbClr>
                </a:gs>
                <a:gs pos="36000">
                  <a:srgbClr val="F9B266">
                    <a:alpha val="9803"/>
                  </a:srgbClr>
                </a:gs>
                <a:gs pos="75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9B266">
                    <a:alpha val="9803"/>
                  </a:srgbClr>
                </a:gs>
                <a:gs pos="31000">
                  <a:srgbClr val="F9B266">
                    <a:alpha val="4705"/>
                  </a:srgbClr>
                </a:gs>
                <a:gs pos="66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8" name="Shape 178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9" name="Shape 179"/>
          <p:cNvSpPr txBox="1"/>
          <p:nvPr/>
        </p:nvSpPr>
        <p:spPr>
          <a:xfrm>
            <a:off x="898295" y="603589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9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9705137" y="2613787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9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1574801" y="980517"/>
            <a:ext cx="8460983" cy="2705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945945" y="3686515"/>
            <a:ext cx="7725772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1154954" y="5014393"/>
            <a:ext cx="8825659" cy="1012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6" name="Shape 18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Tarjeta de nombr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Shape 1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0" name="Shape 19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604878">
                    <a:alpha val="13725"/>
                  </a:srgbClr>
                </a:gs>
                <a:gs pos="36000">
                  <a:srgbClr val="604878">
                    <a:alpha val="6666"/>
                  </a:srgbClr>
                </a:gs>
                <a:gs pos="66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604878">
                    <a:alpha val="6666"/>
                  </a:srgbClr>
                </a:gs>
                <a:gs pos="36000">
                  <a:srgbClr val="604878">
                    <a:alpha val="5882"/>
                  </a:srgbClr>
                </a:gs>
                <a:gs pos="69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9B266">
                    <a:alpha val="13725"/>
                  </a:srgbClr>
                </a:gs>
                <a:gs pos="36000">
                  <a:srgbClr val="F9B266">
                    <a:alpha val="6666"/>
                  </a:srgbClr>
                </a:gs>
                <a:gs pos="73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604878">
                    <a:alpha val="7843"/>
                  </a:srgbClr>
                </a:gs>
                <a:gs pos="36000">
                  <a:srgbClr val="604878">
                    <a:alpha val="7843"/>
                  </a:srgbClr>
                </a:gs>
                <a:gs pos="72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9B266">
                    <a:alpha val="10980"/>
                  </a:srgbClr>
                </a:gs>
                <a:gs pos="36000">
                  <a:srgbClr val="F9B266">
                    <a:alpha val="9803"/>
                  </a:srgbClr>
                </a:gs>
                <a:gs pos="75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9B266">
                    <a:alpha val="9803"/>
                  </a:srgbClr>
                </a:gs>
                <a:gs pos="31000">
                  <a:srgbClr val="F9B266">
                    <a:alpha val="4705"/>
                  </a:srgbClr>
                </a:gs>
                <a:gs pos="66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9" name="Shape 199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0" name="Shape 200"/>
          <p:cNvSpPr txBox="1"/>
          <p:nvPr>
            <p:ph type="title"/>
          </p:nvPr>
        </p:nvSpPr>
        <p:spPr>
          <a:xfrm>
            <a:off x="1154955" y="2404477"/>
            <a:ext cx="8825659" cy="17887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138587" y="5024967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4" name="Shape 20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lumna 3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154954" y="2610999"/>
            <a:ext cx="312916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2" type="body"/>
          </p:nvPr>
        </p:nvSpPr>
        <p:spPr>
          <a:xfrm>
            <a:off x="1154954" y="3187261"/>
            <a:ext cx="3129168" cy="28397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3" type="body"/>
          </p:nvPr>
        </p:nvSpPr>
        <p:spPr>
          <a:xfrm>
            <a:off x="4512721" y="2610999"/>
            <a:ext cx="31453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4" type="body"/>
          </p:nvPr>
        </p:nvSpPr>
        <p:spPr>
          <a:xfrm>
            <a:off x="4512721" y="3187261"/>
            <a:ext cx="3145380" cy="28397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5" type="body"/>
          </p:nvPr>
        </p:nvSpPr>
        <p:spPr>
          <a:xfrm>
            <a:off x="7886701" y="2603500"/>
            <a:ext cx="3157448" cy="5762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6" type="body"/>
          </p:nvPr>
        </p:nvSpPr>
        <p:spPr>
          <a:xfrm>
            <a:off x="7886700" y="3187261"/>
            <a:ext cx="3161029" cy="28397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14" name="Shape 214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Shape 2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Shape 216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lumna de imagen 3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154954" y="4532844"/>
            <a:ext cx="3020744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2" name="Shape 222"/>
          <p:cNvSpPr/>
          <p:nvPr>
            <p:ph idx="2" type="pic"/>
          </p:nvPr>
        </p:nvSpPr>
        <p:spPr>
          <a:xfrm>
            <a:off x="1334552" y="2611246"/>
            <a:ext cx="2691242" cy="15837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3" type="body"/>
          </p:nvPr>
        </p:nvSpPr>
        <p:spPr>
          <a:xfrm>
            <a:off x="1154953" y="5109107"/>
            <a:ext cx="3020745" cy="917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4" type="body"/>
          </p:nvPr>
        </p:nvSpPr>
        <p:spPr>
          <a:xfrm>
            <a:off x="4568865" y="4532845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5" name="Shape 225"/>
          <p:cNvSpPr/>
          <p:nvPr>
            <p:ph idx="5" type="pic"/>
          </p:nvPr>
        </p:nvSpPr>
        <p:spPr>
          <a:xfrm>
            <a:off x="4748463" y="2642840"/>
            <a:ext cx="2691242" cy="155217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6" type="body"/>
          </p:nvPr>
        </p:nvSpPr>
        <p:spPr>
          <a:xfrm>
            <a:off x="4568865" y="5109107"/>
            <a:ext cx="3050438" cy="9214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7" type="body"/>
          </p:nvPr>
        </p:nvSpPr>
        <p:spPr>
          <a:xfrm>
            <a:off x="7983434" y="4532845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8" name="Shape 228"/>
          <p:cNvSpPr/>
          <p:nvPr>
            <p:ph idx="8" type="pic"/>
          </p:nvPr>
        </p:nvSpPr>
        <p:spPr>
          <a:xfrm>
            <a:off x="8163031" y="2618992"/>
            <a:ext cx="2691242" cy="1576018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9" type="body"/>
          </p:nvPr>
        </p:nvSpPr>
        <p:spPr>
          <a:xfrm>
            <a:off x="7983434" y="5109107"/>
            <a:ext cx="3054127" cy="8963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30" name="Shape 230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Shape 231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Shape 232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9" name="Shape 239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vertTitleAndTx">
  <p:cSld name="Título vertical y texto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Shape 24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3" name="Shape 24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604878">
                    <a:alpha val="13725"/>
                  </a:srgbClr>
                </a:gs>
                <a:gs pos="36000">
                  <a:srgbClr val="604878">
                    <a:alpha val="6666"/>
                  </a:srgbClr>
                </a:gs>
                <a:gs pos="66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604878">
                    <a:alpha val="6666"/>
                  </a:srgbClr>
                </a:gs>
                <a:gs pos="36000">
                  <a:srgbClr val="604878">
                    <a:alpha val="5882"/>
                  </a:srgbClr>
                </a:gs>
                <a:gs pos="69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9B266">
                    <a:alpha val="13725"/>
                  </a:srgbClr>
                </a:gs>
                <a:gs pos="36000">
                  <a:srgbClr val="F9B266">
                    <a:alpha val="6666"/>
                  </a:srgbClr>
                </a:gs>
                <a:gs pos="73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604878">
                    <a:alpha val="7843"/>
                  </a:srgbClr>
                </a:gs>
                <a:gs pos="36000">
                  <a:srgbClr val="604878">
                    <a:alpha val="7843"/>
                  </a:srgbClr>
                </a:gs>
                <a:gs pos="72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9B266">
                    <a:alpha val="10980"/>
                  </a:srgbClr>
                </a:gs>
                <a:gs pos="36000">
                  <a:srgbClr val="F9B266">
                    <a:alpha val="9803"/>
                  </a:srgbClr>
                </a:gs>
                <a:gs pos="75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9B266">
                    <a:alpha val="9803"/>
                  </a:srgbClr>
                </a:gs>
                <a:gs pos="31000">
                  <a:srgbClr val="F9B266">
                    <a:alpha val="4705"/>
                  </a:srgbClr>
                </a:gs>
                <a:gs pos="66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53" name="Shape 253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54" name="Shape 254"/>
          <p:cNvSpPr txBox="1"/>
          <p:nvPr>
            <p:ph type="title"/>
          </p:nvPr>
        </p:nvSpPr>
        <p:spPr>
          <a:xfrm rot="5400000">
            <a:off x="6925404" y="2957260"/>
            <a:ext cx="4729626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 rot="5400000">
            <a:off x="1913914" y="538470"/>
            <a:ext cx="4729627" cy="6247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6" name="Shape 256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8" name="Shape 258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Encabezado de secció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Shape 4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7" name="Shape 4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604878">
                    <a:alpha val="13725"/>
                  </a:srgbClr>
                </a:gs>
                <a:gs pos="36000">
                  <a:srgbClr val="604878">
                    <a:alpha val="6666"/>
                  </a:srgbClr>
                </a:gs>
                <a:gs pos="66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604878">
                    <a:alpha val="6666"/>
                  </a:srgbClr>
                </a:gs>
                <a:gs pos="36000">
                  <a:srgbClr val="604878">
                    <a:alpha val="5882"/>
                  </a:srgbClr>
                </a:gs>
                <a:gs pos="69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9B266">
                    <a:alpha val="13725"/>
                  </a:srgbClr>
                </a:gs>
                <a:gs pos="36000">
                  <a:srgbClr val="F9B266">
                    <a:alpha val="6666"/>
                  </a:srgbClr>
                </a:gs>
                <a:gs pos="73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604878">
                    <a:alpha val="7843"/>
                  </a:srgbClr>
                </a:gs>
                <a:gs pos="36000">
                  <a:srgbClr val="604878">
                    <a:alpha val="7843"/>
                  </a:srgbClr>
                </a:gs>
                <a:gs pos="72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9B266">
                    <a:alpha val="10980"/>
                  </a:srgbClr>
                </a:gs>
                <a:gs pos="36000">
                  <a:srgbClr val="F9B266">
                    <a:alpha val="9803"/>
                  </a:srgbClr>
                </a:gs>
                <a:gs pos="75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9B266">
                    <a:alpha val="9803"/>
                  </a:srgbClr>
                </a:gs>
                <a:gs pos="31000">
                  <a:srgbClr val="F9B266">
                    <a:alpha val="4705"/>
                  </a:srgbClr>
                </a:gs>
                <a:gs pos="66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6" name="Shape 56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8" name="Shape 58"/>
          <p:cNvSpPr txBox="1"/>
          <p:nvPr>
            <p:ph type="title"/>
          </p:nvPr>
        </p:nvSpPr>
        <p:spPr>
          <a:xfrm>
            <a:off x="1154956" y="2677644"/>
            <a:ext cx="4351023" cy="2283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151368" y="2603500"/>
            <a:ext cx="4828744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6208711" y="2603500"/>
            <a:ext cx="4825159" cy="3377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154954" y="2636063"/>
            <a:ext cx="48251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1154954" y="3212326"/>
            <a:ext cx="4825158" cy="28074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3" type="body"/>
          </p:nvPr>
        </p:nvSpPr>
        <p:spPr>
          <a:xfrm>
            <a:off x="6208711" y="2603499"/>
            <a:ext cx="4825160" cy="6088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4" type="body"/>
          </p:nvPr>
        </p:nvSpPr>
        <p:spPr>
          <a:xfrm>
            <a:off x="6208712" y="3212327"/>
            <a:ext cx="4825159" cy="2807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blank">
  <p:cSld name="En blanco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Shape 88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Tx">
  <p:cSld name="Contenido con título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Shape 9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2" name="Shape 9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604878">
                    <a:alpha val="13725"/>
                  </a:srgbClr>
                </a:gs>
                <a:gs pos="36000">
                  <a:srgbClr val="604878">
                    <a:alpha val="6666"/>
                  </a:srgbClr>
                </a:gs>
                <a:gs pos="66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604878">
                    <a:alpha val="6666"/>
                  </a:srgbClr>
                </a:gs>
                <a:gs pos="36000">
                  <a:srgbClr val="604878">
                    <a:alpha val="5882"/>
                  </a:srgbClr>
                </a:gs>
                <a:gs pos="69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9B266">
                    <a:alpha val="13725"/>
                  </a:srgbClr>
                </a:gs>
                <a:gs pos="36000">
                  <a:srgbClr val="F9B266">
                    <a:alpha val="6666"/>
                  </a:srgbClr>
                </a:gs>
                <a:gs pos="73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604878">
                    <a:alpha val="7843"/>
                  </a:srgbClr>
                </a:gs>
                <a:gs pos="36000">
                  <a:srgbClr val="604878">
                    <a:alpha val="7843"/>
                  </a:srgbClr>
                </a:gs>
                <a:gs pos="72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9B266">
                    <a:alpha val="10980"/>
                  </a:srgbClr>
                </a:gs>
                <a:gs pos="36000">
                  <a:srgbClr val="F9B266">
                    <a:alpha val="9803"/>
                  </a:srgbClr>
                </a:gs>
                <a:gs pos="75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9B266">
                    <a:alpha val="9803"/>
                  </a:srgbClr>
                </a:gs>
                <a:gs pos="31000">
                  <a:srgbClr val="F9B266">
                    <a:alpha val="4705"/>
                  </a:srgbClr>
                </a:gs>
                <a:gs pos="66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00" name="Shape 100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154954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1154955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Imagen con título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Shape 1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2" name="Shape 1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604878">
                    <a:alpha val="13725"/>
                  </a:srgbClr>
                </a:gs>
                <a:gs pos="36000">
                  <a:srgbClr val="604878">
                    <a:alpha val="6666"/>
                  </a:srgbClr>
                </a:gs>
                <a:gs pos="66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604878">
                    <a:alpha val="6666"/>
                  </a:srgbClr>
                </a:gs>
                <a:gs pos="36000">
                  <a:srgbClr val="604878">
                    <a:alpha val="5882"/>
                  </a:srgbClr>
                </a:gs>
                <a:gs pos="69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9B266">
                    <a:alpha val="13725"/>
                  </a:srgbClr>
                </a:gs>
                <a:gs pos="36000">
                  <a:srgbClr val="F9B266">
                    <a:alpha val="6666"/>
                  </a:srgbClr>
                </a:gs>
                <a:gs pos="73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604878">
                    <a:alpha val="7843"/>
                  </a:srgbClr>
                </a:gs>
                <a:gs pos="36000">
                  <a:srgbClr val="604878">
                    <a:alpha val="7843"/>
                  </a:srgbClr>
                </a:gs>
                <a:gs pos="72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9B266">
                    <a:alpha val="10980"/>
                  </a:srgbClr>
                </a:gs>
                <a:gs pos="36000">
                  <a:srgbClr val="F9B266">
                    <a:alpha val="9803"/>
                  </a:srgbClr>
                </a:gs>
                <a:gs pos="75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9B266">
                    <a:alpha val="9803"/>
                  </a:srgbClr>
                </a:gs>
                <a:gs pos="31000">
                  <a:srgbClr val="F9B266">
                    <a:alpha val="4705"/>
                  </a:srgbClr>
                </a:gs>
                <a:gs pos="66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1" name="Shape 121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23" name="Shape 123"/>
          <p:cNvSpPr txBox="1"/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>
            <a:off x="6547872" y="1143000"/>
            <a:ext cx="3227192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154955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Shape 128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Shap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604878">
                    <a:alpha val="13725"/>
                  </a:srgbClr>
                </a:gs>
                <a:gs pos="36000">
                  <a:srgbClr val="604878">
                    <a:alpha val="6666"/>
                  </a:srgbClr>
                </a:gs>
                <a:gs pos="66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604878">
                    <a:alpha val="6666"/>
                  </a:srgbClr>
                </a:gs>
                <a:gs pos="36000">
                  <a:srgbClr val="604878">
                    <a:alpha val="5882"/>
                  </a:srgbClr>
                </a:gs>
                <a:gs pos="69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9B266">
                    <a:alpha val="13725"/>
                  </a:srgbClr>
                </a:gs>
                <a:gs pos="36000">
                  <a:srgbClr val="F9B266">
                    <a:alpha val="6666"/>
                  </a:srgbClr>
                </a:gs>
                <a:gs pos="73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604878">
                    <a:alpha val="7843"/>
                  </a:srgbClr>
                </a:gs>
                <a:gs pos="36000">
                  <a:srgbClr val="604878">
                    <a:alpha val="7843"/>
                  </a:srgbClr>
                </a:gs>
                <a:gs pos="72000">
                  <a:srgbClr val="604878">
                    <a:alpha val="0"/>
                  </a:srgbClr>
                </a:gs>
                <a:gs pos="100000">
                  <a:srgbClr val="604878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9B266">
                    <a:alpha val="10980"/>
                  </a:srgbClr>
                </a:gs>
                <a:gs pos="36000">
                  <a:srgbClr val="F9B266">
                    <a:alpha val="9803"/>
                  </a:srgbClr>
                </a:gs>
                <a:gs pos="75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9B266">
                    <a:alpha val="9803"/>
                  </a:srgbClr>
                </a:gs>
                <a:gs pos="31000">
                  <a:srgbClr val="F9B266">
                    <a:alpha val="4705"/>
                  </a:srgbClr>
                </a:gs>
                <a:gs pos="66000">
                  <a:srgbClr val="F9B266">
                    <a:alpha val="0"/>
                  </a:srgbClr>
                </a:gs>
                <a:gs pos="100000">
                  <a:srgbClr val="F9B266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59506" y="1866405"/>
              <a:ext cx="11277600" cy="4533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" name="Shape 16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ctrTitle"/>
          </p:nvPr>
        </p:nvSpPr>
        <p:spPr>
          <a:xfrm>
            <a:off x="1672540" y="1564896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Century Gothic"/>
              <a:buNone/>
            </a:pPr>
            <a:r>
              <a:rPr b="0" i="0" lang="es-ES" sz="8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Clase Object</a:t>
            </a:r>
            <a:endParaRPr b="0" i="0" sz="80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Shape 265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s-ES"/>
              <a:t>Por Ignacio Van Loy Estero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s-ES"/>
              <a:t>Basado en la presentacion de Manuel Gonzalez Quirós</a:t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s-E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clone()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1154955" y="2603500"/>
            <a:ext cx="2330118" cy="38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E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Superficial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930" y="3446522"/>
            <a:ext cx="4018396" cy="191452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/>
          <p:nvPr/>
        </p:nvSpPr>
        <p:spPr>
          <a:xfrm>
            <a:off x="6069136" y="2603500"/>
            <a:ext cx="2330118" cy="38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Profundidad</a:t>
            </a:r>
            <a:endParaRPr b="0" i="0"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9136" y="3446522"/>
            <a:ext cx="3838575" cy="191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s-E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compareTo()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1154954" y="2603500"/>
            <a:ext cx="8761413" cy="3504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E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pertenece a la clase Object, pero también se implementa en el diseño de clases.</a:t>
            </a:r>
            <a:endParaRPr/>
          </a:p>
          <a:p>
            <a:pPr indent="-251459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E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usa para comprar dos objetos con un criterio especificado por el diseñador.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s-E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Este devolverá si es mayor/igual/menor que el segundo objeto.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s-E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suele emplear un </a:t>
            </a:r>
            <a:r>
              <a:rPr b="1" i="0" lang="es-E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entero</a:t>
            </a:r>
            <a:r>
              <a:rPr b="0" i="0" lang="es-E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 los valores 1/0/-1.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E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 igual que clone requiere implementar interface, compareTo requiere implementar la interface </a:t>
            </a:r>
            <a:r>
              <a:rPr b="1" i="0" lang="es-E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Comparable&lt;T&gt;</a:t>
            </a:r>
            <a:r>
              <a:rPr b="0" i="0" lang="es-E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4469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1459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s-E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compareTo()</a:t>
            </a:r>
            <a:endParaRPr/>
          </a:p>
        </p:txBody>
      </p:sp>
      <p:pic>
        <p:nvPicPr>
          <p:cNvPr id="349" name="Shape 3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6422" y="3036498"/>
            <a:ext cx="303847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 txBox="1"/>
          <p:nvPr/>
        </p:nvSpPr>
        <p:spPr>
          <a:xfrm>
            <a:off x="1154954" y="5417390"/>
            <a:ext cx="87614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1" i="0" lang="es-ES" sz="1800">
                <a:solidFill>
                  <a:srgbClr val="B45F0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NOTA: </a:t>
            </a:r>
            <a:r>
              <a:rPr b="0" i="0" lang="es-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este caso el método compareTo hace uso getArea para calcular las áreas y comprobar así cual es el circulo mayor.</a:t>
            </a:r>
            <a:endParaRPr b="0" i="0"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s-E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es la Clase Object?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E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trata de la raíz de todo el árbol de la jerarquía de clases en Java.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E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Todas las clases de Java heredan de la clase Object, por lo tanto puede usar métodos de la clase Object.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E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Aunque dichos métodos se puedan usar directamente, se realiza una sobrescritura (overwrite) de estos para su uso.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E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También conocida como clase padre/madre.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10636976" y="3736076"/>
            <a:ext cx="1259456" cy="741872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AF5C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7936302" y="4882551"/>
            <a:ext cx="1259456" cy="741872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AF5C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9286639" y="5174411"/>
            <a:ext cx="1259456" cy="741872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AF5C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10636976" y="4882551"/>
            <a:ext cx="1259456" cy="741872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AF5C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7936302" y="5916283"/>
            <a:ext cx="1259456" cy="741872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AF5C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77" name="Shape 277"/>
          <p:cNvCxnSpPr>
            <a:stCxn id="272" idx="2"/>
            <a:endCxn id="273" idx="7"/>
          </p:cNvCxnSpPr>
          <p:nvPr/>
        </p:nvCxnSpPr>
        <p:spPr>
          <a:xfrm flipH="1">
            <a:off x="9011276" y="4107012"/>
            <a:ext cx="1625700" cy="8841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78" name="Shape 278"/>
          <p:cNvCxnSpPr>
            <a:stCxn id="273" idx="4"/>
            <a:endCxn id="276" idx="0"/>
          </p:cNvCxnSpPr>
          <p:nvPr/>
        </p:nvCxnSpPr>
        <p:spPr>
          <a:xfrm>
            <a:off x="8566030" y="5624423"/>
            <a:ext cx="0" cy="2919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79" name="Shape 279"/>
          <p:cNvCxnSpPr>
            <a:stCxn id="272" idx="3"/>
            <a:endCxn id="274" idx="7"/>
          </p:cNvCxnSpPr>
          <p:nvPr/>
        </p:nvCxnSpPr>
        <p:spPr>
          <a:xfrm flipH="1">
            <a:off x="10361519" y="4369304"/>
            <a:ext cx="459900" cy="9138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80" name="Shape 280"/>
          <p:cNvCxnSpPr>
            <a:stCxn id="272" idx="4"/>
            <a:endCxn id="275" idx="0"/>
          </p:cNvCxnSpPr>
          <p:nvPr/>
        </p:nvCxnSpPr>
        <p:spPr>
          <a:xfrm>
            <a:off x="11266704" y="4477948"/>
            <a:ext cx="0" cy="4047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s-E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que heredan de Object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1223967" y="2481051"/>
            <a:ext cx="4503974" cy="3773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E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que vamos a ver: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s-E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equals()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s-E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toString()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s-E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hashCode()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s-E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clone()</a:t>
            </a:r>
            <a:endParaRPr/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b="0" i="0" lang="es-ES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Superficial</a:t>
            </a:r>
            <a:endParaRPr/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</a:pPr>
            <a:r>
              <a:rPr b="0" i="0" lang="es-ES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Profundidad</a:t>
            </a:r>
            <a:endParaRPr/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s-E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------------------------------------------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s-E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compareTo() </a:t>
            </a:r>
            <a:endParaRPr/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</a:pPr>
            <a:r>
              <a:rPr b="0" i="0" lang="es-ES" sz="105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*Lo vamos a ver, pero este no pertenece a la clase Object*</a:t>
            </a:r>
            <a:endParaRPr b="0" i="0" sz="105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6526335" y="2481052"/>
            <a:ext cx="4503974" cy="233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E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Otros métodos: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s-E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getClass()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s-E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finalize()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s-E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notify()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s-E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wait()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s-E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notifyAll()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154954" y="1295400"/>
            <a:ext cx="2793300" cy="16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TIPO DE DATO ELIPSE.</a:t>
            </a:r>
            <a:endParaRPr/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5781146" y="1447800"/>
            <a:ext cx="5190000" cy="45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algn="just">
              <a:spcBef>
                <a:spcPts val="1000"/>
              </a:spcBef>
              <a:spcAft>
                <a:spcPts val="0"/>
              </a:spcAft>
              <a:buSzPts val="3000"/>
              <a:buChar char="-"/>
            </a:pPr>
            <a:r>
              <a:rPr lang="es-ES" sz="3000"/>
              <a:t>Usaremos esta clase y añadiremos los métodos vistos en la diapositiva anterior, que harán Override al de la clase Object.</a:t>
            </a:r>
            <a:endParaRPr sz="3000"/>
          </a:p>
        </p:txBody>
      </p:sp>
      <p:sp>
        <p:nvSpPr>
          <p:cNvPr id="294" name="Shape 294"/>
          <p:cNvSpPr txBox="1"/>
          <p:nvPr>
            <p:ph idx="2" type="body"/>
          </p:nvPr>
        </p:nvSpPr>
        <p:spPr>
          <a:xfrm>
            <a:off x="1154955" y="3129280"/>
            <a:ext cx="2793300" cy="28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Atributos:</a:t>
            </a:r>
            <a:endParaRPr/>
          </a:p>
          <a:p>
            <a:pPr indent="-299720" lvl="0" marL="457200" rtl="0">
              <a:spcBef>
                <a:spcPts val="1000"/>
              </a:spcBef>
              <a:spcAft>
                <a:spcPts val="0"/>
              </a:spcAft>
              <a:buSzPts val="1120"/>
              <a:buChar char="-"/>
            </a:pPr>
            <a:r>
              <a:rPr lang="es-ES"/>
              <a:t>Punto centro</a:t>
            </a:r>
            <a:endParaRPr/>
          </a:p>
          <a:p>
            <a:pPr indent="-299720" lvl="0" marL="457200" rtl="0">
              <a:spcBef>
                <a:spcPts val="0"/>
              </a:spcBef>
              <a:spcAft>
                <a:spcPts val="0"/>
              </a:spcAft>
              <a:buSzPts val="1120"/>
              <a:buChar char="-"/>
            </a:pPr>
            <a:r>
              <a:rPr lang="es-ES"/>
              <a:t>Color colorRelleno</a:t>
            </a:r>
            <a:endParaRPr/>
          </a:p>
          <a:p>
            <a:pPr indent="-299720" lvl="0" marL="457200" rtl="0">
              <a:spcBef>
                <a:spcPts val="0"/>
              </a:spcBef>
              <a:spcAft>
                <a:spcPts val="0"/>
              </a:spcAft>
              <a:buSzPts val="1120"/>
              <a:buChar char="-"/>
            </a:pPr>
            <a:r>
              <a:rPr lang="es-ES"/>
              <a:t>Color colorBorde</a:t>
            </a:r>
            <a:endParaRPr/>
          </a:p>
          <a:p>
            <a:pPr indent="-299720" lvl="0" marL="457200" rtl="0">
              <a:spcBef>
                <a:spcPts val="0"/>
              </a:spcBef>
              <a:spcAft>
                <a:spcPts val="0"/>
              </a:spcAft>
              <a:buSzPts val="1120"/>
              <a:buChar char="-"/>
            </a:pPr>
            <a:r>
              <a:rPr lang="es-ES"/>
              <a:t>int ancho</a:t>
            </a:r>
            <a:endParaRPr/>
          </a:p>
          <a:p>
            <a:pPr indent="-299720" lvl="0" marL="457200">
              <a:spcBef>
                <a:spcPts val="0"/>
              </a:spcBef>
              <a:spcAft>
                <a:spcPts val="0"/>
              </a:spcAft>
              <a:buSzPts val="1120"/>
              <a:buChar char="-"/>
            </a:pPr>
            <a:r>
              <a:rPr lang="es-ES"/>
              <a:t>int alto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s-E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toString()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1154954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/>
              <a:t>Devolvemos un String con los atributos de la clase.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304" y="3629025"/>
            <a:ext cx="10208300" cy="20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s-E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hashCode()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154954" y="2603500"/>
            <a:ext cx="8761413" cy="691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E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Este método se usa para generar un código de tipo entero que se utilizará para identificar el objeto.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154954" y="5417389"/>
            <a:ext cx="8761413" cy="1127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1" i="0" lang="es-ES" sz="1800">
                <a:solidFill>
                  <a:srgbClr val="B45F0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NOTA: </a:t>
            </a:r>
            <a:r>
              <a:rPr b="0" i="0" lang="es-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existe una forma única de hacer un método hashCode, simplemente el objetivo es intentar que dos objetos no tengan un mismo código.</a:t>
            </a:r>
            <a:endParaRPr b="0" i="0"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Shape 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4304" y="3370350"/>
            <a:ext cx="8761425" cy="1829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154954" y="947920"/>
            <a:ext cx="8761500" cy="7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ES"/>
              <a:t>public boolean equals(Object obj)</a:t>
            </a:r>
            <a:endParaRPr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154954" y="2603500"/>
            <a:ext cx="876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s-ES"/>
              <a:t>Es usado para comprobar si dos objetos son iguales, devuelve un booleano al ser usado; </a:t>
            </a:r>
            <a:r>
              <a:rPr lang="es-ES" u="sng"/>
              <a:t>true</a:t>
            </a:r>
            <a:r>
              <a:rPr lang="es-ES"/>
              <a:t> si son </a:t>
            </a:r>
            <a:r>
              <a:rPr lang="es-ES" u="sng"/>
              <a:t>iguales</a:t>
            </a:r>
            <a:r>
              <a:rPr lang="es-ES"/>
              <a:t>, </a:t>
            </a:r>
            <a:r>
              <a:rPr lang="es-ES" u="sng"/>
              <a:t>false</a:t>
            </a:r>
            <a:r>
              <a:rPr lang="es-ES"/>
              <a:t> si son </a:t>
            </a:r>
            <a:r>
              <a:rPr lang="es-ES" u="sng"/>
              <a:t>distintos</a:t>
            </a:r>
            <a:r>
              <a:rPr lang="es-ES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/>
              <a:t>PASOS A SEGUIR PARA UNA CORRECTA IMPLEMENTACIÓN</a:t>
            </a:r>
            <a:endParaRPr b="1"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s-ES"/>
              <a:t>Comprobamos que obj no es el mismo objeto (obj == this), si lo es, devolveremos true.</a:t>
            </a:r>
            <a:endParaRPr/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s-ES"/>
              <a:t>Comprobamos que obj no vale null (No esta instanciado) y que pertenece es el mismo tipo de dato, si no, devolvemos false.</a:t>
            </a:r>
            <a:endParaRPr/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s-ES"/>
              <a:t>Casteamos obj al tipo de dato.</a:t>
            </a:r>
            <a:endParaRPr/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s-ES"/>
              <a:t>Comparamos los atributos uno a uno y si todos coinciden, devolvemos true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4294967295"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7439196" y="6336783"/>
            <a:ext cx="4686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100" u="none" cap="none" strike="noStrike">
                <a:solidFill>
                  <a:srgbClr val="B45F0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NOTA: </a:t>
            </a:r>
            <a:r>
              <a:rPr b="0" i="0" lang="es-ES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objetivo del operador </a:t>
            </a:r>
            <a:r>
              <a:rPr b="0" i="1" lang="es-ES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instanceof</a:t>
            </a:r>
            <a:r>
              <a:rPr b="0" i="0" lang="es-ES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es conocer si un objeto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 de un tipo determinado.</a:t>
            </a:r>
            <a:endParaRPr/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37" y="1320800"/>
            <a:ext cx="12000925" cy="4789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s-E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clone()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E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 utilizado para clonar un objeto.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E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Existen </a:t>
            </a:r>
            <a:r>
              <a:rPr b="0" i="1" lang="es-E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tipos </a:t>
            </a:r>
            <a:r>
              <a:rPr b="0" i="0" lang="es-E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copias: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s-ES" sz="1600" u="sng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Superficial</a:t>
            </a:r>
            <a:r>
              <a:rPr b="0" i="0" lang="es-E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Solo se copia las referencias del objeto.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s-ES" sz="1600" u="sng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Profundidad</a:t>
            </a:r>
            <a:r>
              <a:rPr b="0" i="0" lang="es-E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Copia también los objetos que están dentro de ese objeto.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E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su uso, es imprescindible implementar la interface </a:t>
            </a:r>
            <a:r>
              <a:rPr b="1" i="0" lang="es-E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Cloneable</a:t>
            </a:r>
            <a:r>
              <a:rPr b="0" i="0" lang="es-E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 la cabecera de la clase que define el objeto a clonar.</a:t>
            </a:r>
            <a:endParaRPr b="1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a de reuniones Ion">
  <a:themeElements>
    <a:clrScheme name="Aspecto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