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FileReader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FileWriter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50"/>
            <a:ext cx="4519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Lectura y escritura en ficheros</a:t>
            </a:r>
            <a:endParaRPr sz="2400"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279075" y="4361175"/>
            <a:ext cx="4519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Oscar</a:t>
            </a:r>
            <a:r>
              <a:rPr lang="es" sz="2400"/>
              <a:t> y </a:t>
            </a:r>
            <a:r>
              <a:rPr lang="es" sz="2400"/>
              <a:t>Dylan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FileWriter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25" y="1271250"/>
            <a:ext cx="8568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Permite escribir caracteres en un fichero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Esta clase normalmente está envuelta en objetos de  más nivel como BufferedWriter o PrintWriter, lo cual proveen un mayor rendimiento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Hay que importarla:  java.io.FileWriter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Al crear un objeto puede lanzar excepciones que debemos controlar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Cuando creamos un objeto, abrimos un stream entre nuestro programa y el exterior. Al dejar de usarlo debemos cerrarlo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26075" y="826675"/>
            <a:ext cx="30264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FileWriter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369125" y="511500"/>
            <a:ext cx="4271400" cy="4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</a:rPr>
              <a:t>Constructores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FileWriter (File file)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FileWriter (File file, boolean append)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FileWriter (FileDescriptor fd)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FileWriter (String fileName)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FileWriter (String fileName, boolean append)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Métodos clave</a:t>
            </a:r>
            <a:endParaRPr sz="140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write(String s), </a:t>
            </a: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write(char [] c, int offset, int len), write(int c)</a:t>
            </a: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s" sz="1100">
                <a:solidFill>
                  <a:srgbClr val="989EA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escribe en el fichero lo que pasemos por parámetro</a:t>
            </a:r>
            <a:endParaRPr sz="1100">
              <a:solidFill>
                <a:srgbClr val="989EA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flush() : </a:t>
            </a:r>
            <a:r>
              <a:rPr lang="es" sz="1100">
                <a:solidFill>
                  <a:srgbClr val="989EA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hace que se guarden los cambios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close() : </a:t>
            </a:r>
            <a:r>
              <a:rPr lang="es" sz="1100">
                <a:solidFill>
                  <a:srgbClr val="989EA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cierra el stream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FileReader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25" y="1271250"/>
            <a:ext cx="8568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Permite leer caracteres en un fichero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Esta clase normalmente está envuelta en objetos de  más nivel como BufferedReader, lo cual incrementa el rendimiento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Hay que importarla:  java.io.FileReader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Al crear un objeto puede lanzar excepciones que debemos controlar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Cuando creamos un objeto, abrimos un stream entre nuestro programa y el exterior. Al dejar de usarlo debemos cerrarlo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26075" y="826675"/>
            <a:ext cx="30264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FileReader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369125" y="511500"/>
            <a:ext cx="4271400" cy="4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</a:rPr>
              <a:t>Constructores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FileReader (File file)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FileReader</a:t>
            </a: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(FileDescriptor fd)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FileReader</a:t>
            </a: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(String fileName)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Métodos clave</a:t>
            </a:r>
            <a:endParaRPr sz="140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read</a:t>
            </a: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: </a:t>
            </a:r>
            <a:r>
              <a:rPr lang="es" sz="1100">
                <a:solidFill>
                  <a:srgbClr val="989EA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lee un solo caracter y devuelve un int que se corresponderá  a dicho caracter de la tabla ASCII.</a:t>
            </a:r>
            <a:endParaRPr sz="1100">
              <a:solidFill>
                <a:srgbClr val="989EA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read</a:t>
            </a: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 [] c, int offset, int len</a:t>
            </a: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: </a:t>
            </a:r>
            <a:r>
              <a:rPr lang="es" sz="1100">
                <a:solidFill>
                  <a:srgbClr val="989EA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lee caracteres en un array y devuelve la cantidad de caracteres leídos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"/>
              <a:buFont typeface="Verdana"/>
              <a:buChar char="●"/>
            </a:pPr>
            <a:r>
              <a:rPr lang="es" sz="1150">
                <a:solidFill>
                  <a:schemeClr val="lt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close() : </a:t>
            </a:r>
            <a:r>
              <a:rPr lang="es" sz="1100">
                <a:solidFill>
                  <a:srgbClr val="989EA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cierra el stream</a:t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chemeClr val="lt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4294967295" type="title"/>
          </p:nvPr>
        </p:nvSpPr>
        <p:spPr>
          <a:xfrm>
            <a:off x="773700" y="1186425"/>
            <a:ext cx="7596600" cy="12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</a:rPr>
              <a:t>"No es que </a:t>
            </a:r>
            <a:r>
              <a:rPr lang="es">
                <a:solidFill>
                  <a:schemeClr val="lt2"/>
                </a:solidFill>
              </a:rPr>
              <a:t>Asun </a:t>
            </a:r>
            <a:r>
              <a:rPr lang="es">
                <a:solidFill>
                  <a:schemeClr val="lt2"/>
                </a:solidFill>
              </a:rPr>
              <a:t>me asuste. Es tan sólo que no quiero estar allí cuando llegue"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-Trigésima primera víctima de Asun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