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Economica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581C1C0-5DB0-46A2-B48D-4A2E3BDA8188}">
  <a:tblStyle styleId="{D581C1C0-5DB0-46A2-B48D-4A2E3BDA81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italic.fntdata"/><Relationship Id="rId6" Type="http://schemas.openxmlformats.org/officeDocument/2006/relationships/slide" Target="slides/slide1.xml"/><Relationship Id="rId18" Type="http://schemas.openxmlformats.org/officeDocument/2006/relationships/font" Target="fonts/Economic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Random Access File</a:t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apasionante historia de amor y tragedia.</a:t>
            </a:r>
            <a:endParaRPr/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50" y="3861675"/>
            <a:ext cx="877725" cy="8777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6805875" y="4426700"/>
            <a:ext cx="21681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Rafael Mateos</a:t>
            </a:r>
            <a:endParaRPr/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Luis Zumárraga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Tamaño de los tipos de datos primitivos </a:t>
            </a:r>
            <a:r>
              <a:rPr lang="es" sz="2400"/>
              <a:t>(en bytes)</a:t>
            </a:r>
            <a:endParaRPr sz="2400"/>
          </a:p>
        </p:txBody>
      </p:sp>
      <p:graphicFrame>
        <p:nvGraphicFramePr>
          <p:cNvPr id="126" name="Shape 126"/>
          <p:cNvGraphicFramePr/>
          <p:nvPr/>
        </p:nvGraphicFramePr>
        <p:xfrm>
          <a:off x="952500" y="119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{D581C1C0-5DB0-46A2-B48D-4A2E3BDA8188}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byte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short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long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float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double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7" name="Shape 127"/>
          <p:cNvGraphicFramePr/>
          <p:nvPr/>
        </p:nvGraphicFramePr>
        <p:xfrm>
          <a:off x="952500" y="414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{D581C1C0-5DB0-46A2-B48D-4A2E3BDA8188}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String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(número de char · 2) + 2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0"/>
              <a:t>#TripitirMola</a:t>
            </a:r>
            <a:endParaRPr sz="15000"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857250"/>
            <a:ext cx="5715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Constructores: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RandomAccessFile​(File file, String mode)	</a:t>
            </a:r>
            <a:br>
              <a:rPr lang="es"/>
            </a:b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es"/>
            </a:br>
            <a:r>
              <a:rPr lang="es"/>
              <a:t>RandomAccessFile​(String name, String mode)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Métodos: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247675" y="1161350"/>
            <a:ext cx="3359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void close​()	</a:t>
            </a:r>
            <a:endParaRPr sz="1200"/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FileChannel getChannel​()	</a:t>
            </a:r>
            <a:endParaRPr sz="1200"/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FileDescriptor getFD​()	</a:t>
            </a:r>
            <a:endParaRPr sz="1200"/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long getFilePointer​()	</a:t>
            </a:r>
            <a:endParaRPr sz="1200"/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long length​()	</a:t>
            </a:r>
            <a:endParaRPr sz="1200"/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int read​()	</a:t>
            </a:r>
            <a:endParaRPr sz="1200"/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int read​(byte[] b)	</a:t>
            </a:r>
            <a:endParaRPr sz="1200"/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int read​(byte[] b, int off, int len)	</a:t>
            </a:r>
            <a:endParaRPr sz="1200"/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boolean readBoolean​()	</a:t>
            </a:r>
            <a:endParaRPr sz="1200"/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byte readByte​()	</a:t>
            </a:r>
            <a:endParaRPr sz="1200"/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char readChar​()	</a:t>
            </a:r>
            <a:endParaRPr sz="1200"/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double readDouble​()	</a:t>
            </a:r>
            <a:endParaRPr sz="1200"/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float readFloat​()	</a:t>
            </a:r>
            <a:endParaRPr sz="1200"/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void readFully​(byte[] b)	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void readFully​(byte[] b, int off, int len)	</a:t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3" name="Shape 83"/>
          <p:cNvSpPr txBox="1"/>
          <p:nvPr/>
        </p:nvSpPr>
        <p:spPr>
          <a:xfrm>
            <a:off x="3340000" y="1161350"/>
            <a:ext cx="35430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 readInt​()	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String readLine​()	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long readLong​()	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short readShort​()	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 readUnsignedByte​()	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 readUnsignedShort​()	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String readUTF​()	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void seek​(long pos)	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void setLength​(long newLength)	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 skipBytes​(int n)	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void write​(byte[] b)	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void write​(byte[] b, int off, int len)	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void write​(int b)	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void writeBoolean​(boolean v)	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void writeByte​(int v)</a:t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6189275" y="1147225"/>
            <a:ext cx="4086000" cy="27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void writeBytes​(String s)	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void writeChar​(int v)	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void writeChars​(String s)	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void writeDouble​(double v)	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void writeFloat​(float v)	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void writeInt​(int v)	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void writeLong​(long v)	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void writeShort​(int v)	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void writeUTF​(String str)	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 más interesantes:</a:t>
            </a:r>
            <a:endParaRPr/>
          </a:p>
        </p:txBody>
      </p:sp>
      <p:sp>
        <p:nvSpPr>
          <p:cNvPr id="90" name="Shape 90"/>
          <p:cNvSpPr txBox="1"/>
          <p:nvPr>
            <p:ph idx="4294967295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33875"/>
            <a:ext cx="1760000" cy="17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void seek ​(long pos)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25225"/>
            <a:ext cx="8520600" cy="13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s" u="sng"/>
              <a:t>Funcionamiento:</a:t>
            </a:r>
            <a:r>
              <a:rPr lang="es"/>
              <a:t> Mueve el puntero a la posición indicada por parámetros medida en bytes.</a:t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450" y="2702725"/>
            <a:ext cx="2267075" cy="2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long getFilePointer​()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5225"/>
            <a:ext cx="8520600" cy="15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s" u="sng"/>
              <a:t>Funcionamiento</a:t>
            </a:r>
            <a:r>
              <a:rPr lang="es"/>
              <a:t>: Nos indica en que posicion esta el puntero en el momento de la </a:t>
            </a:r>
            <a:r>
              <a:rPr lang="es"/>
              <a:t>ejecución</a:t>
            </a:r>
            <a:r>
              <a:rPr lang="es"/>
              <a:t> del </a:t>
            </a:r>
            <a:r>
              <a:rPr lang="es"/>
              <a:t>método</a:t>
            </a:r>
            <a:r>
              <a:rPr lang="es"/>
              <a:t>.</a:t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475" y="2972850"/>
            <a:ext cx="1741175" cy="174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 skipBytes​(int n)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25225"/>
            <a:ext cx="8520600" cy="11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s" u="sng"/>
              <a:t>Funcionamiento</a:t>
            </a:r>
            <a:r>
              <a:rPr lang="es"/>
              <a:t>: Se “salta” el número de bytes que recibe por parámetros</a:t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200" y="264597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Read / Write</a:t>
            </a:r>
            <a:endParaRPr/>
          </a:p>
        </p:txBody>
      </p:sp>
      <p:graphicFrame>
        <p:nvGraphicFramePr>
          <p:cNvPr id="118" name="Shape 118"/>
          <p:cNvGraphicFramePr/>
          <p:nvPr/>
        </p:nvGraphicFramePr>
        <p:xfrm>
          <a:off x="894925" y="1468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{D581C1C0-5DB0-46A2-B48D-4A2E3BDA8188}</a:tableStyleId>
              </a:tblPr>
              <a:tblGrid>
                <a:gridCol w="3619500"/>
                <a:gridCol w="3619500"/>
              </a:tblGrid>
              <a:tr h="616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String readUTF​()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void writeUTF(String s)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5924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 readInt()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void writeInt(int i)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5924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char readChar()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void writeChar(char c)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5924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Byte readByte()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void writeByte(byte b)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5924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Double readDouble()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void writeDouble(Double d)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925" y="241471"/>
            <a:ext cx="905750" cy="90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175" y="241475"/>
            <a:ext cx="905750" cy="90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