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36098C-6CD8-42A5-8F6F-CC03FE5AB3FA}">
  <a:tblStyle styleId="{BD36098C-6CD8-42A5-8F6F-CC03FE5AB3F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1100">
                <a:solidFill>
                  <a:schemeClr val="dk1"/>
                </a:solidFill>
              </a:rPr>
              <a:t>TANTO STRINGBUILDER COMO STRINGBUFFER TIENE LOS CARACTERES INDIZADOS</a:t>
            </a:r>
          </a:p>
          <a:p>
            <a:pPr lvl="0">
              <a:spcBef>
                <a:spcPts val="0"/>
              </a:spcBef>
              <a:buNone/>
            </a:pPr>
            <a:r>
              <a:rPr lang="es-ES" sz="1100">
                <a:solidFill>
                  <a:schemeClr val="dk1"/>
                </a:solidFill>
              </a:rPr>
              <a:t>StringBuilder (int capacidad) construye una cadena de la capacidad que le indiquemos</a:t>
            </a:r>
          </a:p>
          <a:p>
            <a:pPr lvl="0">
              <a:spcBef>
                <a:spcPts val="0"/>
              </a:spcBef>
              <a:buNone/>
            </a:pPr>
            <a:r>
              <a:rPr lang="es-ES" sz="1100">
                <a:solidFill>
                  <a:schemeClr val="dk1"/>
                </a:solidFill>
              </a:rPr>
              <a:t>StringBuilder (String s) construye una cadena con el contenido del String que le pasamos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StringBuffer trabaja de forma síncrona, no como StringBuilder, por ello se usa en multihilo</a:t>
            </a: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1100">
                <a:solidFill>
                  <a:schemeClr val="dk1"/>
                </a:solidFill>
              </a:rPr>
              <a:t>Enseñar uso StringTokenizer vs split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1100">
                <a:solidFill>
                  <a:schemeClr val="dk1"/>
                </a:solidFill>
              </a:rPr>
              <a:t>Enseñar uso StringTokenizer vs split String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7173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4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image" Target="../media/image0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1579" lvl="5" marL="250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ES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String, StringBuilder y StringTokenizer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25000"/>
              <a:buFont typeface="Noto Sans Symbols"/>
              <a:buNone/>
            </a:pPr>
            <a:r>
              <a:rPr b="0" i="0" lang="es-ES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REALIZADO POR ÁLVARO LAG CABALLERO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E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String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strings son cadenas de caracteres no modificables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s1 =“”; String s2 = new String(); //Crea un string vacío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Cuando ponemos “hola” en un print, implementamos String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/>
              <a:t>String s1 = “hola”	String s2 = new String (s1) //Crea s2 y copia s1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5" name="Shape 155"/>
          <p:cNvGraphicFramePr/>
          <p:nvPr/>
        </p:nvGraphicFramePr>
        <p:xfrm>
          <a:off x="1103300" y="386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{BD36098C-6CD8-42A5-8F6F-CC03FE5AB3FA}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MÉTODO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DESCRIPCIÓN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length()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Devuelve la longitud de una cadena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equals(cadena)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Compara si la cadena que le pasamos es igual a la nuestra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indexOf(‘caracter’)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Devuelve la posición de la primera aparición del carácter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toUpperCase()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Convierte la cadena a mayúsculas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E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StringBuilder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r>
              <a:rPr lang="es-ES"/>
              <a:t>as cadenas de la clase StringBuilder sí son modificables (contenido y tamaño)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StringBuilder </a:t>
            </a:r>
            <a:r>
              <a:rPr lang="es-ES"/>
              <a:t>cadena</a:t>
            </a: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</a:t>
            </a:r>
            <a:r>
              <a:rPr lang="es-ES"/>
              <a:t> new StringBuilder()</a:t>
            </a:r>
            <a:r>
              <a:rPr b="0" i="0" lang="es-E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  //C</a:t>
            </a:r>
            <a:r>
              <a:rPr lang="es-ES"/>
              <a:t>onstructor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/>
              <a:t>Por defecto, longitud 16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62" name="Shape 162"/>
          <p:cNvGraphicFramePr/>
          <p:nvPr/>
        </p:nvGraphicFramePr>
        <p:xfrm>
          <a:off x="1103300" y="386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{BD36098C-6CD8-42A5-8F6F-CC03FE5AB3FA}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MÉTODO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DESCRIPCIÓN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append</a:t>
                      </a: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Añade al final del StringBuilder a la que se aplica, un String o la representación en forma de String de un dato asociado a una variable primitiva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reverse()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Devuelve los caracteres de la cadena invertidos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toString()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Convierte el StringBuilder en un String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insert(int indice,String cadena)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Inserta la cadena que le pasemos a partir de la posición indicada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b="0" i="0" lang="es-E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Clase String</a:t>
            </a:r>
            <a:r>
              <a:rPr lang="es-ES"/>
              <a:t>Tokenizer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/>
              <a:t>Divide nuestras cadenas en subcadenas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/>
              <a:t>Mantenido por compatibilidad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/>
              <a:t>Reemplazado por split de la clase String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s-ES"/>
              <a:t>¿Cuándo uso cada una?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683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100000"/>
              <a:buFont typeface="Century Gothic"/>
              <a:buChar char="▶"/>
            </a:pPr>
            <a:r>
              <a:rPr lang="es-ES">
                <a:solidFill>
                  <a:srgbClr val="FFFFFF"/>
                </a:solidFill>
              </a:rPr>
              <a:t>Si el valor del objeto no va a cambiar o va a cambiar poco, entonces es mejor usar String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>
                <a:solidFill>
                  <a:srgbClr val="FFFFFF"/>
                </a:solidFill>
              </a:rPr>
              <a:t>Si el valor del objeto cambiará un gran número de veces y por varios hilos, usaremos StringBuffer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</a:pPr>
            <a:r>
              <a:rPr lang="es-ES">
                <a:solidFill>
                  <a:srgbClr val="FFFFFF"/>
                </a:solidFill>
              </a:rPr>
              <a:t>Si el valor del objeto cambiará gran número de veces, usaremos StringBuilder (+rendimiento)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