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18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2F2C-0804-45F3-9311-1B419021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5FAD5-A8ED-4827-B838-0542486A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9B77-EFF7-4321-9246-F462AE40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EF5E-7E17-4E2D-8DA1-C2EF364A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21D1-87E4-4589-83D4-629BCD17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8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3B1-4293-4849-8F5F-8167103C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8FB91-1BA1-4510-A353-A27D2420D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7963-C53E-452B-A3D9-69553638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DFC1-936A-4E1D-8E7E-97DB81C5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5D429-5AAA-4BB7-97F6-A0F967EA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6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3DD5A-693F-42E7-9814-A0D430FEE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6BF40-BEF3-4FC5-82B2-2F6E4680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EE50-A218-4E95-96F7-71B9D93E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2A99-7E91-4659-AD33-A73B4842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44DD-CA66-4446-9A24-84F8AF52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8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C1A0-6271-4DA4-8743-52B656B1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3F95-95AD-43DC-A797-5040FC0E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87C3-5B50-44ED-86A5-85BD7616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2365-263D-4A5B-961C-7870E4D6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2943-92CC-471B-92F6-E627C3C3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5BA4-C74C-4A32-85B7-86B17A95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540FB-7DCA-4D05-AD27-3448B193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1B9C-7F39-4A0A-B026-60B7F317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C532-3FDF-4DB1-83C7-9B277878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A2A03-4D61-4C75-9FE1-FFAC5358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2B6C-DAF6-4216-97C0-BE71742B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71B2-DAB0-4176-8142-4CC5EFB65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C73AE-7D08-434A-AF0E-23D7F0590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242D9-5268-4796-A473-105285BD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3F23-9640-48B2-9EDA-CFB83A97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CF8B-13EA-40DA-A20F-DC175FA7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3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3677-BB51-432A-8099-F603E117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2F0E0-5B89-4AFD-A441-34D01BB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70664-615E-4D5E-A271-88B7B788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4A9C7-EC1A-4235-A774-1CD766D54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97452-49A6-4EB1-81BE-F60D2482E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59B14-CB50-4F1A-A9AB-6E5D53AD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2BBEA-AA5B-49BC-85D7-CD4FC273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EFF35-540B-485C-8A1A-B0E91C9C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0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8967-4907-4B89-9A25-846DD24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DDD7C-B2B1-4713-808A-3ADED60A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CBD76-5163-443A-83CC-DABF9EDA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512A8-564E-4397-871A-3AF04EDB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F35BB-6F17-4BC9-ABE7-0A1D6DDD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9BE15-2B9A-45F2-B177-CA6421E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A9AA-4D0D-485E-BAA7-F06E0A6D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6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0037-C8BE-458C-8F4A-ED458C9D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518B-E8FA-4A64-867A-2AEE73B0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5114B-432D-4B18-8E93-C7D47A785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E5608-0165-49D1-B14C-C890CB5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1A173-8EBA-48B1-B50B-9B7271CA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6F1D0-98D7-44B3-9D5E-A45A60FF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59F8-5307-4DC8-92DD-28E4A55A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B5D5-C62A-4A23-8705-6A9EC50A2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8173A-1403-4FA9-9560-BC232558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A7098-1CBF-4707-877C-1F34E743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5BE2E-6E92-434B-A68B-31B1AD4E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E58B-9670-45DD-AA07-9DA5EAF7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8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81AEC-A0D2-4E03-B5F0-80D60FBF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6DDC-5E28-4890-AFF6-7212B2C5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9FBC-D8D0-4DF7-A9C3-87F7E2163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5E08-AEB8-4074-9E14-7D82AE0C2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33B5-34D1-473C-917C-A9C19920C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1CFE975-2EF7-4C36-AF9F-9A430D3D5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6225" b="622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BA051-F436-4755-917F-8AEA08CD2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en-GB" sz="8000">
                <a:solidFill>
                  <a:schemeClr val="tx2"/>
                </a:solidFill>
              </a:rPr>
              <a:t>Elevator Door Control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30F27-3C1C-4869-BE3B-14030261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anchor="t">
            <a:normAutofit/>
          </a:bodyPr>
          <a:lstStyle/>
          <a:p>
            <a:pPr algn="l"/>
            <a:r>
              <a:rPr lang="en-GB" sz="2200">
                <a:solidFill>
                  <a:schemeClr val="tx2"/>
                </a:solidFill>
              </a:rPr>
              <a:t>Thomas McQuillan</a:t>
            </a:r>
          </a:p>
          <a:p>
            <a:pPr algn="l"/>
            <a:r>
              <a:rPr lang="en-GB" sz="2200">
                <a:solidFill>
                  <a:schemeClr val="tx2"/>
                </a:solidFill>
              </a:rPr>
              <a:t>LabVIEW Champion CLA CLED CTA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0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2C41-CDD8-4219-8C4F-82B5DFEC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001412" cy="783521"/>
          </a:xfrm>
        </p:spPr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AEB0-D53D-403A-A309-F204B8C9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12" y="1747710"/>
            <a:ext cx="10515600" cy="4351338"/>
          </a:xfrm>
        </p:spPr>
        <p:txBody>
          <a:bodyPr/>
          <a:lstStyle/>
          <a:p>
            <a:r>
              <a:rPr lang="en-GB" dirty="0"/>
              <a:t>Heartbeat with central controller</a:t>
            </a:r>
          </a:p>
        </p:txBody>
      </p:sp>
    </p:spTree>
    <p:extLst>
      <p:ext uri="{BB962C8B-B14F-4D97-AF65-F5344CB8AC3E}">
        <p14:creationId xmlns:p14="http://schemas.microsoft.com/office/powerpoint/2010/main" val="260828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E6CF-E884-4802-8E8C-6047EDC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0BC1-6D06-4395-9E20-4F8E2A89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330201"/>
            <a:ext cx="6245352" cy="618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Standard States</a:t>
            </a:r>
          </a:p>
          <a:p>
            <a:r>
              <a:rPr lang="en-GB" dirty="0"/>
              <a:t>Doors Closed</a:t>
            </a:r>
          </a:p>
          <a:p>
            <a:r>
              <a:rPr lang="en-GB" dirty="0"/>
              <a:t>Doors Opening</a:t>
            </a:r>
          </a:p>
          <a:p>
            <a:r>
              <a:rPr lang="en-GB" dirty="0"/>
              <a:t>Doors Open</a:t>
            </a:r>
          </a:p>
          <a:p>
            <a:r>
              <a:rPr lang="en-GB" dirty="0"/>
              <a:t>Doors Closing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Utility States</a:t>
            </a:r>
          </a:p>
          <a:p>
            <a:r>
              <a:rPr lang="en-GB" dirty="0"/>
              <a:t>Interlock Override</a:t>
            </a:r>
          </a:p>
          <a:p>
            <a:r>
              <a:rPr lang="en-GB" dirty="0"/>
              <a:t>Manual Override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Error States</a:t>
            </a:r>
          </a:p>
          <a:p>
            <a:r>
              <a:rPr lang="en-GB" dirty="0"/>
              <a:t>Emergency</a:t>
            </a:r>
          </a:p>
        </p:txBody>
      </p:sp>
    </p:spTree>
    <p:extLst>
      <p:ext uri="{BB962C8B-B14F-4D97-AF65-F5344CB8AC3E}">
        <p14:creationId xmlns:p14="http://schemas.microsoft.com/office/powerpoint/2010/main" val="204831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D8EB-EB74-403B-95AD-D192BEC0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5C44-EE5E-4C9A-9054-2F85DFC6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952"/>
            <a:ext cx="4349620" cy="36017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Input Signals</a:t>
            </a:r>
          </a:p>
          <a:p>
            <a:r>
              <a:rPr lang="en-GB" dirty="0"/>
              <a:t>Door Open</a:t>
            </a:r>
          </a:p>
          <a:p>
            <a:r>
              <a:rPr lang="en-GB" dirty="0"/>
              <a:t>Door Closed</a:t>
            </a:r>
          </a:p>
          <a:p>
            <a:r>
              <a:rPr lang="en-GB" dirty="0"/>
              <a:t>State Information</a:t>
            </a:r>
          </a:p>
          <a:p>
            <a:pPr lvl="1"/>
            <a:r>
              <a:rPr lang="en-GB" dirty="0"/>
              <a:t>Standard</a:t>
            </a:r>
          </a:p>
          <a:p>
            <a:pPr lvl="1"/>
            <a:r>
              <a:rPr lang="en-GB" dirty="0"/>
              <a:t>Interlock Override</a:t>
            </a:r>
          </a:p>
          <a:p>
            <a:pPr lvl="1"/>
            <a:r>
              <a:rPr lang="en-GB" dirty="0"/>
              <a:t>Mechanical Override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A98CE-BAF0-43CF-B7F6-70DF264D4B4C}"/>
              </a:ext>
            </a:extLst>
          </p:cNvPr>
          <p:cNvSpPr txBox="1">
            <a:spLocks/>
          </p:cNvSpPr>
          <p:nvPr/>
        </p:nvSpPr>
        <p:spPr>
          <a:xfrm>
            <a:off x="5559490" y="2453952"/>
            <a:ext cx="6169090" cy="360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Output Signals</a:t>
            </a:r>
          </a:p>
          <a:p>
            <a:r>
              <a:rPr lang="en-GB" dirty="0"/>
              <a:t>Door Open</a:t>
            </a:r>
          </a:p>
          <a:p>
            <a:r>
              <a:rPr lang="en-GB" dirty="0"/>
              <a:t>Door Close</a:t>
            </a:r>
          </a:p>
          <a:p>
            <a:r>
              <a:rPr lang="en-GB" dirty="0"/>
              <a:t>Door Stop</a:t>
            </a:r>
          </a:p>
          <a:p>
            <a:r>
              <a:rPr lang="en-GB" dirty="0"/>
              <a:t>Release Gear (allow manual operation)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83AAD3-2FB8-4A88-9E34-53AA54AFF613}"/>
              </a:ext>
            </a:extLst>
          </p:cNvPr>
          <p:cNvSpPr txBox="1">
            <a:spLocks/>
          </p:cNvSpPr>
          <p:nvPr/>
        </p:nvSpPr>
        <p:spPr>
          <a:xfrm>
            <a:off x="838200" y="1427585"/>
            <a:ext cx="10815735" cy="93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At this level, we are not assuming any type of specific hardware or 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409909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83DF-6B87-485E-A74A-D1413A7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EE46EF-1D54-4E82-A059-8F47FF00D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7134"/>
              </p:ext>
            </p:extLst>
          </p:nvPr>
        </p:nvGraphicFramePr>
        <p:xfrm>
          <a:off x="2032000" y="180265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445">
                  <a:extLst>
                    <a:ext uri="{9D8B030D-6E8A-4147-A177-3AD203B41FA5}">
                      <a16:colId xmlns:a16="http://schemas.microsoft.com/office/drawing/2014/main" val="565316420"/>
                    </a:ext>
                  </a:extLst>
                </a:gridCol>
                <a:gridCol w="3684555">
                  <a:extLst>
                    <a:ext uri="{9D8B030D-6E8A-4147-A177-3AD203B41FA5}">
                      <a16:colId xmlns:a16="http://schemas.microsoft.com/office/drawing/2014/main" val="276444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Messages for this 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Messages for Calling 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9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Open Doors (Message From Caller)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Doors Opened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Close Doors (Message From Caller)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Doors Transitioning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4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Emergency Declared (Message From Caller)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Doors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3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Door Open Interlock (Message From Nested)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1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Door Close Interlock (Message From Nested)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Door Open Interlock (Message From Nested)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4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E67E-8C17-4E01-AFB4-2055899C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C4744B-3592-4A01-BBA0-23231CB5B0BD}"/>
              </a:ext>
            </a:extLst>
          </p:cNvPr>
          <p:cNvSpPr/>
          <p:nvPr/>
        </p:nvSpPr>
        <p:spPr>
          <a:xfrm>
            <a:off x="4861250" y="2239346"/>
            <a:ext cx="2481942" cy="979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&lt;Actor&gt;</a:t>
            </a:r>
          </a:p>
          <a:p>
            <a:pPr algn="ctr"/>
            <a:r>
              <a:rPr lang="en-GB" b="1" dirty="0"/>
              <a:t>D</a:t>
            </a:r>
            <a:r>
              <a:rPr lang="en-GB" dirty="0"/>
              <a:t>oor 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5BA2D3-AFC6-4F6A-9829-913E8DE9DDAC}"/>
              </a:ext>
            </a:extLst>
          </p:cNvPr>
          <p:cNvSpPr/>
          <p:nvPr/>
        </p:nvSpPr>
        <p:spPr>
          <a:xfrm>
            <a:off x="4861250" y="421581"/>
            <a:ext cx="2481942" cy="979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&lt;Actor&gt;</a:t>
            </a:r>
          </a:p>
          <a:p>
            <a:pPr algn="ctr"/>
            <a:r>
              <a:rPr lang="en-GB" dirty="0"/>
              <a:t>Elevator 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DE480F-C9E3-4F4F-A99D-D4D94BAE55BC}"/>
              </a:ext>
            </a:extLst>
          </p:cNvPr>
          <p:cNvSpPr/>
          <p:nvPr/>
        </p:nvSpPr>
        <p:spPr>
          <a:xfrm>
            <a:off x="4861250" y="4152122"/>
            <a:ext cx="2481942" cy="979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&lt;Actor&gt;</a:t>
            </a:r>
          </a:p>
          <a:p>
            <a:pPr algn="ctr"/>
            <a:r>
              <a:rPr lang="en-GB" dirty="0"/>
              <a:t>Door HW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E97BA0-A7DC-4E71-8FC8-66DCD91C076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02221" y="3219060"/>
            <a:ext cx="0" cy="933062"/>
          </a:xfrm>
          <a:prstGeom prst="straightConnector1">
            <a:avLst/>
          </a:prstGeom>
          <a:ln w="28575">
            <a:headEnd type="diamond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1E93B7-F9D0-43D3-BA94-1DB23F1EAEB0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102221" y="1401295"/>
            <a:ext cx="0" cy="838051"/>
          </a:xfrm>
          <a:prstGeom prst="straightConnector1">
            <a:avLst/>
          </a:prstGeom>
          <a:ln w="28575">
            <a:headEnd type="diamond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AC1999-3FCA-4976-911A-AA9DE933616A}"/>
              </a:ext>
            </a:extLst>
          </p:cNvPr>
          <p:cNvSpPr/>
          <p:nvPr/>
        </p:nvSpPr>
        <p:spPr>
          <a:xfrm>
            <a:off x="1911219" y="4152122"/>
            <a:ext cx="2481942" cy="9797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&lt;Interface&gt;</a:t>
            </a:r>
          </a:p>
          <a:p>
            <a:pPr algn="ctr"/>
            <a:r>
              <a:rPr lang="en-GB" dirty="0"/>
              <a:t>Door Interlocks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EC10D9-874A-4E30-BCCD-07F0C5789EE8}"/>
              </a:ext>
            </a:extLst>
          </p:cNvPr>
          <p:cNvCxnSpPr>
            <a:cxnSpLocks/>
            <a:stCxn id="7" idx="1"/>
            <a:endCxn id="24" idx="3"/>
          </p:cNvCxnSpPr>
          <p:nvPr/>
        </p:nvCxnSpPr>
        <p:spPr>
          <a:xfrm flipH="1">
            <a:off x="4393161" y="4641979"/>
            <a:ext cx="468089" cy="0"/>
          </a:xfrm>
          <a:prstGeom prst="straightConnector1">
            <a:avLst/>
          </a:prstGeom>
          <a:ln w="28575">
            <a:headEnd type="diamond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387D0B-4FE4-442A-B592-AFC699C38E44}"/>
              </a:ext>
            </a:extLst>
          </p:cNvPr>
          <p:cNvSpPr/>
          <p:nvPr/>
        </p:nvSpPr>
        <p:spPr>
          <a:xfrm>
            <a:off x="520957" y="5575041"/>
            <a:ext cx="2481942" cy="9797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&lt;Class&gt;</a:t>
            </a:r>
          </a:p>
          <a:p>
            <a:pPr algn="ctr"/>
            <a:r>
              <a:rPr lang="en-GB" b="1" dirty="0"/>
              <a:t>DAQ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32BCBE-8D71-438C-B0F5-16364D417582}"/>
              </a:ext>
            </a:extLst>
          </p:cNvPr>
          <p:cNvCxnSpPr>
            <a:stCxn id="34" idx="0"/>
            <a:endCxn id="24" idx="2"/>
          </p:cNvCxnSpPr>
          <p:nvPr/>
        </p:nvCxnSpPr>
        <p:spPr>
          <a:xfrm flipV="1">
            <a:off x="1761928" y="5131836"/>
            <a:ext cx="1390262" cy="443205"/>
          </a:xfrm>
          <a:prstGeom prst="straightConnector1">
            <a:avLst/>
          </a:prstGeom>
          <a:ln w="28575"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0E458E-612F-486A-B84A-30059D74C0BA}"/>
              </a:ext>
            </a:extLst>
          </p:cNvPr>
          <p:cNvSpPr/>
          <p:nvPr/>
        </p:nvSpPr>
        <p:spPr>
          <a:xfrm>
            <a:off x="3236943" y="5575041"/>
            <a:ext cx="2481942" cy="9797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&lt;Class&gt;</a:t>
            </a:r>
          </a:p>
          <a:p>
            <a:pPr algn="ctr"/>
            <a:r>
              <a:rPr lang="en-GB" b="1" dirty="0"/>
              <a:t>Simulated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EB13CC-FD71-493C-A25F-B18D6771A994}"/>
              </a:ext>
            </a:extLst>
          </p:cNvPr>
          <p:cNvCxnSpPr>
            <a:cxnSpLocks/>
            <a:stCxn id="40" idx="0"/>
            <a:endCxn id="24" idx="2"/>
          </p:cNvCxnSpPr>
          <p:nvPr/>
        </p:nvCxnSpPr>
        <p:spPr>
          <a:xfrm flipH="1" flipV="1">
            <a:off x="3152190" y="5131836"/>
            <a:ext cx="1325724" cy="443205"/>
          </a:xfrm>
          <a:prstGeom prst="straightConnector1">
            <a:avLst/>
          </a:prstGeom>
          <a:ln w="28575"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62B074D-8E82-406B-B5CC-F977096B0DD5}"/>
              </a:ext>
            </a:extLst>
          </p:cNvPr>
          <p:cNvSpPr/>
          <p:nvPr/>
        </p:nvSpPr>
        <p:spPr>
          <a:xfrm>
            <a:off x="7811281" y="421581"/>
            <a:ext cx="2481942" cy="9797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&lt;Interface&gt;</a:t>
            </a:r>
          </a:p>
          <a:p>
            <a:pPr algn="ctr"/>
            <a:r>
              <a:rPr lang="en-GB" dirty="0"/>
              <a:t>Console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2E93BB5-A5EE-4833-A12C-BA77976BCBEA}"/>
              </a:ext>
            </a:extLst>
          </p:cNvPr>
          <p:cNvSpPr/>
          <p:nvPr/>
        </p:nvSpPr>
        <p:spPr>
          <a:xfrm>
            <a:off x="7811281" y="2237001"/>
            <a:ext cx="2481942" cy="979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&lt;Actor&gt;</a:t>
            </a:r>
          </a:p>
          <a:p>
            <a:pPr algn="ctr"/>
            <a:r>
              <a:rPr lang="en-GB" dirty="0"/>
              <a:t>Graphical UI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1F01D6-9B33-4DC9-8CAD-C3CC29555537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>
            <a:off x="7343192" y="911438"/>
            <a:ext cx="468089" cy="0"/>
          </a:xfrm>
          <a:prstGeom prst="straightConnector1">
            <a:avLst/>
          </a:prstGeom>
          <a:ln w="28575">
            <a:headEnd type="diamond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4C8937-E07E-47D5-B5D4-C9186AA2C06E}"/>
              </a:ext>
            </a:extLst>
          </p:cNvPr>
          <p:cNvCxnSpPr>
            <a:cxnSpLocks/>
            <a:stCxn id="57" idx="0"/>
            <a:endCxn id="49" idx="2"/>
          </p:cNvCxnSpPr>
          <p:nvPr/>
        </p:nvCxnSpPr>
        <p:spPr>
          <a:xfrm flipV="1">
            <a:off x="9052252" y="1401295"/>
            <a:ext cx="0" cy="835706"/>
          </a:xfrm>
          <a:prstGeom prst="straightConnector1">
            <a:avLst/>
          </a:prstGeom>
          <a:ln w="28575"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9F40B98-F229-4C2B-88EF-A33FBD69F025}"/>
              </a:ext>
            </a:extLst>
          </p:cNvPr>
          <p:cNvSpPr/>
          <p:nvPr/>
        </p:nvSpPr>
        <p:spPr>
          <a:xfrm>
            <a:off x="7811281" y="4152122"/>
            <a:ext cx="2481942" cy="9797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&lt;Interface&gt;</a:t>
            </a:r>
          </a:p>
          <a:p>
            <a:pPr algn="ctr"/>
            <a:r>
              <a:rPr lang="en-GB" dirty="0"/>
              <a:t>Door Actuator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A498CE-BF17-4978-B716-F1D33222DF56}"/>
              </a:ext>
            </a:extLst>
          </p:cNvPr>
          <p:cNvCxnSpPr>
            <a:cxnSpLocks/>
            <a:stCxn id="7" idx="3"/>
            <a:endCxn id="70" idx="1"/>
          </p:cNvCxnSpPr>
          <p:nvPr/>
        </p:nvCxnSpPr>
        <p:spPr>
          <a:xfrm>
            <a:off x="7343192" y="4641979"/>
            <a:ext cx="468089" cy="0"/>
          </a:xfrm>
          <a:prstGeom prst="straightConnector1">
            <a:avLst/>
          </a:prstGeom>
          <a:ln w="28575">
            <a:headEnd type="diamond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9EE7695-E8A7-4162-A2B4-68B117706312}"/>
              </a:ext>
            </a:extLst>
          </p:cNvPr>
          <p:cNvSpPr/>
          <p:nvPr/>
        </p:nvSpPr>
        <p:spPr>
          <a:xfrm>
            <a:off x="6504990" y="5575041"/>
            <a:ext cx="2481942" cy="9797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&lt;Class&gt;</a:t>
            </a:r>
          </a:p>
          <a:p>
            <a:pPr algn="ctr"/>
            <a:r>
              <a:rPr lang="en-GB" b="1" dirty="0"/>
              <a:t>DAQ</a:t>
            </a:r>
            <a:endParaRPr lang="en-GB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56210A5-ACC1-4598-AD0B-0F65C0C63F8D}"/>
              </a:ext>
            </a:extLst>
          </p:cNvPr>
          <p:cNvSpPr/>
          <p:nvPr/>
        </p:nvSpPr>
        <p:spPr>
          <a:xfrm>
            <a:off x="9220976" y="5575041"/>
            <a:ext cx="2481942" cy="9797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&lt;Class&gt;</a:t>
            </a:r>
          </a:p>
          <a:p>
            <a:pPr algn="ctr"/>
            <a:r>
              <a:rPr lang="en-GB" b="1" dirty="0"/>
              <a:t>Simulated</a:t>
            </a:r>
            <a:endParaRPr lang="en-GB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DD66936-5541-40D1-A57E-747B14AB6141}"/>
              </a:ext>
            </a:extLst>
          </p:cNvPr>
          <p:cNvCxnSpPr>
            <a:cxnSpLocks/>
            <a:stCxn id="81" idx="0"/>
            <a:endCxn id="70" idx="2"/>
          </p:cNvCxnSpPr>
          <p:nvPr/>
        </p:nvCxnSpPr>
        <p:spPr>
          <a:xfrm flipV="1">
            <a:off x="7745961" y="5131836"/>
            <a:ext cx="1306291" cy="443205"/>
          </a:xfrm>
          <a:prstGeom prst="straightConnector1">
            <a:avLst/>
          </a:prstGeom>
          <a:ln w="28575"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F68292-CBD6-4579-9B38-36C34F29C60E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H="1" flipV="1">
            <a:off x="9052252" y="5131836"/>
            <a:ext cx="1409695" cy="443205"/>
          </a:xfrm>
          <a:prstGeom prst="straightConnector1">
            <a:avLst/>
          </a:prstGeom>
          <a:ln w="28575">
            <a:headEnd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2D3D73E-7724-4032-BB1C-48FDB9EC2EAE}"/>
              </a:ext>
            </a:extLst>
          </p:cNvPr>
          <p:cNvSpPr/>
          <p:nvPr/>
        </p:nvSpPr>
        <p:spPr>
          <a:xfrm>
            <a:off x="2145263" y="1428023"/>
            <a:ext cx="2481942" cy="9797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&lt;</a:t>
            </a:r>
            <a:r>
              <a:rPr lang="en-GB" b="1" i="1" dirty="0" err="1"/>
              <a:t>msg</a:t>
            </a:r>
            <a:r>
              <a:rPr lang="en-GB" b="1" i="1" dirty="0"/>
              <a:t> </a:t>
            </a:r>
            <a:r>
              <a:rPr lang="en-GB" b="1" dirty="0"/>
              <a:t>Interface&gt;</a:t>
            </a:r>
          </a:p>
          <a:p>
            <a:pPr algn="ctr"/>
            <a:r>
              <a:rPr lang="en-GB" b="1" dirty="0"/>
              <a:t>D</a:t>
            </a:r>
            <a:r>
              <a:rPr lang="en-GB" dirty="0"/>
              <a:t>oor Controller API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3C3BD81-2A57-40A6-8826-35A6EEF0B051}"/>
              </a:ext>
            </a:extLst>
          </p:cNvPr>
          <p:cNvCxnSpPr>
            <a:cxnSpLocks/>
            <a:stCxn id="4" idx="0"/>
            <a:endCxn id="95" idx="3"/>
          </p:cNvCxnSpPr>
          <p:nvPr/>
        </p:nvCxnSpPr>
        <p:spPr>
          <a:xfrm flipH="1" flipV="1">
            <a:off x="4627205" y="1917880"/>
            <a:ext cx="1475016" cy="321466"/>
          </a:xfrm>
          <a:prstGeom prst="straightConnector1">
            <a:avLst/>
          </a:prstGeom>
          <a:ln w="28575"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4F93F84-F5CB-4AE3-8DA4-7477DD80EF94}"/>
              </a:ext>
            </a:extLst>
          </p:cNvPr>
          <p:cNvCxnSpPr>
            <a:cxnSpLocks/>
            <a:stCxn id="7" idx="0"/>
            <a:endCxn id="95" idx="2"/>
          </p:cNvCxnSpPr>
          <p:nvPr/>
        </p:nvCxnSpPr>
        <p:spPr>
          <a:xfrm flipH="1" flipV="1">
            <a:off x="3386234" y="2407737"/>
            <a:ext cx="2715987" cy="1744385"/>
          </a:xfrm>
          <a:prstGeom prst="straightConnector1">
            <a:avLst/>
          </a:prstGeom>
          <a:ln w="28575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C4DE11-24C4-447A-8A44-B793471E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47714"/>
              </p:ext>
            </p:extLst>
          </p:nvPr>
        </p:nvGraphicFramePr>
        <p:xfrm>
          <a:off x="2032000" y="719666"/>
          <a:ext cx="8127999" cy="404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90313583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545508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43695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71923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354520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970594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918457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20107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9332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654317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4192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r>
                        <a:rPr lang="en-GB" dirty="0"/>
                        <a:t>States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0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State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State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State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State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State 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8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2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2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4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4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216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Elevator Door Control Software Design</vt:lpstr>
      <vt:lpstr>Functional Requirements</vt:lpstr>
      <vt:lpstr>States</vt:lpstr>
      <vt:lpstr>Hardware Signals</vt:lpstr>
      <vt:lpstr>API</vt:lpstr>
      <vt:lpstr>UML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Door Control Software Design</dc:title>
  <dc:creator>Thomas McQuillan</dc:creator>
  <cp:lastModifiedBy>Thomas McQuillan</cp:lastModifiedBy>
  <cp:revision>3</cp:revision>
  <dcterms:created xsi:type="dcterms:W3CDTF">2022-01-18T18:41:44Z</dcterms:created>
  <dcterms:modified xsi:type="dcterms:W3CDTF">2022-01-18T21:33:03Z</dcterms:modified>
</cp:coreProperties>
</file>