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 flipH="1" rot="10800000">
            <a:off x="0" y="0"/>
            <a:ext cx="9144000" cy="46958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 flipH="1" rot="10800000">
            <a:off x="0" y="4622723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 flipH="1" rot="10800000">
            <a:off x="3276600" y="24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 rot="-5400000">
            <a:off x="759149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226077" y="357800"/>
            <a:ext cx="2807999" cy="9533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226075" y="1465800"/>
            <a:ext cx="2807999" cy="3163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60950" y="2065350"/>
            <a:ext cx="8222100" cy="1012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71900" y="1919075"/>
            <a:ext cx="3999898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4250" y="1919075"/>
            <a:ext cx="3999898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 rot="10800000">
            <a:off x="0" y="656398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 rot="5400000">
            <a:off x="1946423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265500" y="2779466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Weather Monitoring Wireless Sensor Network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University of Latvia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240550" y="3313475"/>
            <a:ext cx="2842199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Ivans Dorohovs (id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14016</a:t>
            </a: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Toms Ozols (to11018)</a:t>
            </a: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Oļegs Pešudovs (op14002)</a:t>
            </a: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Htoo Maung (m-14003)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➢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develop software for three different hardware parts: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Texas Instrument (for sensor node),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Arduino (for base station),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Raspberry PI (for base station).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07075" y="318875"/>
            <a:ext cx="6227100" cy="127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</a:p>
        </p:txBody>
      </p:sp>
      <p:pic>
        <p:nvPicPr>
          <p:cNvPr descr="Screen Shot 2017-01-18 at 12.55.15.png"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8973" y="1594475"/>
            <a:ext cx="3505949" cy="2426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18 at 12.55.08.png" id="82" name="Shape 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075" y="1594475"/>
            <a:ext cx="3031174" cy="2481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07075" y="4076475"/>
            <a:ext cx="3031200" cy="3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Weather Meters, Rain G</a:t>
            </a:r>
            <a:r>
              <a:rPr lang="en">
                <a:solidFill>
                  <a:schemeClr val="lt1"/>
                </a:solidFill>
              </a:rPr>
              <a:t>au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ge, Wind Vane, Cup Anemometer 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158975" y="4055625"/>
            <a:ext cx="3506099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Temperature and Humidity sensor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07075" y="318875"/>
            <a:ext cx="6227100" cy="127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Sensor Node</a:t>
            </a:r>
          </a:p>
        </p:txBody>
      </p:sp>
      <p:pic>
        <p:nvPicPr>
          <p:cNvPr descr="Screen Shot 2017-01-18 at 12.41.53.png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811" y="1445275"/>
            <a:ext cx="4438374" cy="36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26077" y="357800"/>
            <a:ext cx="2807999" cy="9533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Flow Chart For Sensor Node</a:t>
            </a:r>
          </a:p>
        </p:txBody>
      </p:sp>
      <p:pic>
        <p:nvPicPr>
          <p:cNvPr descr="Energia-flow.png"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250" y="0"/>
            <a:ext cx="58327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07075" y="318875"/>
            <a:ext cx="6227100" cy="127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 Station</a:t>
            </a:r>
          </a:p>
        </p:txBody>
      </p:sp>
      <p:pic>
        <p:nvPicPr>
          <p:cNvPr descr="Screen Shot 2017-01-18 at 12.40.22.png" id="102" name="Shape 102"/>
          <p:cNvPicPr preferRelativeResize="0"/>
          <p:nvPr/>
        </p:nvPicPr>
        <p:blipFill rotWithShape="1">
          <a:blip r:embed="rId3">
            <a:alphaModFix/>
          </a:blip>
          <a:srcRect b="0" l="7028" r="2284" t="0"/>
          <a:stretch/>
        </p:blipFill>
        <p:spPr>
          <a:xfrm>
            <a:off x="4505775" y="1784061"/>
            <a:ext cx="4448373" cy="256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18 at 12.51.18.png" id="103" name="Shape 103"/>
          <p:cNvPicPr preferRelativeResize="0"/>
          <p:nvPr/>
        </p:nvPicPr>
        <p:blipFill rotWithShape="1">
          <a:blip r:embed="rId4">
            <a:alphaModFix/>
          </a:blip>
          <a:srcRect b="0" l="8516" r="7244" t="11870"/>
          <a:stretch/>
        </p:blipFill>
        <p:spPr>
          <a:xfrm>
            <a:off x="249550" y="1818725"/>
            <a:ext cx="4075973" cy="24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Flow Chart For Arduino</a:t>
            </a:r>
          </a:p>
        </p:txBody>
      </p:sp>
      <p:pic>
        <p:nvPicPr>
          <p:cNvPr descr="Dino-flow.png"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9598" y="0"/>
            <a:ext cx="58444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Flow Chart For Raspberry PI</a:t>
            </a:r>
          </a:p>
        </p:txBody>
      </p:sp>
      <p:pic>
        <p:nvPicPr>
          <p:cNvPr descr="Pi-flow.png"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375" y="0"/>
            <a:ext cx="58466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249225"/>
            <a:ext cx="8520599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/>
              <a:buNone/>
            </a:pPr>
            <a:r>
              <a:rPr b="0" i="0" lang="en" sz="4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