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3F22-B508-4685-B5AB-3198A4C6241C}" v="8" dt="2023-11-15T11:07:0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tropy" userId="992ce494-d997-4337-9ce1-057ecc92704a" providerId="ADAL" clId="{27713F22-B508-4685-B5AB-3198A4C6241C}"/>
    <pc:docChg chg="undo custSel addSld delSld modSld sldOrd">
      <pc:chgData name="Entropy" userId="992ce494-d997-4337-9ce1-057ecc92704a" providerId="ADAL" clId="{27713F22-B508-4685-B5AB-3198A4C6241C}" dt="2023-11-15T11:09:15.765" v="282" actId="108"/>
      <pc:docMkLst>
        <pc:docMk/>
      </pc:docMkLst>
      <pc:sldChg chg="addSp modSp new mod">
        <pc:chgData name="Entropy" userId="992ce494-d997-4337-9ce1-057ecc92704a" providerId="ADAL" clId="{27713F22-B508-4685-B5AB-3198A4C6241C}" dt="2023-11-15T11:05:31.838" v="156" actId="1076"/>
        <pc:sldMkLst>
          <pc:docMk/>
          <pc:sldMk cId="507885853" sldId="256"/>
        </pc:sldMkLst>
        <pc:spChg chg="mod">
          <ac:chgData name="Entropy" userId="992ce494-d997-4337-9ce1-057ecc92704a" providerId="ADAL" clId="{27713F22-B508-4685-B5AB-3198A4C6241C}" dt="2023-11-15T11:05:31.838" v="156" actId="1076"/>
          <ac:spMkLst>
            <pc:docMk/>
            <pc:sldMk cId="507885853" sldId="256"/>
            <ac:spMk id="2" creationId="{8A061061-5721-1B32-E476-FCA7CC7ABA12}"/>
          </ac:spMkLst>
        </pc:spChg>
        <pc:spChg chg="mod">
          <ac:chgData name="Entropy" userId="992ce494-d997-4337-9ce1-057ecc92704a" providerId="ADAL" clId="{27713F22-B508-4685-B5AB-3198A4C6241C}" dt="2023-11-15T11:03:23.269" v="155" actId="790"/>
          <ac:spMkLst>
            <pc:docMk/>
            <pc:sldMk cId="507885853" sldId="256"/>
            <ac:spMk id="3" creationId="{CC5C2C8D-37AD-D601-7E81-A911D397FAA7}"/>
          </ac:spMkLst>
        </pc:spChg>
        <pc:picChg chg="add mod">
          <ac:chgData name="Entropy" userId="992ce494-d997-4337-9ce1-057ecc92704a" providerId="ADAL" clId="{27713F22-B508-4685-B5AB-3198A4C6241C}" dt="2023-11-15T11:02:33.058" v="121" actId="1076"/>
          <ac:picMkLst>
            <pc:docMk/>
            <pc:sldMk cId="507885853" sldId="256"/>
            <ac:picMk id="4" creationId="{5C78A002-CC10-36FE-98BC-D27C04378279}"/>
          </ac:picMkLst>
        </pc:picChg>
        <pc:picChg chg="add mod">
          <ac:chgData name="Entropy" userId="992ce494-d997-4337-9ce1-057ecc92704a" providerId="ADAL" clId="{27713F22-B508-4685-B5AB-3198A4C6241C}" dt="2023-11-15T11:02:53.008" v="124" actId="14100"/>
          <ac:picMkLst>
            <pc:docMk/>
            <pc:sldMk cId="507885853" sldId="256"/>
            <ac:picMk id="5" creationId="{1BDA51B7-CB3D-33A2-61FC-E6F388971BDD}"/>
          </ac:picMkLst>
        </pc:picChg>
      </pc:sldChg>
      <pc:sldChg chg="addSp delSp modSp new del mod">
        <pc:chgData name="Entropy" userId="992ce494-d997-4337-9ce1-057ecc92704a" providerId="ADAL" clId="{27713F22-B508-4685-B5AB-3198A4C6241C}" dt="2023-11-15T11:02:26.721" v="120" actId="47"/>
        <pc:sldMkLst>
          <pc:docMk/>
          <pc:sldMk cId="2683550087" sldId="257"/>
        </pc:sldMkLst>
        <pc:spChg chg="mod">
          <ac:chgData name="Entropy" userId="992ce494-d997-4337-9ce1-057ecc92704a" providerId="ADAL" clId="{27713F22-B508-4685-B5AB-3198A4C6241C}" dt="2023-11-15T11:01:03.647" v="67" actId="403"/>
          <ac:spMkLst>
            <pc:docMk/>
            <pc:sldMk cId="2683550087" sldId="257"/>
            <ac:spMk id="2" creationId="{31484C13-2C79-2B2A-3197-2EA43106040A}"/>
          </ac:spMkLst>
        </pc:spChg>
        <pc:spChg chg="del">
          <ac:chgData name="Entropy" userId="992ce494-d997-4337-9ce1-057ecc92704a" providerId="ADAL" clId="{27713F22-B508-4685-B5AB-3198A4C6241C}" dt="2023-11-12T19:49:55.316" v="2" actId="22"/>
          <ac:spMkLst>
            <pc:docMk/>
            <pc:sldMk cId="2683550087" sldId="257"/>
            <ac:spMk id="3" creationId="{A7E3EC8E-B052-DD23-3798-A11521897E5C}"/>
          </ac:spMkLst>
        </pc:spChg>
        <pc:spChg chg="mod">
          <ac:chgData name="Entropy" userId="992ce494-d997-4337-9ce1-057ecc92704a" providerId="ADAL" clId="{27713F22-B508-4685-B5AB-3198A4C6241C}" dt="2023-11-15T11:01:23.876" v="104" actId="20577"/>
          <ac:spMkLst>
            <pc:docMk/>
            <pc:sldMk cId="2683550087" sldId="257"/>
            <ac:spMk id="4" creationId="{274A9D96-93B4-80D2-27C8-C6FD03840FCC}"/>
          </ac:spMkLst>
        </pc:spChg>
        <pc:picChg chg="add mod ord">
          <ac:chgData name="Entropy" userId="992ce494-d997-4337-9ce1-057ecc92704a" providerId="ADAL" clId="{27713F22-B508-4685-B5AB-3198A4C6241C}" dt="2023-11-12T19:50:06.050" v="6" actId="1076"/>
          <ac:picMkLst>
            <pc:docMk/>
            <pc:sldMk cId="2683550087" sldId="257"/>
            <ac:picMk id="6" creationId="{D43233C9-0F08-5216-A412-B0E82DF4A512}"/>
          </ac:picMkLst>
        </pc:picChg>
      </pc:sldChg>
      <pc:sldChg chg="new del">
        <pc:chgData name="Entropy" userId="992ce494-d997-4337-9ce1-057ecc92704a" providerId="ADAL" clId="{27713F22-B508-4685-B5AB-3198A4C6241C}" dt="2023-11-15T11:01:32.849" v="106" actId="47"/>
        <pc:sldMkLst>
          <pc:docMk/>
          <pc:sldMk cId="1710492664" sldId="258"/>
        </pc:sldMkLst>
      </pc:sldChg>
      <pc:sldChg chg="addSp modSp add mod">
        <pc:chgData name="Entropy" userId="992ce494-d997-4337-9ce1-057ecc92704a" providerId="ADAL" clId="{27713F22-B508-4685-B5AB-3198A4C6241C}" dt="2023-11-15T11:08:55.898" v="275" actId="27636"/>
        <pc:sldMkLst>
          <pc:docMk/>
          <pc:sldMk cId="3920445237" sldId="258"/>
        </pc:sldMkLst>
        <pc:spChg chg="add mod">
          <ac:chgData name="Entropy" userId="992ce494-d997-4337-9ce1-057ecc92704a" providerId="ADAL" clId="{27713F22-B508-4685-B5AB-3198A4C6241C}" dt="2023-11-15T11:08:55.898" v="275" actId="27636"/>
          <ac:spMkLst>
            <pc:docMk/>
            <pc:sldMk cId="3920445237" sldId="258"/>
            <ac:spMk id="3" creationId="{27C25C59-79FF-5182-C06A-5305FB35C428}"/>
          </ac:spMkLst>
        </pc:spChg>
        <pc:spChg chg="mod">
          <ac:chgData name="Entropy" userId="992ce494-d997-4337-9ce1-057ecc92704a" providerId="ADAL" clId="{27713F22-B508-4685-B5AB-3198A4C6241C}" dt="2023-11-15T11:02:06.676" v="114" actId="27636"/>
          <ac:spMkLst>
            <pc:docMk/>
            <pc:sldMk cId="3920445237" sldId="258"/>
            <ac:spMk id="4" creationId="{274A9D96-93B4-80D2-27C8-C6FD03840FCC}"/>
          </ac:spMkLst>
        </pc:spChg>
        <pc:picChg chg="mod">
          <ac:chgData name="Entropy" userId="992ce494-d997-4337-9ce1-057ecc92704a" providerId="ADAL" clId="{27713F22-B508-4685-B5AB-3198A4C6241C}" dt="2023-11-15T11:06:31.192" v="162" actId="1076"/>
          <ac:picMkLst>
            <pc:docMk/>
            <pc:sldMk cId="3920445237" sldId="258"/>
            <ac:picMk id="6" creationId="{D43233C9-0F08-5216-A412-B0E82DF4A512}"/>
          </ac:picMkLst>
        </pc:picChg>
      </pc:sldChg>
      <pc:sldChg chg="addSp delSp modSp add mod ord">
        <pc:chgData name="Entropy" userId="992ce494-d997-4337-9ce1-057ecc92704a" providerId="ADAL" clId="{27713F22-B508-4685-B5AB-3198A4C6241C}" dt="2023-11-15T11:09:15.765" v="282" actId="108"/>
        <pc:sldMkLst>
          <pc:docMk/>
          <pc:sldMk cId="1123223669" sldId="259"/>
        </pc:sldMkLst>
        <pc:spChg chg="mod">
          <ac:chgData name="Entropy" userId="992ce494-d997-4337-9ce1-057ecc92704a" providerId="ADAL" clId="{27713F22-B508-4685-B5AB-3198A4C6241C}" dt="2023-11-15T11:06:59.780" v="171" actId="20577"/>
          <ac:spMkLst>
            <pc:docMk/>
            <pc:sldMk cId="1123223669" sldId="259"/>
            <ac:spMk id="2" creationId="{31484C13-2C79-2B2A-3197-2EA43106040A}"/>
          </ac:spMkLst>
        </pc:spChg>
        <pc:spChg chg="del">
          <ac:chgData name="Entropy" userId="992ce494-d997-4337-9ce1-057ecc92704a" providerId="ADAL" clId="{27713F22-B508-4685-B5AB-3198A4C6241C}" dt="2023-11-15T11:07:10.989" v="175" actId="478"/>
          <ac:spMkLst>
            <pc:docMk/>
            <pc:sldMk cId="1123223669" sldId="259"/>
            <ac:spMk id="3" creationId="{27C25C59-79FF-5182-C06A-5305FB35C428}"/>
          </ac:spMkLst>
        </pc:spChg>
        <pc:spChg chg="mod">
          <ac:chgData name="Entropy" userId="992ce494-d997-4337-9ce1-057ecc92704a" providerId="ADAL" clId="{27713F22-B508-4685-B5AB-3198A4C6241C}" dt="2023-11-15T11:09:15.765" v="282" actId="108"/>
          <ac:spMkLst>
            <pc:docMk/>
            <pc:sldMk cId="1123223669" sldId="259"/>
            <ac:spMk id="4" creationId="{274A9D96-93B4-80D2-27C8-C6FD03840FCC}"/>
          </ac:spMkLst>
        </pc:spChg>
        <pc:spChg chg="add del mod">
          <ac:chgData name="Entropy" userId="992ce494-d997-4337-9ce1-057ecc92704a" providerId="ADAL" clId="{27713F22-B508-4685-B5AB-3198A4C6241C}" dt="2023-11-15T11:07:08.723" v="173" actId="478"/>
          <ac:spMkLst>
            <pc:docMk/>
            <pc:sldMk cId="1123223669" sldId="259"/>
            <ac:spMk id="7" creationId="{EEB4D575-B28A-1FE6-99AA-3DAD014CEAC3}"/>
          </ac:spMkLst>
        </pc:spChg>
        <pc:picChg chg="del">
          <ac:chgData name="Entropy" userId="992ce494-d997-4337-9ce1-057ecc92704a" providerId="ADAL" clId="{27713F22-B508-4685-B5AB-3198A4C6241C}" dt="2023-11-15T11:07:06.559" v="172" actId="478"/>
          <ac:picMkLst>
            <pc:docMk/>
            <pc:sldMk cId="1123223669" sldId="259"/>
            <ac:picMk id="6" creationId="{D43233C9-0F08-5216-A412-B0E82DF4A512}"/>
          </ac:picMkLst>
        </pc:picChg>
        <pc:picChg chg="add mod">
          <ac:chgData name="Entropy" userId="992ce494-d997-4337-9ce1-057ecc92704a" providerId="ADAL" clId="{27713F22-B508-4685-B5AB-3198A4C6241C}" dt="2023-11-15T11:08:04.668" v="254" actId="1076"/>
          <ac:picMkLst>
            <pc:docMk/>
            <pc:sldMk cId="1123223669" sldId="259"/>
            <ac:picMk id="8" creationId="{EE1DAC43-0F9C-4F28-6DCB-906156FEB1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8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07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26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46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02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08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2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5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8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C356-EEB8-4E1C-9662-A8D7E75B2884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951598-A67C-48B1-AFE1-D0A5054F9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1061-5721-1B32-E476-FCA7CC7A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955" y="109390"/>
            <a:ext cx="4848013" cy="960458"/>
          </a:xfrm>
        </p:spPr>
        <p:txBody>
          <a:bodyPr/>
          <a:lstStyle/>
          <a:p>
            <a:r>
              <a:rPr lang="lv-LV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Tulkošanas spēle</a:t>
            </a:r>
            <a:endParaRPr lang="en-GB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C2C8D-37AD-D601-7E81-A911D397F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291" y="4215385"/>
            <a:ext cx="7766936" cy="1892806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lv-LV" sz="3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Spēlē katrā jautājumā tiek dots viens vārds vai frāze, un spēlētājam ir jāizvēlas pareizais tulkojums no četriem variantiem.</a:t>
            </a:r>
            <a:endParaRPr lang="en-GB" sz="3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lv-LV" sz="3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Spēlētājs var veidot pats savas vārdnīcas</a:t>
            </a:r>
            <a:r>
              <a:rPr lang="en-GB" sz="3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lv-LV" sz="3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teksta</a:t>
            </a:r>
            <a:r>
              <a:rPr lang="en-GB" sz="3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fails)</a:t>
            </a:r>
            <a:r>
              <a:rPr lang="lv-LV" sz="3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 kuras</a:t>
            </a:r>
            <a:r>
              <a:rPr lang="en-GB" sz="3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NEJAUŠI</a:t>
            </a:r>
            <a:r>
              <a:rPr lang="lv-LV" sz="3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tiek ņemti jautājumi un atbildes. Palaižot spēli, ir iespējam izvēlēties konkrētu failu (respektīvi, vārdu un tulkojumu sarakstu) atbilstoši kuram tiek veidoti viktorīnas jautājumi.</a:t>
            </a:r>
            <a:endParaRPr lang="en-GB" sz="3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78A002-CC10-36FE-98BC-D27C0437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89" y="1353312"/>
            <a:ext cx="3420343" cy="267539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DA51B7-CB3D-33A2-61FC-E6F38897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85" y="1353311"/>
            <a:ext cx="2534863" cy="27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4C13-2C79-2B2A-3197-2EA43106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56" y="612638"/>
            <a:ext cx="3932237" cy="1077012"/>
          </a:xfrm>
        </p:spPr>
        <p:txBody>
          <a:bodyPr>
            <a:normAutofit/>
          </a:bodyPr>
          <a:lstStyle/>
          <a:p>
            <a:r>
              <a:rPr lang="en-GB" sz="4400" dirty="0" err="1"/>
              <a:t>Vārdnīca</a:t>
            </a:r>
            <a:endParaRPr lang="en-GB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A9D96-93B4-80D2-27C8-C6FD03840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929" y="2057400"/>
            <a:ext cx="4205096" cy="335584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Teksta redaktorā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v-LV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izveidots fails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Formāts: VĀRDS=TULKOJUMS</a:t>
            </a: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Jautājumi un atbildes tiek izvēlēti nejauši no failā esošiem vārdiem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E1DAC43-0F9C-4F28-6DCB-906156FE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6" y="1109471"/>
            <a:ext cx="3801017" cy="41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2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4C13-2C79-2B2A-3197-2EA43106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56" y="612638"/>
            <a:ext cx="3932237" cy="1077012"/>
          </a:xfrm>
        </p:spPr>
        <p:txBody>
          <a:bodyPr>
            <a:normAutofit/>
          </a:bodyPr>
          <a:lstStyle/>
          <a:p>
            <a:r>
              <a:rPr lang="en-GB" sz="4400" dirty="0" err="1"/>
              <a:t>Realizācija</a:t>
            </a:r>
            <a:endParaRPr lang="en-GB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3233C9-0F08-5216-A412-B0E82DF4A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15" y="3563332"/>
            <a:ext cx="11356566" cy="29380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A9D96-93B4-80D2-27C8-C6FD03840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625788" cy="15059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Visual Studio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7C25C59-79FF-5182-C06A-5305FB35C428}"/>
              </a:ext>
            </a:extLst>
          </p:cNvPr>
          <p:cNvSpPr txBox="1">
            <a:spLocks/>
          </p:cNvSpPr>
          <p:nvPr/>
        </p:nvSpPr>
        <p:spPr>
          <a:xfrm>
            <a:off x="4585780" y="865352"/>
            <a:ext cx="4896548" cy="256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Pēc pareizas atbildes uzreiz tiek piedāvāts nākamais jautājums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lv-LV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Pēc nepareizas atbildes tiek paziņots pareizs variants un tiek piedāvāts nākamais jautājums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20445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Tulkošanas spēle</vt:lpstr>
      <vt:lpstr>Vārdnīca</vt:lpstr>
      <vt:lpstr>Realizācija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Vārds</dc:creator>
  <cp:lastModifiedBy>Vārds</cp:lastModifiedBy>
  <cp:revision>1</cp:revision>
  <dcterms:created xsi:type="dcterms:W3CDTF">2023-11-12T19:49:34Z</dcterms:created>
  <dcterms:modified xsi:type="dcterms:W3CDTF">2023-11-15T11:09:16Z</dcterms:modified>
</cp:coreProperties>
</file>