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1" y="-100013"/>
            <a:ext cx="2878667" cy="6196013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1" y="-100013"/>
            <a:ext cx="8439151" cy="619601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 smtClean="0"/>
              <a:t>Kliknutím lze upravit styl.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69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Kliknutím na ikonu přidáte obrázek.</a:t>
            </a:r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nadpisů</a:t>
            </a:r>
            <a:r>
              <a:rPr lang="en-US" altLang="cs-CZ" dirty="0" smtClean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textu</a:t>
            </a:r>
            <a:r>
              <a:rPr lang="en-US" altLang="cs-CZ" dirty="0" smtClean="0"/>
              <a:t>.</a:t>
            </a:r>
          </a:p>
          <a:p>
            <a:pPr lvl="1"/>
            <a:r>
              <a:rPr lang="en-US" altLang="cs-CZ" dirty="0" err="1" smtClean="0"/>
              <a:t>Druhá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2"/>
            <a:r>
              <a:rPr lang="en-US" altLang="cs-CZ" dirty="0" err="1" smtClean="0"/>
              <a:t>Třetí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3"/>
            <a:r>
              <a:rPr lang="en-US" altLang="cs-CZ" dirty="0" err="1" smtClean="0"/>
              <a:t>Čtvrtá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4"/>
            <a:r>
              <a:rPr lang="en-US" altLang="cs-CZ" dirty="0" err="1" smtClean="0"/>
              <a:t>Pátá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  <p:sldLayoutId id="2147483710" r:id="rId7"/>
    <p:sldLayoutId id="2147483711" r:id="rId8"/>
    <p:sldLayoutId id="2147483708" r:id="rId9"/>
    <p:sldLayoutId id="214748371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764704"/>
            <a:ext cx="7928506" cy="1254125"/>
          </a:xfrm>
        </p:spPr>
        <p:txBody>
          <a:bodyPr/>
          <a:lstStyle/>
          <a:p>
            <a:pPr algn="l"/>
            <a:r>
              <a:rPr lang="cs-CZ" altLang="cs-CZ" sz="4800" b="1" dirty="0" smtClean="0"/>
              <a:t>Interpret jazyka IFJ15</a:t>
            </a:r>
            <a:endParaRPr lang="cs-CZ" altLang="cs-CZ" sz="48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2"/>
            <a:ext cx="7921674" cy="1823119"/>
          </a:xfrm>
        </p:spPr>
        <p:txBody>
          <a:bodyPr/>
          <a:lstStyle/>
          <a:p>
            <a:pPr algn="l"/>
            <a:r>
              <a:rPr lang="cs-CZ" altLang="cs-CZ" sz="2400" b="1" dirty="0" smtClean="0"/>
              <a:t>Petr </a:t>
            </a:r>
            <a:r>
              <a:rPr lang="cs-CZ" altLang="cs-CZ" sz="2400" b="1" dirty="0" err="1" smtClean="0"/>
              <a:t>Gibiš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Martin Kvapil</a:t>
            </a:r>
          </a:p>
          <a:p>
            <a:pPr algn="l"/>
            <a:r>
              <a:rPr lang="cs-CZ" altLang="cs-CZ" sz="2400" b="1" dirty="0" smtClean="0"/>
              <a:t>Tomáš Strnka</a:t>
            </a:r>
          </a:p>
          <a:p>
            <a:pPr algn="l"/>
            <a:r>
              <a:rPr lang="cs-CZ" altLang="cs-CZ" sz="2400" b="1" dirty="0" smtClean="0"/>
              <a:t>Martin </a:t>
            </a:r>
            <a:r>
              <a:rPr lang="cs-CZ" altLang="cs-CZ" sz="2400" b="1" dirty="0" err="1" smtClean="0"/>
              <a:t>Wojaczek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Petr Žufan</a:t>
            </a:r>
            <a:endParaRPr lang="cs-CZ" altLang="cs-CZ" sz="2400" b="1" dirty="0" smtClean="0"/>
          </a:p>
        </p:txBody>
      </p:sp>
      <p:sp>
        <p:nvSpPr>
          <p:cNvPr id="2" name="TextovéPole 1"/>
          <p:cNvSpPr txBox="1"/>
          <p:nvPr/>
        </p:nvSpPr>
        <p:spPr>
          <a:xfrm>
            <a:off x="8436515" y="2564904"/>
            <a:ext cx="2621230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Tým 100</a:t>
            </a:r>
          </a:p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Varianta a/2/II</a:t>
            </a:r>
            <a:endParaRPr lang="cs-CZ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Zástupný symbol pro zápatí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cs-CZ" sz="1400" b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Záhlaví  (01.01.2016)</a:t>
            </a:r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Zástupný symbol pro číslo snímku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fld id="{FEDFD966-7C53-4760-A6CA-2A53F1524792}" type="slidenum">
              <a:rPr lang="en-US" altLang="cs-CZ" sz="14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Rectangle 4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0" y="0"/>
            <a:ext cx="12360696" cy="6858000"/>
          </a:xfrm>
          <a:prstGeom prst="rect">
            <a:avLst/>
          </a:prstGeom>
          <a:solidFill>
            <a:srgbClr val="00A9E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09800" y="2895600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Děkujeme za pozornost</a:t>
            </a:r>
            <a:r>
              <a:rPr lang="cs-CZ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altLang="cs-CZ" sz="36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3200" b="1" dirty="0" smtClean="0"/>
              <a:t>Struktura interpretu</a:t>
            </a:r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Scanner</a:t>
            </a:r>
          </a:p>
          <a:p>
            <a:pPr lvl="1">
              <a:spcAft>
                <a:spcPts val="1200"/>
              </a:spcAft>
            </a:pPr>
            <a:r>
              <a:rPr lang="cs-CZ" sz="3200" dirty="0" err="1" smtClean="0"/>
              <a:t>Parser</a:t>
            </a:r>
            <a:endParaRPr lang="cs-CZ" sz="3200" dirty="0" smtClean="0"/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Interpret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Algoritmy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Závěr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Scanner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Zpracování vstupního souboru</a:t>
            </a:r>
          </a:p>
          <a:p>
            <a:r>
              <a:rPr lang="cs-CZ" dirty="0" smtClean="0"/>
              <a:t>Reprezentace pomocí konečného automatu</a:t>
            </a:r>
          </a:p>
          <a:p>
            <a:r>
              <a:rPr lang="cs-CZ" dirty="0" smtClean="0"/>
              <a:t>Detekce klíčových slov a identifikátorů 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837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Parser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Žádá si o tokeny </a:t>
            </a:r>
          </a:p>
          <a:p>
            <a:r>
              <a:rPr lang="cs-CZ" dirty="0" smtClean="0"/>
              <a:t>Rekurzivní sestup</a:t>
            </a:r>
          </a:p>
          <a:p>
            <a:r>
              <a:rPr lang="cs-CZ" dirty="0" smtClean="0"/>
              <a:t>Precedenční syntaktická analýza (výrazy)</a:t>
            </a:r>
          </a:p>
          <a:p>
            <a:r>
              <a:rPr lang="cs-CZ" dirty="0" smtClean="0"/>
              <a:t>Vkládání do tabulky symbolů</a:t>
            </a:r>
          </a:p>
          <a:p>
            <a:r>
              <a:rPr lang="cs-CZ" dirty="0" smtClean="0"/>
              <a:t>Kontrola sémantiky</a:t>
            </a:r>
          </a:p>
          <a:p>
            <a:r>
              <a:rPr lang="cs-CZ" dirty="0" smtClean="0"/>
              <a:t>Generování 3AC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0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Interpret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Zásobník rámců proměnných</a:t>
            </a:r>
          </a:p>
          <a:p>
            <a:r>
              <a:rPr lang="cs-CZ" dirty="0" smtClean="0"/>
              <a:t>Interpretace 3AC</a:t>
            </a:r>
          </a:p>
          <a:p>
            <a:r>
              <a:rPr lang="cs-CZ" dirty="0" smtClean="0"/>
              <a:t>Volání funkcí a návrat z nich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5744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Algoritmy – Tabulka s rozptýlenými položkami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Vyhledávání v tabulce na základě klíče</a:t>
            </a:r>
          </a:p>
          <a:p>
            <a:r>
              <a:rPr lang="cs-CZ" dirty="0" smtClean="0"/>
              <a:t>Časová Složitost: </a:t>
            </a:r>
            <a:r>
              <a:rPr lang="el-GR" dirty="0" smtClean="0"/>
              <a:t>Ω</a:t>
            </a:r>
            <a:r>
              <a:rPr lang="cs-CZ" dirty="0" smtClean="0"/>
              <a:t>(1), </a:t>
            </a:r>
            <a:r>
              <a:rPr lang="el-GR" dirty="0" smtClean="0"/>
              <a:t>Ο</a:t>
            </a:r>
            <a:r>
              <a:rPr lang="cs-CZ" dirty="0" smtClean="0"/>
              <a:t>(n)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5416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Heap</a:t>
            </a:r>
            <a:r>
              <a:rPr lang="cs-CZ" dirty="0" smtClean="0"/>
              <a:t> Sort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Řazení hromadou </a:t>
            </a:r>
          </a:p>
          <a:p>
            <a:r>
              <a:rPr lang="cs-CZ" dirty="0" smtClean="0"/>
              <a:t>Časová složitost: </a:t>
            </a:r>
            <a:r>
              <a:rPr lang="cs-CZ" dirty="0" err="1" smtClean="0"/>
              <a:t>linearitmická</a:t>
            </a:r>
            <a:r>
              <a:rPr lang="cs-CZ" dirty="0" smtClean="0"/>
              <a:t> </a:t>
            </a:r>
            <a:r>
              <a:rPr lang="el-GR" dirty="0" smtClean="0"/>
              <a:t>θ</a:t>
            </a:r>
            <a:r>
              <a:rPr lang="cs-CZ" dirty="0" smtClean="0"/>
              <a:t>(n*log(n))</a:t>
            </a:r>
          </a:p>
          <a:p>
            <a:r>
              <a:rPr lang="cs-CZ" dirty="0" smtClean="0"/>
              <a:t>Nestabilní</a:t>
            </a:r>
          </a:p>
          <a:p>
            <a:r>
              <a:rPr lang="cs-CZ" dirty="0" smtClean="0"/>
              <a:t>Velmi rychlý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9647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Vyhledávání podřetězce v řetězci</a:t>
            </a:r>
          </a:p>
          <a:p>
            <a:r>
              <a:rPr lang="cs-CZ" dirty="0" smtClean="0"/>
              <a:t>Časová složitost: O(</a:t>
            </a:r>
            <a:r>
              <a:rPr lang="cs-CZ" dirty="0" err="1" smtClean="0"/>
              <a:t>n+m</a:t>
            </a:r>
            <a:r>
              <a:rPr lang="cs-CZ" dirty="0" smtClean="0"/>
              <a:t>)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7327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3200" dirty="0" smtClean="0"/>
              <a:t>Testování</a:t>
            </a:r>
          </a:p>
          <a:p>
            <a:pPr>
              <a:spcAft>
                <a:spcPts val="1200"/>
              </a:spcAft>
            </a:pPr>
            <a:r>
              <a:rPr lang="cs-CZ" sz="3200" dirty="0" smtClean="0"/>
              <a:t>Práce v týmu</a:t>
            </a:r>
          </a:p>
          <a:p>
            <a:pPr>
              <a:spcAft>
                <a:spcPts val="1200"/>
              </a:spcAft>
            </a:pPr>
            <a:r>
              <a:rPr lang="cs-CZ" sz="3200" dirty="0" smtClean="0"/>
              <a:t>Přínos</a:t>
            </a:r>
            <a:endParaRPr lang="cs-CZ" sz="32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9</a:t>
            </a:fld>
            <a:endParaRPr lang="en-US" alt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276872"/>
            <a:ext cx="3487536" cy="36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1108 001 FIT nový styl 16x9 EN-001" id="{79333071-DD7B-46D8-8FB2-85F42F9019C4}" vid="{90AEF91A-BBC1-4B92-B9D0-F113E8C29445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novy styl 16x9 EN (1)</Template>
  <TotalTime>335</TotalTime>
  <Words>168</Words>
  <Application>Microsoft Office PowerPoint</Application>
  <PresentationFormat>Širokoúhlá obrazovka</PresentationFormat>
  <Paragraphs>65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Tahoma</vt:lpstr>
      <vt:lpstr>101021 FIT Calibri</vt:lpstr>
      <vt:lpstr>Interpret jazyka IFJ15</vt:lpstr>
      <vt:lpstr>Obsah</vt:lpstr>
      <vt:lpstr>Scanner</vt:lpstr>
      <vt:lpstr>Parser</vt:lpstr>
      <vt:lpstr>Interpret </vt:lpstr>
      <vt:lpstr>Algoritmy – Tabulka s rozptýlenými položkami</vt:lpstr>
      <vt:lpstr>Algoritmy – Heap Sort</vt:lpstr>
      <vt:lpstr>Algoritmy – Knuth-Morris-Pratt</vt:lpstr>
      <vt:lpstr>Závěr</vt:lpstr>
      <vt:lpstr>Prezentace aplikace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Strnka</dc:creator>
  <cp:lastModifiedBy>Tomáš Strnka</cp:lastModifiedBy>
  <cp:revision>16</cp:revision>
  <dcterms:created xsi:type="dcterms:W3CDTF">2015-12-15T14:16:07Z</dcterms:created>
  <dcterms:modified xsi:type="dcterms:W3CDTF">2015-12-15T19:51:14Z</dcterms:modified>
</cp:coreProperties>
</file>