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F0564-131F-48E7-BFF3-96B2513F2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16CC8-2B9A-45A5-A87D-C5025DB2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445E7-9CF6-41E2-8002-E9236B77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DDA37-F4D2-47BE-B145-E0BAF303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8C220-CA5E-49BA-8354-E5427607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69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CD80E-81B9-49A7-9905-4736561F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FF642E-6EC5-4FF7-A944-744F945C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E308F-3AB0-44ED-BB17-41F202B5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1547E-BE0D-419D-BF3A-3DDCC786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612D5D-6134-43E4-BFA2-D05A6F8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04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D35580-B7C9-4FBA-8F51-95B41ECB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277097-6E46-4BA3-ADB7-5570DEDC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009CD-3655-40AD-800F-49CB2362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926DF-BC63-404A-88C0-D3F5ABA7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967AC-38D0-47D5-ACF8-872606D0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309D2-5F46-43C4-B69E-DFA8E6DD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4BA3B-CE97-400C-AB33-E6A47E1B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27136-77C6-47DF-AA25-519EFF1D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94F5D-198E-4413-8F10-C2457A1A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C101E-DA8B-41D5-AE65-4D5016F2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3CE28-D7F1-43F7-87FE-7D914C3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3777-C3C2-41CA-8ADA-3B49CDD8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5931A-3520-4B8F-86AF-1E76D1D6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52B8C-8834-4099-ACC7-C8D48864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8FA85-D21E-4CDD-AAB6-F151CB63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9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D1231-1F91-48E2-B8F4-88CC15BD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C5A813-2F0B-4686-82AE-ABDF38EDE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CD1484-64FC-4553-A8C0-E4EB1FF8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0F841-2978-44EF-AC2F-23FD2B4B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AE016-52B5-4490-B7CB-508D6CCD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E4ED96-E5F3-4C58-AE07-AB8194E2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7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F118E-F646-42E9-9D84-F6384404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FCDE87-834E-4355-BE5E-8872139E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544C82-4FB1-46F0-BC1F-19EFCD82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C72B21-803E-4942-8822-BA5977B9E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F834B0-CC2D-4B74-8698-E82EE04B0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D7F3DE-EB92-4286-B485-3BD13379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4389C6-FD64-42DB-A074-18D1B9A4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A09910-5D53-45D3-AD0B-908E654C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4B36F-BF8B-4583-8AE8-DB405AA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BF3A0C-95A2-49B1-805F-8FE6DE99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499A8D-7831-48B5-9B2A-6FE20231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6ABFA3-EA11-4AA6-9C22-9F0E9E51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92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31C023-7C89-49A6-BA75-51BCBE72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25A63-D29D-425D-A9DE-F880EF13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C3FFDF-4B02-412F-8ADA-DF2BC40D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5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EC1C3-ACB2-4758-B159-72EC5F19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716F8F-B8EE-4E56-8151-BE2ED8F2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3EAC1-132B-41E9-8BA2-874AE6958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FE7BA2-E10C-4D6B-A748-E80F1260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89152A-51D3-4B2C-BBDD-7F0B3ED7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5977E7-AF06-47F9-A5EC-C31515DD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8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48510-D1BD-4268-A548-0CAC34F8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3F508A-930F-4D6A-A333-27EFE31DC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E993F3-8D98-42C5-A12F-8930736E6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78152-EFFE-46C4-8206-C5C4A1A5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DEB89-40BC-486A-9D54-67646E62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4EAFB-65BB-4079-B131-2CB18434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20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84E34D-6FC4-4102-BDE3-E8FE395E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1E10F0-4E76-49DD-B014-C1AAF506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60849-8AA6-495D-AD70-5D1296A15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63B9-E4B0-4A36-8380-3653D7BC9185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F9FAD-170E-4284-A886-68AFFCDE2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F82C2-C81B-4946-BA72-AFD225059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5E7F-FADE-4672-AB67-B364DAE84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58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DBA87CE-834B-4351-8BD9-B86D9D3C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21" y="980949"/>
            <a:ext cx="10846357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24051D-59FC-439D-998B-2D2580AA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46" y="761863"/>
            <a:ext cx="9881108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A2FBD8B-9C62-4DD7-B00A-BF6291BA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79" y="768213"/>
            <a:ext cx="8585641" cy="53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0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B512766-7617-4939-B176-4EAEC7F4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80" y="879344"/>
            <a:ext cx="6617040" cy="5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E6174BF-FDC7-47B0-9833-108BACA2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84" y="733286"/>
            <a:ext cx="9379432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7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469FEFC-D3BA-4F73-B64A-2D4DDD6A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3" y="844417"/>
            <a:ext cx="9036514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9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AF181CC-1D4E-458F-BDF2-9B027C34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53" y="1098430"/>
            <a:ext cx="7658494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3A706F0-AFC0-4251-BF7E-7644C233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78" y="1228612"/>
            <a:ext cx="8611043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8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690318E-5867-4309-8D02-741D3174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05" y="1111131"/>
            <a:ext cx="8566590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6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5C9646-7DE2-45A9-836D-66D40F61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79" y="904745"/>
            <a:ext cx="8585641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3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2D108BE-9BFB-45C8-8A7B-D4E703176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39" y="809490"/>
            <a:ext cx="8191921" cy="52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7D5C44-B824-4170-ADBD-C6F1D526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0" y="1323867"/>
            <a:ext cx="10109720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DA4E19A-3BCF-4AC8-8C42-7E0511B4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85" y="860293"/>
            <a:ext cx="8357029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B1E447C-B4DC-48DF-9D37-1CAB8804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11" y="1801012"/>
            <a:ext cx="10549777" cy="283697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7CC1399-FAD1-48CC-951B-46262ED36837}"/>
              </a:ext>
            </a:extLst>
          </p:cNvPr>
          <p:cNvSpPr/>
          <p:nvPr/>
        </p:nvSpPr>
        <p:spPr>
          <a:xfrm>
            <a:off x="490194" y="1611984"/>
            <a:ext cx="11255604" cy="366702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64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1750118-43B8-4773-B755-6F266E99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04" y="2050979"/>
            <a:ext cx="7620392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2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305E3-595B-4B64-AAC7-5E441D94E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75077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0CC1389-2784-405F-AFFC-7CFC806F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81" y="1055802"/>
            <a:ext cx="10576033" cy="42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02007E5-B4B1-4A89-BEAB-D7F0E2DB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84" y="987299"/>
            <a:ext cx="9354031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3CF3106-D34E-431E-BFE4-3AB973CB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54" y="1355618"/>
            <a:ext cx="8604692" cy="41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3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8D52CF6-8ACA-434C-B79C-B632D4DA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43" y="1708061"/>
            <a:ext cx="9011113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5670B7B-8BD2-4F0C-AB00-ED59D2613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22" y="745987"/>
            <a:ext cx="8877756" cy="53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6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3D351E-6FE8-484A-AB8A-EE7CBA68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85" y="863468"/>
            <a:ext cx="8357029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3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715A72-972E-42B2-A840-6D8A71BC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36" y="819016"/>
            <a:ext cx="8318928" cy="52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3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Schewior, Lauritz</dc:creator>
  <cp:lastModifiedBy>Schewior, Lauritz</cp:lastModifiedBy>
  <cp:revision>1</cp:revision>
  <dcterms:created xsi:type="dcterms:W3CDTF">2024-02-07T11:46:27Z</dcterms:created>
  <dcterms:modified xsi:type="dcterms:W3CDTF">2024-02-07T11:52:53Z</dcterms:modified>
</cp:coreProperties>
</file>