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Neucha"/>
      <p:regular r:id="rId44"/>
    </p:embeddedFont>
    <p:embeddedFont>
      <p:font typeface="Patrick Hand"/>
      <p:regular r:id="rId45"/>
    </p:embeddedFont>
    <p:embeddedFont>
      <p:font typeface="Proxima Nova"/>
      <p:regular r:id="rId46"/>
      <p:bold r:id="rId47"/>
      <p:italic r:id="rId48"/>
      <p:boldItalic r:id="rId49"/>
    </p:embeddedFont>
    <p:embeddedFont>
      <p:font typeface="Roboto Condensed"/>
      <p:regular r:id="rId50"/>
      <p:bold r:id="rId51"/>
      <p:italic r:id="rId52"/>
      <p:boldItalic r:id="rId53"/>
    </p:embeddedFont>
    <p:embeddedFont>
      <p:font typeface="Proxima Nova Semibold"/>
      <p:regular r:id="rId54"/>
      <p:bold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Neucha-regular.fntdata"/><Relationship Id="rId43" Type="http://schemas.openxmlformats.org/officeDocument/2006/relationships/slide" Target="slides/slide38.xml"/><Relationship Id="rId46" Type="http://schemas.openxmlformats.org/officeDocument/2006/relationships/font" Target="fonts/ProximaNova-regular.fntdata"/><Relationship Id="rId45" Type="http://schemas.openxmlformats.org/officeDocument/2006/relationships/font" Target="fonts/PatrickHand-regular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ProximaNova-italic.fntdata"/><Relationship Id="rId47" Type="http://schemas.openxmlformats.org/officeDocument/2006/relationships/font" Target="fonts/ProximaNova-bold.fntdata"/><Relationship Id="rId49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Condensed-bold.fntdata"/><Relationship Id="rId50" Type="http://schemas.openxmlformats.org/officeDocument/2006/relationships/font" Target="fonts/RobotoCondensed-regular.fntdata"/><Relationship Id="rId53" Type="http://schemas.openxmlformats.org/officeDocument/2006/relationships/font" Target="fonts/RobotoCondensed-boldItalic.fntdata"/><Relationship Id="rId52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55" Type="http://schemas.openxmlformats.org/officeDocument/2006/relationships/font" Target="fonts/ProximaNovaSemibold-bold.fntdata"/><Relationship Id="rId10" Type="http://schemas.openxmlformats.org/officeDocument/2006/relationships/slide" Target="slides/slide5.xml"/><Relationship Id="rId54" Type="http://schemas.openxmlformats.org/officeDocument/2006/relationships/font" Target="fonts/ProximaNovaSemibo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ProximaNovaSemibold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6" name="Google Shape;16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1d187a26e8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1d187a26e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1d187a26e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1d187a26e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1d187a26e8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1d187a26e8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1d187a26e8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1d187a26e8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9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g1d187a26e8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1" name="Google Shape;1801;g1d187a26e8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g1d187a26e83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9" name="Google Shape;1809;g1d187a26e83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8a90a90c8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8a90a90c8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d187a26e8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1d187a26e8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221bcf09b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221bcf09b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g1d187a26e8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9" name="Google Shape;1849;g1d187a26e8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g80213d964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g80213d964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221bcf09b4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221bcf09b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d187a26e8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d187a26e8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21bcf09b4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21bcf09b4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221bcf09b4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221bcf09b4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221bcf09b4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221bcf09b4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9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g1d187a26e8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1" name="Google Shape;1901;g1d187a26e8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8" name="Shape 1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9" name="Google Shape;1919;g221bcf09b4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0" name="Google Shape;1920;g221bcf09b4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g1d187a26e8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5" name="Google Shape;1925;g1d187a26e8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221bcf09b4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221bcf09b4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221bcf09b4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0" name="Google Shape;1950;g221bcf09b4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g88df9164e0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4" name="Google Shape;1714;g88df9164e0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6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7" name="Google Shape;1957;g221bcf09b4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8" name="Google Shape;1958;g221bcf09b4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g221bcf09b4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3" name="Google Shape;1963;g221bcf09b4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221bcf09b4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221bcf09b4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g84d516db96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3" name="Google Shape;1973;g84d516db96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8a90a90c82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8a90a90c82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7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g8a90a90c82_1_25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9" name="Google Shape;2019;g8a90a90c82_1_25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8a90a90c82_1_25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8a90a90c82_1_25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g8a90a90c82_1_10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2" name="Google Shape;2052;g8a90a90c82_1_10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7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8a90a90c82_1_10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8a90a90c82_1_10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8a90a90c82_1_24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0" name="Google Shape;1720;g8a90a90c82_1_24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8" name="Shape 1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9" name="Google Shape;1729;g84d516db96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0" name="Google Shape;1730;g84d516db96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4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1d187a26e8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1d187a26e8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d187a26e8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d187a26e8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8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1d187a26e83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1d187a26e8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221bcf09b4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221bcf09b4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297275" y="2232950"/>
            <a:ext cx="6549300" cy="12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b="1" sz="7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5200"/>
              <a:buFont typeface="Neucha"/>
              <a:buNone/>
              <a:defRPr b="1" sz="5200">
                <a:solidFill>
                  <a:srgbClr val="374957"/>
                </a:solidFill>
                <a:latin typeface="Neucha"/>
                <a:ea typeface="Neucha"/>
                <a:cs typeface="Neucha"/>
                <a:sym typeface="Neucha"/>
              </a:defRPr>
            </a:lvl9pPr>
          </a:lstStyle>
          <a:p/>
        </p:txBody>
      </p:sp>
      <p:grpSp>
        <p:nvGrpSpPr>
          <p:cNvPr id="10" name="Google Shape;10;p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" name="Google Shape;11;p2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20" name="Google Shape;20;p2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4" name="Google Shape;34;p2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7" name="Google Shape;37;p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47" name="Google Shape;47;p2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50" name="Google Shape;50;p2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56" name="Google Shape;56;p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" name="Google Shape;59;p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60" name="Google Shape;60;p2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63" name="Google Shape;63;p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" name="Google Shape;66;p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67" name="Google Shape;67;p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2"/>
          <p:cNvSpPr txBox="1"/>
          <p:nvPr>
            <p:ph idx="1" type="subTitle"/>
          </p:nvPr>
        </p:nvSpPr>
        <p:spPr>
          <a:xfrm>
            <a:off x="2104200" y="3320070"/>
            <a:ext cx="4935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atrick Hand"/>
              <a:buNone/>
              <a:defRPr b="1" sz="1800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83" name="Google Shape;83;p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84" name="Google Shape;84;p2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93" name="Google Shape;93;p2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07" name="Google Shape;107;p2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bg>
      <p:bgPr>
        <a:solidFill>
          <a:schemeClr val="accent1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1"/>
          <p:cNvSpPr txBox="1"/>
          <p:nvPr>
            <p:ph idx="1" type="subTitle"/>
          </p:nvPr>
        </p:nvSpPr>
        <p:spPr>
          <a:xfrm>
            <a:off x="910170" y="2373575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27" name="Google Shape;627;p1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8" name="Google Shape;628;p11"/>
          <p:cNvSpPr txBox="1"/>
          <p:nvPr>
            <p:ph idx="2" type="subTitle"/>
          </p:nvPr>
        </p:nvSpPr>
        <p:spPr>
          <a:xfrm>
            <a:off x="1200570" y="1977300"/>
            <a:ext cx="27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629" name="Google Shape;629;p11"/>
          <p:cNvSpPr txBox="1"/>
          <p:nvPr>
            <p:ph idx="3" type="subTitle"/>
          </p:nvPr>
        </p:nvSpPr>
        <p:spPr>
          <a:xfrm>
            <a:off x="4933530" y="2373580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630" name="Google Shape;630;p11"/>
          <p:cNvSpPr txBox="1"/>
          <p:nvPr>
            <p:ph idx="4" type="subTitle"/>
          </p:nvPr>
        </p:nvSpPr>
        <p:spPr>
          <a:xfrm>
            <a:off x="5223930" y="1980414"/>
            <a:ext cx="27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31" name="Google Shape;631;p11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32" name="Google Shape;632;p11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" name="Google Shape;643;p11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44" name="Google Shape;644;p11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11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660" name="Google Shape;660;p11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2" name="Google Shape;662;p11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663" name="Google Shape;663;p11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7" name="Google Shape;667;p11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1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11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670" name="Google Shape;670;p11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1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1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11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680" name="Google Shape;680;p11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1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AND_TWO_COLUMNS_1_1">
    <p:bg>
      <p:bgPr>
        <a:solidFill>
          <a:schemeClr val="accent1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2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684" name="Google Shape;684;p12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685" name="Google Shape;685;p1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6" name="Google Shape;696;p12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697" name="Google Shape;697;p1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12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713" name="Google Shape;713;p12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12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716" name="Google Shape;716;p12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2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0" name="Google Shape;720;p12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2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" name="Google Shape;722;p12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723" name="Google Shape;723;p1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12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733" name="Google Shape;733;p12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2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AND_TWO_COLUMNS_1_1_1">
    <p:bg>
      <p:bgPr>
        <a:solidFill>
          <a:schemeClr val="accent1"/>
        </a:solidFill>
      </p:bgPr>
    </p:bg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3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1"/>
        </a:solidFill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" name="Google Shape;738;p14"/>
          <p:cNvGrpSpPr/>
          <p:nvPr/>
        </p:nvGrpSpPr>
        <p:grpSpPr>
          <a:xfrm rot="-2009154">
            <a:off x="7709718" y="-105421"/>
            <a:ext cx="569387" cy="950286"/>
            <a:chOff x="1980950" y="3649100"/>
            <a:chExt cx="146600" cy="244675"/>
          </a:xfrm>
        </p:grpSpPr>
        <p:sp>
          <p:nvSpPr>
            <p:cNvPr id="739" name="Google Shape;739;p14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4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4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4"/>
          <p:cNvGrpSpPr/>
          <p:nvPr/>
        </p:nvGrpSpPr>
        <p:grpSpPr>
          <a:xfrm rot="-566270">
            <a:off x="8628154" y="166731"/>
            <a:ext cx="623491" cy="1156677"/>
            <a:chOff x="2369275" y="3344925"/>
            <a:chExt cx="160525" cy="297800"/>
          </a:xfrm>
        </p:grpSpPr>
        <p:sp>
          <p:nvSpPr>
            <p:cNvPr id="751" name="Google Shape;751;p1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4"/>
          <p:cNvGrpSpPr/>
          <p:nvPr/>
        </p:nvGrpSpPr>
        <p:grpSpPr>
          <a:xfrm rot="6522359">
            <a:off x="8016507" y="583527"/>
            <a:ext cx="414893" cy="1399068"/>
            <a:chOff x="954700" y="3672025"/>
            <a:chExt cx="106825" cy="360200"/>
          </a:xfrm>
        </p:grpSpPr>
        <p:sp>
          <p:nvSpPr>
            <p:cNvPr id="767" name="Google Shape;767;p14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4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4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4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14"/>
          <p:cNvGrpSpPr/>
          <p:nvPr/>
        </p:nvGrpSpPr>
        <p:grpSpPr>
          <a:xfrm rot="-3717561">
            <a:off x="411764" y="3419439"/>
            <a:ext cx="360249" cy="1149361"/>
            <a:chOff x="616875" y="3027700"/>
            <a:chExt cx="97525" cy="311150"/>
          </a:xfrm>
        </p:grpSpPr>
        <p:sp>
          <p:nvSpPr>
            <p:cNvPr id="777" name="Google Shape;777;p14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14"/>
          <p:cNvSpPr/>
          <p:nvPr/>
        </p:nvSpPr>
        <p:spPr>
          <a:xfrm rot="1965861">
            <a:off x="148484" y="4390720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4"/>
          <p:cNvSpPr/>
          <p:nvPr/>
        </p:nvSpPr>
        <p:spPr>
          <a:xfrm rot="2153135">
            <a:off x="863825" y="4431225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4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">
    <p:bg>
      <p:bgPr>
        <a:solidFill>
          <a:schemeClr val="accent1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15"/>
          <p:cNvGrpSpPr/>
          <p:nvPr/>
        </p:nvGrpSpPr>
        <p:grpSpPr>
          <a:xfrm flipH="1" rot="2009154">
            <a:off x="885347" y="-216021"/>
            <a:ext cx="569387" cy="950286"/>
            <a:chOff x="1980950" y="3649100"/>
            <a:chExt cx="146600" cy="244675"/>
          </a:xfrm>
        </p:grpSpPr>
        <p:sp>
          <p:nvSpPr>
            <p:cNvPr id="787" name="Google Shape;787;p15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8" name="Google Shape;798;p15"/>
          <p:cNvGrpSpPr/>
          <p:nvPr/>
        </p:nvGrpSpPr>
        <p:grpSpPr>
          <a:xfrm flipH="1" rot="566270">
            <a:off x="-104719" y="164606"/>
            <a:ext cx="623491" cy="1156677"/>
            <a:chOff x="2369275" y="3344925"/>
            <a:chExt cx="160525" cy="297800"/>
          </a:xfrm>
        </p:grpSpPr>
        <p:sp>
          <p:nvSpPr>
            <p:cNvPr id="799" name="Google Shape;799;p15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15"/>
          <p:cNvGrpSpPr/>
          <p:nvPr/>
        </p:nvGrpSpPr>
        <p:grpSpPr>
          <a:xfrm flipH="1" rot="-7337878">
            <a:off x="646820" y="669576"/>
            <a:ext cx="414887" cy="1399055"/>
            <a:chOff x="954700" y="3672025"/>
            <a:chExt cx="106825" cy="360200"/>
          </a:xfrm>
        </p:grpSpPr>
        <p:sp>
          <p:nvSpPr>
            <p:cNvPr id="815" name="Google Shape;815;p15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15"/>
          <p:cNvGrpSpPr/>
          <p:nvPr/>
        </p:nvGrpSpPr>
        <p:grpSpPr>
          <a:xfrm flipH="1" rot="3717561">
            <a:off x="8515339" y="3419439"/>
            <a:ext cx="360249" cy="1149361"/>
            <a:chOff x="616875" y="3027700"/>
            <a:chExt cx="97525" cy="311150"/>
          </a:xfrm>
        </p:grpSpPr>
        <p:sp>
          <p:nvSpPr>
            <p:cNvPr id="825" name="Google Shape;825;p15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0" name="Google Shape;830;p15"/>
          <p:cNvSpPr/>
          <p:nvPr/>
        </p:nvSpPr>
        <p:spPr>
          <a:xfrm flipH="1" rot="-1965861">
            <a:off x="8644466" y="4390720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5"/>
          <p:cNvSpPr/>
          <p:nvPr/>
        </p:nvSpPr>
        <p:spPr>
          <a:xfrm flipH="1" rot="-1228039">
            <a:off x="7921507" y="4498224"/>
            <a:ext cx="526617" cy="541772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1"/>
        </a:solidFill>
      </p:bgPr>
    </p:bg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16"/>
          <p:cNvSpPr txBox="1"/>
          <p:nvPr>
            <p:ph idx="1" type="subTitle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35" name="Google Shape;835;p16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36" name="Google Shape;836;p16"/>
          <p:cNvSpPr/>
          <p:nvPr/>
        </p:nvSpPr>
        <p:spPr>
          <a:xfrm rot="-955344">
            <a:off x="7599432" y="1501397"/>
            <a:ext cx="494404" cy="89709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7" name="Google Shape;837;p16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838" name="Google Shape;838;p1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0" name="Google Shape;840;p16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841" name="Google Shape;841;p1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0" name="Google Shape;850;p16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851" name="Google Shape;851;p1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3" name="Google Shape;853;p16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854" name="Google Shape;854;p1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16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857" name="Google Shape;857;p1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16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861" name="Google Shape;861;p1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6" name="Google Shape;866;p16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867" name="Google Shape;867;p1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0" name="Google Shape;870;p16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6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2" name="Google Shape;872;p16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873" name="Google Shape;873;p1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2">
  <p:cSld name="ONE_COLUMN_TEXT_2">
    <p:bg>
      <p:bgPr>
        <a:solidFill>
          <a:schemeClr val="accent1"/>
        </a:solidFill>
      </p:bgPr>
    </p:bg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7"/>
          <p:cNvSpPr txBox="1"/>
          <p:nvPr>
            <p:ph idx="1" type="subTitle"/>
          </p:nvPr>
        </p:nvSpPr>
        <p:spPr>
          <a:xfrm>
            <a:off x="4937808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877" name="Google Shape;877;p17"/>
          <p:cNvSpPr txBox="1"/>
          <p:nvPr>
            <p:ph type="ctrTitle"/>
          </p:nvPr>
        </p:nvSpPr>
        <p:spPr>
          <a:xfrm>
            <a:off x="5004401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878" name="Google Shape;878;p17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879" name="Google Shape;879;p17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7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7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17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17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7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7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17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887" name="Google Shape;887;p17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7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9" name="Google Shape;889;p17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890" name="Google Shape;890;p17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7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7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7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7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7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7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7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7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17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900" name="Google Shape;900;p17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17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906" name="Google Shape;906;p17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9" name="Google Shape;909;p17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910" name="Google Shape;910;p17"/>
            <p:cNvSpPr/>
            <p:nvPr/>
          </p:nvSpPr>
          <p:spPr>
            <a:xfrm>
              <a:off x="1206025" y="3008250"/>
              <a:ext cx="146600" cy="244700"/>
            </a:xfrm>
            <a:custGeom>
              <a:rect b="b" l="l" r="r" t="t"/>
              <a:pathLst>
                <a:path extrusionOk="0" h="9788" w="5864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1280625" y="313770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1285550" y="3152500"/>
              <a:ext cx="10200" cy="6700"/>
            </a:xfrm>
            <a:custGeom>
              <a:rect b="b" l="l" r="r" t="t"/>
              <a:pathLst>
                <a:path extrusionOk="0" h="268" w="408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1282375" y="3103450"/>
              <a:ext cx="9300" cy="9600"/>
            </a:xfrm>
            <a:custGeom>
              <a:rect b="b" l="l" r="r" t="t"/>
              <a:pathLst>
                <a:path extrusionOk="0" h="384" w="372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1281200" y="3076750"/>
              <a:ext cx="11925" cy="5825"/>
            </a:xfrm>
            <a:custGeom>
              <a:rect b="b" l="l" r="r" t="t"/>
              <a:pathLst>
                <a:path extrusionOk="0" h="233" w="477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1280925" y="3061950"/>
              <a:ext cx="9000" cy="6425"/>
            </a:xfrm>
            <a:custGeom>
              <a:rect b="b" l="l" r="r" t="t"/>
              <a:pathLst>
                <a:path extrusionOk="0" h="257" w="36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1282075" y="3091275"/>
              <a:ext cx="8450" cy="6100"/>
            </a:xfrm>
            <a:custGeom>
              <a:rect b="b" l="l" r="r" t="t"/>
              <a:pathLst>
                <a:path extrusionOk="0" h="244" w="338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1285550" y="3163250"/>
              <a:ext cx="7575" cy="6400"/>
            </a:xfrm>
            <a:custGeom>
              <a:rect b="b" l="l" r="r" t="t"/>
              <a:pathLst>
                <a:path extrusionOk="0" h="256" w="303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1282950" y="3121750"/>
              <a:ext cx="5825" cy="6400"/>
            </a:xfrm>
            <a:custGeom>
              <a:rect b="b" l="l" r="r" t="t"/>
              <a:pathLst>
                <a:path extrusionOk="0" h="256" w="233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1290200" y="3178625"/>
              <a:ext cx="6125" cy="4950"/>
            </a:xfrm>
            <a:custGeom>
              <a:rect b="b" l="l" r="r" t="t"/>
              <a:pathLst>
                <a:path extrusionOk="0" h="198" w="245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1220825" y="3192850"/>
              <a:ext cx="112925" cy="40650"/>
            </a:xfrm>
            <a:custGeom>
              <a:rect b="b" l="l" r="r" t="t"/>
              <a:pathLst>
                <a:path extrusionOk="0" h="1626" w="4517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1" name="Google Shape;921;p17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2" name="Google Shape;922;p17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923" name="Google Shape;923;p17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2" name="Google Shape;932;p17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933" name="Google Shape;933;p17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17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936" name="Google Shape;936;p17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bg>
      <p:bgPr>
        <a:solidFill>
          <a:schemeClr val="accent1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8"/>
          <p:cNvSpPr txBox="1"/>
          <p:nvPr>
            <p:ph idx="1" type="subTitle"/>
          </p:nvPr>
        </p:nvSpPr>
        <p:spPr>
          <a:xfrm>
            <a:off x="119016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1" name="Google Shape;941;p18"/>
          <p:cNvSpPr txBox="1"/>
          <p:nvPr>
            <p:ph idx="2" type="subTitle"/>
          </p:nvPr>
        </p:nvSpPr>
        <p:spPr>
          <a:xfrm>
            <a:off x="119016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2" name="Google Shape;942;p18"/>
          <p:cNvSpPr txBox="1"/>
          <p:nvPr>
            <p:ph idx="3" type="subTitle"/>
          </p:nvPr>
        </p:nvSpPr>
        <p:spPr>
          <a:xfrm>
            <a:off x="594504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3" name="Google Shape;943;p18"/>
          <p:cNvSpPr txBox="1"/>
          <p:nvPr>
            <p:ph idx="4" type="subTitle"/>
          </p:nvPr>
        </p:nvSpPr>
        <p:spPr>
          <a:xfrm>
            <a:off x="594504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4" name="Google Shape;944;p18"/>
          <p:cNvSpPr txBox="1"/>
          <p:nvPr>
            <p:ph idx="5" type="subTitle"/>
          </p:nvPr>
        </p:nvSpPr>
        <p:spPr>
          <a:xfrm>
            <a:off x="3567600" y="2807726"/>
            <a:ext cx="20088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5" name="Google Shape;945;p18"/>
          <p:cNvSpPr txBox="1"/>
          <p:nvPr>
            <p:ph idx="6" type="subTitle"/>
          </p:nvPr>
        </p:nvSpPr>
        <p:spPr>
          <a:xfrm>
            <a:off x="3567600" y="2333132"/>
            <a:ext cx="20088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946" name="Google Shape;946;p18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947" name="Google Shape;947;p18"/>
          <p:cNvGrpSpPr/>
          <p:nvPr/>
        </p:nvGrpSpPr>
        <p:grpSpPr>
          <a:xfrm rot="-2918387">
            <a:off x="-156343" y="-91325"/>
            <a:ext cx="569392" cy="950297"/>
            <a:chOff x="1980950" y="3649100"/>
            <a:chExt cx="146600" cy="244675"/>
          </a:xfrm>
        </p:grpSpPr>
        <p:sp>
          <p:nvSpPr>
            <p:cNvPr id="948" name="Google Shape;948;p18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8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8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8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8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8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8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8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8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8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9" name="Google Shape;959;p18"/>
          <p:cNvGrpSpPr/>
          <p:nvPr/>
        </p:nvGrpSpPr>
        <p:grpSpPr>
          <a:xfrm rot="-2013131">
            <a:off x="8738566" y="512475"/>
            <a:ext cx="623487" cy="1156670"/>
            <a:chOff x="2369275" y="3344925"/>
            <a:chExt cx="160525" cy="297800"/>
          </a:xfrm>
        </p:grpSpPr>
        <p:sp>
          <p:nvSpPr>
            <p:cNvPr id="960" name="Google Shape;960;p18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8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8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8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8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8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8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8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8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8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8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8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8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8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8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8"/>
          <p:cNvGrpSpPr/>
          <p:nvPr/>
        </p:nvGrpSpPr>
        <p:grpSpPr>
          <a:xfrm rot="6235069">
            <a:off x="818885" y="-220963"/>
            <a:ext cx="817372" cy="843276"/>
            <a:chOff x="2894600" y="3171950"/>
            <a:chExt cx="210450" cy="217125"/>
          </a:xfrm>
        </p:grpSpPr>
        <p:sp>
          <p:nvSpPr>
            <p:cNvPr id="976" name="Google Shape;976;p18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8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8" name="Google Shape;978;p18"/>
          <p:cNvGrpSpPr/>
          <p:nvPr/>
        </p:nvGrpSpPr>
        <p:grpSpPr>
          <a:xfrm rot="6698716">
            <a:off x="-353648" y="846037"/>
            <a:ext cx="1139236" cy="832555"/>
            <a:chOff x="3261275" y="2943825"/>
            <a:chExt cx="293325" cy="214350"/>
          </a:xfrm>
        </p:grpSpPr>
        <p:sp>
          <p:nvSpPr>
            <p:cNvPr id="979" name="Google Shape;979;p18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3" name="Google Shape;983;p18"/>
          <p:cNvSpPr/>
          <p:nvPr/>
        </p:nvSpPr>
        <p:spPr>
          <a:xfrm rot="1720377">
            <a:off x="7543202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8"/>
          <p:cNvSpPr/>
          <p:nvPr/>
        </p:nvSpPr>
        <p:spPr>
          <a:xfrm rot="842110">
            <a:off x="8523020" y="-44893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18"/>
          <p:cNvGrpSpPr/>
          <p:nvPr/>
        </p:nvGrpSpPr>
        <p:grpSpPr>
          <a:xfrm rot="-6757396">
            <a:off x="1094034" y="323603"/>
            <a:ext cx="414892" cy="1399056"/>
            <a:chOff x="954700" y="3672025"/>
            <a:chExt cx="106825" cy="360200"/>
          </a:xfrm>
        </p:grpSpPr>
        <p:sp>
          <p:nvSpPr>
            <p:cNvPr id="986" name="Google Shape;986;p18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5" name="Google Shape;995;p18"/>
          <p:cNvGrpSpPr/>
          <p:nvPr/>
        </p:nvGrpSpPr>
        <p:grpSpPr>
          <a:xfrm flipH="1" rot="-4839262">
            <a:off x="7749945" y="491434"/>
            <a:ext cx="735585" cy="735614"/>
            <a:chOff x="2894600" y="3171950"/>
            <a:chExt cx="210450" cy="217125"/>
          </a:xfrm>
        </p:grpSpPr>
        <p:sp>
          <p:nvSpPr>
            <p:cNvPr id="996" name="Google Shape;996;p18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ONE_COLUMN_TEXT_1_1">
    <p:bg>
      <p:bgPr>
        <a:solidFill>
          <a:schemeClr val="accent1"/>
        </a:solidFill>
      </p:bgPr>
    </p:bg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9"/>
          <p:cNvSpPr txBox="1"/>
          <p:nvPr>
            <p:ph idx="1" type="subTitle"/>
          </p:nvPr>
        </p:nvSpPr>
        <p:spPr>
          <a:xfrm>
            <a:off x="720001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0" name="Google Shape;1000;p19"/>
          <p:cNvSpPr txBox="1"/>
          <p:nvPr>
            <p:ph idx="2" type="subTitle"/>
          </p:nvPr>
        </p:nvSpPr>
        <p:spPr>
          <a:xfrm>
            <a:off x="720001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1" name="Google Shape;1001;p1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02" name="Google Shape;1002;p19"/>
          <p:cNvSpPr txBox="1"/>
          <p:nvPr>
            <p:ph idx="3" type="subTitle"/>
          </p:nvPr>
        </p:nvSpPr>
        <p:spPr>
          <a:xfrm>
            <a:off x="6667800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3" name="Google Shape;1003;p19"/>
          <p:cNvSpPr txBox="1"/>
          <p:nvPr>
            <p:ph idx="4" type="subTitle"/>
          </p:nvPr>
        </p:nvSpPr>
        <p:spPr>
          <a:xfrm>
            <a:off x="6667800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4" name="Google Shape;1004;p19"/>
          <p:cNvSpPr txBox="1"/>
          <p:nvPr>
            <p:ph idx="5" type="subTitle"/>
          </p:nvPr>
        </p:nvSpPr>
        <p:spPr>
          <a:xfrm>
            <a:off x="2702601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5" name="Google Shape;1005;p19"/>
          <p:cNvSpPr txBox="1"/>
          <p:nvPr>
            <p:ph idx="6" type="subTitle"/>
          </p:nvPr>
        </p:nvSpPr>
        <p:spPr>
          <a:xfrm>
            <a:off x="2699304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6" name="Google Shape;1006;p19"/>
          <p:cNvSpPr txBox="1"/>
          <p:nvPr>
            <p:ph idx="7" type="subTitle"/>
          </p:nvPr>
        </p:nvSpPr>
        <p:spPr>
          <a:xfrm>
            <a:off x="4692696" y="2807720"/>
            <a:ext cx="17520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07" name="Google Shape;1007;p19"/>
          <p:cNvSpPr txBox="1"/>
          <p:nvPr>
            <p:ph idx="8" type="subTitle"/>
          </p:nvPr>
        </p:nvSpPr>
        <p:spPr>
          <a:xfrm>
            <a:off x="4692696" y="2333125"/>
            <a:ext cx="17520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08" name="Google Shape;1008;p19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09" name="Google Shape;1009;p1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1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1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1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1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1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4" name="Google Shape;1024;p19"/>
          <p:cNvSpPr/>
          <p:nvPr/>
        </p:nvSpPr>
        <p:spPr>
          <a:xfrm rot="1184892">
            <a:off x="897616" y="-33814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5" name="Google Shape;1025;p19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26" name="Google Shape;1026;p1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1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1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1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1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1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1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1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1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5" name="Google Shape;1035;p19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36" name="Google Shape;1036;p1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1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1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1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1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1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1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1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1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1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1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7" name="Google Shape;1047;p19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048" name="Google Shape;1048;p19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19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0" name="Google Shape;1050;p19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051" name="Google Shape;1051;p19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9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9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9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9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6" name="Google Shape;1056;p19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ONE_COLUMN_TEXT_1_1_2">
    <p:bg>
      <p:bgPr>
        <a:solidFill>
          <a:schemeClr val="accent1"/>
        </a:solidFill>
      </p:bgPr>
    </p:bg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20"/>
          <p:cNvSpPr txBox="1"/>
          <p:nvPr>
            <p:ph idx="1" type="subTitle"/>
          </p:nvPr>
        </p:nvSpPr>
        <p:spPr>
          <a:xfrm>
            <a:off x="1988886" y="3456857"/>
            <a:ext cx="23133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59" name="Google Shape;1059;p20"/>
          <p:cNvSpPr txBox="1"/>
          <p:nvPr>
            <p:ph idx="2" type="subTitle"/>
          </p:nvPr>
        </p:nvSpPr>
        <p:spPr>
          <a:xfrm>
            <a:off x="2269535" y="3188100"/>
            <a:ext cx="17520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0" name="Google Shape;1060;p20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061" name="Google Shape;1061;p20"/>
          <p:cNvSpPr txBox="1"/>
          <p:nvPr>
            <p:ph idx="3" type="subTitle"/>
          </p:nvPr>
        </p:nvSpPr>
        <p:spPr>
          <a:xfrm>
            <a:off x="4841814" y="3456857"/>
            <a:ext cx="23133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062" name="Google Shape;1062;p20"/>
          <p:cNvSpPr txBox="1"/>
          <p:nvPr>
            <p:ph idx="4" type="subTitle"/>
          </p:nvPr>
        </p:nvSpPr>
        <p:spPr>
          <a:xfrm>
            <a:off x="5122464" y="3186660"/>
            <a:ext cx="17520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grpSp>
        <p:nvGrpSpPr>
          <p:cNvPr id="1063" name="Google Shape;1063;p20"/>
          <p:cNvGrpSpPr/>
          <p:nvPr/>
        </p:nvGrpSpPr>
        <p:grpSpPr>
          <a:xfrm rot="-2700065">
            <a:off x="-105208" y="747786"/>
            <a:ext cx="598768" cy="1110833"/>
            <a:chOff x="2369275" y="3344925"/>
            <a:chExt cx="160525" cy="297800"/>
          </a:xfrm>
        </p:grpSpPr>
        <p:sp>
          <p:nvSpPr>
            <p:cNvPr id="1064" name="Google Shape;1064;p20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0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0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0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0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0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0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0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0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0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0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0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0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0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0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9" name="Google Shape;1079;p20"/>
          <p:cNvSpPr/>
          <p:nvPr/>
        </p:nvSpPr>
        <p:spPr>
          <a:xfrm rot="1184892">
            <a:off x="897616" y="-33814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0" name="Google Shape;1080;p20"/>
          <p:cNvGrpSpPr/>
          <p:nvPr/>
        </p:nvGrpSpPr>
        <p:grpSpPr>
          <a:xfrm rot="-6261324">
            <a:off x="1228297" y="434228"/>
            <a:ext cx="358602" cy="1165471"/>
            <a:chOff x="954700" y="3672025"/>
            <a:chExt cx="106825" cy="360200"/>
          </a:xfrm>
        </p:grpSpPr>
        <p:sp>
          <p:nvSpPr>
            <p:cNvPr id="1081" name="Google Shape;1081;p20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0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0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0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0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0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0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0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0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0" name="Google Shape;1090;p20"/>
          <p:cNvGrpSpPr/>
          <p:nvPr/>
        </p:nvGrpSpPr>
        <p:grpSpPr>
          <a:xfrm rot="-2161832">
            <a:off x="219781" y="57677"/>
            <a:ext cx="546806" cy="912618"/>
            <a:chOff x="1980950" y="3649100"/>
            <a:chExt cx="146600" cy="244675"/>
          </a:xfrm>
        </p:grpSpPr>
        <p:sp>
          <p:nvSpPr>
            <p:cNvPr id="1091" name="Google Shape;1091;p20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0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0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0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0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0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0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0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0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0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0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2" name="Google Shape;1102;p20"/>
          <p:cNvGrpSpPr/>
          <p:nvPr/>
        </p:nvGrpSpPr>
        <p:grpSpPr>
          <a:xfrm rot="-2700000">
            <a:off x="8525949" y="3948162"/>
            <a:ext cx="388232" cy="608020"/>
            <a:chOff x="683900" y="3612800"/>
            <a:chExt cx="105100" cy="164600"/>
          </a:xfrm>
        </p:grpSpPr>
        <p:sp>
          <p:nvSpPr>
            <p:cNvPr id="1103" name="Google Shape;1103;p20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0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20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106" name="Google Shape;1106;p20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0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0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0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0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1" name="Google Shape;1111;p20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TITLE_1">
    <p:bg>
      <p:bgPr>
        <a:solidFill>
          <a:schemeClr val="accent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4" name="Google Shape;114;p3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3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23" name="Google Shape;123;p3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" name="Google Shape;136;p3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37" name="Google Shape;137;p3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3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40" name="Google Shape;140;p3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" name="Google Shape;149;p3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50" name="Google Shape;150;p3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3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53" name="Google Shape;153;p3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3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59" name="Google Shape;159;p3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3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63" name="Google Shape;163;p3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3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66" name="Google Shape;166;p3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3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70" name="Google Shape;170;p3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86" name="Google Shape;186;p3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3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95" name="Google Shape;195;p3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3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209" name="Google Shape;209;p3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ONE_COLUMN_TEXT_1_1_1">
    <p:bg>
      <p:bgPr>
        <a:solidFill>
          <a:schemeClr val="accent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21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114" name="Google Shape;1114;p21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1115" name="Google Shape;1115;p21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1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1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1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1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1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1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1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1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1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1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1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1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1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1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0" name="Google Shape;1130;p21"/>
          <p:cNvSpPr/>
          <p:nvPr/>
        </p:nvSpPr>
        <p:spPr>
          <a:xfrm rot="1184892">
            <a:off x="888716" y="133998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1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2" name="Google Shape;1132;p21"/>
          <p:cNvGrpSpPr/>
          <p:nvPr/>
        </p:nvGrpSpPr>
        <p:grpSpPr>
          <a:xfrm rot="-6261324">
            <a:off x="1338660" y="608466"/>
            <a:ext cx="358602" cy="1165471"/>
            <a:chOff x="954700" y="3672025"/>
            <a:chExt cx="106825" cy="360200"/>
          </a:xfrm>
        </p:grpSpPr>
        <p:sp>
          <p:nvSpPr>
            <p:cNvPr id="1133" name="Google Shape;1133;p21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1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1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1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1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1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1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1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1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2" name="Google Shape;1142;p21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1143" name="Google Shape;1143;p21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1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1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1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1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1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1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1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1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1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1153" name="Google Shape;1153;p21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1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5" name="Google Shape;1155;p21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1156" name="Google Shape;1156;p21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1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1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9" name="Google Shape;1159;p21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1160" name="Google Shape;1160;p21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1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1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1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1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1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1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1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1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1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1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2"/>
          <p:cNvSpPr txBox="1"/>
          <p:nvPr>
            <p:ph idx="1" type="subTitle"/>
          </p:nvPr>
        </p:nvSpPr>
        <p:spPr>
          <a:xfrm>
            <a:off x="3468150" y="3381500"/>
            <a:ext cx="22077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173" name="Google Shape;1173;p22"/>
          <p:cNvSpPr txBox="1"/>
          <p:nvPr>
            <p:ph type="ctrTitle"/>
          </p:nvPr>
        </p:nvSpPr>
        <p:spPr>
          <a:xfrm>
            <a:off x="1374900" y="1728450"/>
            <a:ext cx="6394200" cy="168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174" name="Google Shape;1174;p22"/>
          <p:cNvGrpSpPr/>
          <p:nvPr/>
        </p:nvGrpSpPr>
        <p:grpSpPr>
          <a:xfrm rot="3553717">
            <a:off x="-190479" y="3898355"/>
            <a:ext cx="1657053" cy="1186673"/>
            <a:chOff x="2656025" y="2684075"/>
            <a:chExt cx="464100" cy="332350"/>
          </a:xfrm>
        </p:grpSpPr>
        <p:sp>
          <p:nvSpPr>
            <p:cNvPr id="1175" name="Google Shape;1175;p22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2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2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2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2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2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2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2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3" name="Google Shape;1183;p22"/>
          <p:cNvGrpSpPr/>
          <p:nvPr/>
        </p:nvGrpSpPr>
        <p:grpSpPr>
          <a:xfrm rot="1425117">
            <a:off x="1636783" y="4272006"/>
            <a:ext cx="870560" cy="1160758"/>
            <a:chOff x="2957300" y="3608175"/>
            <a:chExt cx="231325" cy="310850"/>
          </a:xfrm>
        </p:grpSpPr>
        <p:sp>
          <p:nvSpPr>
            <p:cNvPr id="1184" name="Google Shape;1184;p22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2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2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2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2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2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2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2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2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2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2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2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2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22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1198" name="Google Shape;1198;p22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2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22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1201" name="Google Shape;1201;p22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2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2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2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2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2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2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2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2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0" name="Google Shape;1210;p22"/>
          <p:cNvGrpSpPr/>
          <p:nvPr/>
        </p:nvGrpSpPr>
        <p:grpSpPr>
          <a:xfrm rot="1031363">
            <a:off x="8511594" y="1716289"/>
            <a:ext cx="781001" cy="756958"/>
            <a:chOff x="852825" y="3133350"/>
            <a:chExt cx="216825" cy="210150"/>
          </a:xfrm>
        </p:grpSpPr>
        <p:sp>
          <p:nvSpPr>
            <p:cNvPr id="1211" name="Google Shape;1211;p22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2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2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1214" name="Google Shape;1214;p22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2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2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2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2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9" name="Google Shape;1219;p22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1220" name="Google Shape;1220;p2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3" name="Google Shape;1223;p22"/>
          <p:cNvGrpSpPr/>
          <p:nvPr/>
        </p:nvGrpSpPr>
        <p:grpSpPr>
          <a:xfrm rot="1302591">
            <a:off x="2690353" y="4653389"/>
            <a:ext cx="378569" cy="592888"/>
            <a:chOff x="683900" y="3612800"/>
            <a:chExt cx="105100" cy="164600"/>
          </a:xfrm>
        </p:grpSpPr>
        <p:sp>
          <p:nvSpPr>
            <p:cNvPr id="1224" name="Google Shape;1224;p22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2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22"/>
          <p:cNvGrpSpPr/>
          <p:nvPr/>
        </p:nvGrpSpPr>
        <p:grpSpPr>
          <a:xfrm rot="1974894">
            <a:off x="215209" y="2937336"/>
            <a:ext cx="233139" cy="565604"/>
            <a:chOff x="1282375" y="3450000"/>
            <a:chExt cx="64725" cy="157025"/>
          </a:xfrm>
        </p:grpSpPr>
        <p:sp>
          <p:nvSpPr>
            <p:cNvPr id="1227" name="Google Shape;1227;p22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2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2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0" name="Google Shape;1230;p22"/>
          <p:cNvGrpSpPr/>
          <p:nvPr/>
        </p:nvGrpSpPr>
        <p:grpSpPr>
          <a:xfrm rot="-762759">
            <a:off x="1048283" y="3314521"/>
            <a:ext cx="590931" cy="1096303"/>
            <a:chOff x="2369275" y="3344925"/>
            <a:chExt cx="160525" cy="297800"/>
          </a:xfrm>
        </p:grpSpPr>
        <p:sp>
          <p:nvSpPr>
            <p:cNvPr id="1231" name="Google Shape;1231;p22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2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2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2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2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2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2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2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2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2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2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2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2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2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2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6" name="Google Shape;1246;p22"/>
          <p:cNvGrpSpPr/>
          <p:nvPr/>
        </p:nvGrpSpPr>
        <p:grpSpPr>
          <a:xfrm rot="4092482">
            <a:off x="8037452" y="-173701"/>
            <a:ext cx="773115" cy="298133"/>
            <a:chOff x="1154075" y="3734125"/>
            <a:chExt cx="201750" cy="77800"/>
          </a:xfrm>
        </p:grpSpPr>
        <p:sp>
          <p:nvSpPr>
            <p:cNvPr id="1247" name="Google Shape;1247;p22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2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2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2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2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2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2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5" name="Google Shape;1255;p22"/>
          <p:cNvGrpSpPr/>
          <p:nvPr/>
        </p:nvGrpSpPr>
        <p:grpSpPr>
          <a:xfrm rot="1415750">
            <a:off x="8122903" y="501184"/>
            <a:ext cx="602211" cy="1005088"/>
            <a:chOff x="1980950" y="3649100"/>
            <a:chExt cx="146600" cy="244675"/>
          </a:xfrm>
        </p:grpSpPr>
        <p:sp>
          <p:nvSpPr>
            <p:cNvPr id="1256" name="Google Shape;1256;p22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9" name="Google Shape;1269;p22"/>
          <p:cNvGrpSpPr/>
          <p:nvPr/>
        </p:nvGrpSpPr>
        <p:grpSpPr>
          <a:xfrm rot="897778">
            <a:off x="7790034" y="1701916"/>
            <a:ext cx="540259" cy="223794"/>
            <a:chOff x="2333000" y="3750375"/>
            <a:chExt cx="157050" cy="65050"/>
          </a:xfrm>
        </p:grpSpPr>
        <p:sp>
          <p:nvSpPr>
            <p:cNvPr id="1270" name="Google Shape;1270;p22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1"/>
        </a:solidFill>
      </p:bgPr>
    </p:bg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23"/>
          <p:cNvSpPr txBox="1"/>
          <p:nvPr>
            <p:ph idx="1" type="subTitle"/>
          </p:nvPr>
        </p:nvSpPr>
        <p:spPr>
          <a:xfrm>
            <a:off x="1154149" y="2241096"/>
            <a:ext cx="3054000" cy="14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 Condensed"/>
              <a:buNone/>
              <a:defRPr sz="17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77" name="Google Shape;1277;p23"/>
          <p:cNvSpPr txBox="1"/>
          <p:nvPr>
            <p:ph type="ctrTitle"/>
          </p:nvPr>
        </p:nvSpPr>
        <p:spPr>
          <a:xfrm>
            <a:off x="1220742" y="1706058"/>
            <a:ext cx="2916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278" name="Google Shape;1278;p23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279" name="Google Shape;1279;p23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3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3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3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3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3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3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3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3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8" name="Google Shape;1288;p23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289" name="Google Shape;1289;p23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3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1" name="Google Shape;1291;p23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292" name="Google Shape;1292;p23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3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3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3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3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23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23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9" name="Google Shape;1299;p23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300" name="Google Shape;1300;p23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3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4"/>
          <p:cNvSpPr/>
          <p:nvPr/>
        </p:nvSpPr>
        <p:spPr>
          <a:xfrm rot="173892">
            <a:off x="2678758" y="3361849"/>
            <a:ext cx="3786478" cy="1528093"/>
          </a:xfrm>
          <a:custGeom>
            <a:rect b="b" l="l" r="r" t="t"/>
            <a:pathLst>
              <a:path extrusionOk="0" h="25285" w="35421">
                <a:moveTo>
                  <a:pt x="7640" y="3414"/>
                </a:moveTo>
                <a:lnTo>
                  <a:pt x="7640" y="3414"/>
                </a:lnTo>
                <a:cubicBezTo>
                  <a:pt x="6479" y="4192"/>
                  <a:pt x="5411" y="5040"/>
                  <a:pt x="4424" y="6003"/>
                </a:cubicBezTo>
                <a:cubicBezTo>
                  <a:pt x="5329" y="4947"/>
                  <a:pt x="6421" y="4099"/>
                  <a:pt x="7640" y="3414"/>
                </a:cubicBezTo>
                <a:close/>
                <a:moveTo>
                  <a:pt x="22330" y="602"/>
                </a:moveTo>
                <a:cubicBezTo>
                  <a:pt x="22459" y="602"/>
                  <a:pt x="22591" y="641"/>
                  <a:pt x="22720" y="663"/>
                </a:cubicBezTo>
                <a:cubicBezTo>
                  <a:pt x="23684" y="802"/>
                  <a:pt x="24612" y="1069"/>
                  <a:pt x="25541" y="1278"/>
                </a:cubicBezTo>
                <a:cubicBezTo>
                  <a:pt x="27410" y="1731"/>
                  <a:pt x="29024" y="2648"/>
                  <a:pt x="30510" y="3832"/>
                </a:cubicBezTo>
                <a:cubicBezTo>
                  <a:pt x="31682" y="4784"/>
                  <a:pt x="32576" y="5968"/>
                  <a:pt x="33389" y="7257"/>
                </a:cubicBezTo>
                <a:cubicBezTo>
                  <a:pt x="34016" y="8267"/>
                  <a:pt x="34469" y="9312"/>
                  <a:pt x="34736" y="10438"/>
                </a:cubicBezTo>
                <a:lnTo>
                  <a:pt x="34736" y="10542"/>
                </a:lnTo>
                <a:cubicBezTo>
                  <a:pt x="34724" y="11343"/>
                  <a:pt x="34654" y="12121"/>
                  <a:pt x="34585" y="12911"/>
                </a:cubicBezTo>
                <a:cubicBezTo>
                  <a:pt x="34573" y="12980"/>
                  <a:pt x="34573" y="13062"/>
                  <a:pt x="34538" y="13155"/>
                </a:cubicBezTo>
                <a:cubicBezTo>
                  <a:pt x="34585" y="13259"/>
                  <a:pt x="34585" y="13387"/>
                  <a:pt x="34515" y="13514"/>
                </a:cubicBezTo>
                <a:cubicBezTo>
                  <a:pt x="34411" y="13677"/>
                  <a:pt x="34306" y="13851"/>
                  <a:pt x="34190" y="14048"/>
                </a:cubicBezTo>
                <a:lnTo>
                  <a:pt x="34190" y="13410"/>
                </a:lnTo>
                <a:cubicBezTo>
                  <a:pt x="34979" y="9509"/>
                  <a:pt x="32425" y="5841"/>
                  <a:pt x="29093" y="3867"/>
                </a:cubicBezTo>
                <a:cubicBezTo>
                  <a:pt x="27004" y="2637"/>
                  <a:pt x="24670" y="1778"/>
                  <a:pt x="22232" y="1278"/>
                </a:cubicBezTo>
                <a:cubicBezTo>
                  <a:pt x="22186" y="1267"/>
                  <a:pt x="22163" y="1267"/>
                  <a:pt x="22116" y="1255"/>
                </a:cubicBezTo>
                <a:cubicBezTo>
                  <a:pt x="21896" y="1209"/>
                  <a:pt x="21675" y="1162"/>
                  <a:pt x="21455" y="1139"/>
                </a:cubicBezTo>
                <a:cubicBezTo>
                  <a:pt x="21373" y="1081"/>
                  <a:pt x="21292" y="1069"/>
                  <a:pt x="21188" y="1046"/>
                </a:cubicBezTo>
                <a:cubicBezTo>
                  <a:pt x="20654" y="976"/>
                  <a:pt x="20108" y="907"/>
                  <a:pt x="19562" y="837"/>
                </a:cubicBezTo>
                <a:cubicBezTo>
                  <a:pt x="19938" y="778"/>
                  <a:pt x="20305" y="715"/>
                  <a:pt x="20674" y="715"/>
                </a:cubicBezTo>
                <a:cubicBezTo>
                  <a:pt x="20886" y="715"/>
                  <a:pt x="21099" y="736"/>
                  <a:pt x="21315" y="791"/>
                </a:cubicBezTo>
                <a:cubicBezTo>
                  <a:pt x="21445" y="827"/>
                  <a:pt x="21600" y="880"/>
                  <a:pt x="21731" y="880"/>
                </a:cubicBezTo>
                <a:cubicBezTo>
                  <a:pt x="21811" y="880"/>
                  <a:pt x="21882" y="860"/>
                  <a:pt x="21931" y="802"/>
                </a:cubicBezTo>
                <a:cubicBezTo>
                  <a:pt x="22057" y="646"/>
                  <a:pt x="22192" y="602"/>
                  <a:pt x="22330" y="602"/>
                </a:cubicBezTo>
                <a:close/>
                <a:moveTo>
                  <a:pt x="34097" y="13793"/>
                </a:moveTo>
                <a:cubicBezTo>
                  <a:pt x="34074" y="13979"/>
                  <a:pt x="34051" y="14153"/>
                  <a:pt x="34016" y="14350"/>
                </a:cubicBezTo>
                <a:cubicBezTo>
                  <a:pt x="33946" y="14478"/>
                  <a:pt x="33853" y="14617"/>
                  <a:pt x="33784" y="14768"/>
                </a:cubicBezTo>
                <a:cubicBezTo>
                  <a:pt x="33830" y="14664"/>
                  <a:pt x="33865" y="14548"/>
                  <a:pt x="33900" y="14443"/>
                </a:cubicBezTo>
                <a:cubicBezTo>
                  <a:pt x="33969" y="14234"/>
                  <a:pt x="34039" y="14014"/>
                  <a:pt x="34097" y="13793"/>
                </a:cubicBezTo>
                <a:close/>
                <a:moveTo>
                  <a:pt x="648" y="16288"/>
                </a:moveTo>
                <a:lnTo>
                  <a:pt x="648" y="16288"/>
                </a:lnTo>
                <a:cubicBezTo>
                  <a:pt x="649" y="16293"/>
                  <a:pt x="650" y="16297"/>
                  <a:pt x="651" y="16301"/>
                </a:cubicBezTo>
                <a:lnTo>
                  <a:pt x="651" y="16289"/>
                </a:lnTo>
                <a:cubicBezTo>
                  <a:pt x="650" y="16289"/>
                  <a:pt x="649" y="16289"/>
                  <a:pt x="648" y="16288"/>
                </a:cubicBezTo>
                <a:close/>
                <a:moveTo>
                  <a:pt x="651" y="16301"/>
                </a:moveTo>
                <a:lnTo>
                  <a:pt x="651" y="16823"/>
                </a:lnTo>
                <a:lnTo>
                  <a:pt x="697" y="16823"/>
                </a:lnTo>
                <a:lnTo>
                  <a:pt x="651" y="16301"/>
                </a:lnTo>
                <a:close/>
                <a:moveTo>
                  <a:pt x="32437" y="17345"/>
                </a:moveTo>
                <a:lnTo>
                  <a:pt x="32437" y="17345"/>
                </a:lnTo>
                <a:cubicBezTo>
                  <a:pt x="32402" y="17427"/>
                  <a:pt x="32391" y="17485"/>
                  <a:pt x="32367" y="17554"/>
                </a:cubicBezTo>
                <a:lnTo>
                  <a:pt x="32205" y="17717"/>
                </a:lnTo>
                <a:cubicBezTo>
                  <a:pt x="32112" y="17787"/>
                  <a:pt x="32031" y="17856"/>
                  <a:pt x="31961" y="17926"/>
                </a:cubicBezTo>
                <a:cubicBezTo>
                  <a:pt x="32089" y="17775"/>
                  <a:pt x="32205" y="17612"/>
                  <a:pt x="32332" y="17438"/>
                </a:cubicBezTo>
                <a:cubicBezTo>
                  <a:pt x="32367" y="17403"/>
                  <a:pt x="32402" y="17380"/>
                  <a:pt x="32437" y="17345"/>
                </a:cubicBezTo>
                <a:close/>
                <a:moveTo>
                  <a:pt x="19884" y="0"/>
                </a:moveTo>
                <a:cubicBezTo>
                  <a:pt x="19223" y="0"/>
                  <a:pt x="18558" y="29"/>
                  <a:pt x="17891" y="83"/>
                </a:cubicBezTo>
                <a:cubicBezTo>
                  <a:pt x="17229" y="141"/>
                  <a:pt x="16555" y="175"/>
                  <a:pt x="15905" y="350"/>
                </a:cubicBezTo>
                <a:cubicBezTo>
                  <a:pt x="15836" y="373"/>
                  <a:pt x="15754" y="373"/>
                  <a:pt x="15685" y="384"/>
                </a:cubicBezTo>
                <a:cubicBezTo>
                  <a:pt x="15232" y="431"/>
                  <a:pt x="14791" y="466"/>
                  <a:pt x="14385" y="686"/>
                </a:cubicBezTo>
                <a:cubicBezTo>
                  <a:pt x="14234" y="698"/>
                  <a:pt x="14106" y="733"/>
                  <a:pt x="13990" y="814"/>
                </a:cubicBezTo>
                <a:cubicBezTo>
                  <a:pt x="13943" y="808"/>
                  <a:pt x="13900" y="805"/>
                  <a:pt x="13859" y="805"/>
                </a:cubicBezTo>
                <a:cubicBezTo>
                  <a:pt x="13819" y="805"/>
                  <a:pt x="13781" y="808"/>
                  <a:pt x="13746" y="814"/>
                </a:cubicBezTo>
                <a:cubicBezTo>
                  <a:pt x="13502" y="849"/>
                  <a:pt x="13247" y="930"/>
                  <a:pt x="13003" y="1023"/>
                </a:cubicBezTo>
                <a:cubicBezTo>
                  <a:pt x="12991" y="1023"/>
                  <a:pt x="12980" y="1035"/>
                  <a:pt x="12980" y="1035"/>
                </a:cubicBezTo>
                <a:cubicBezTo>
                  <a:pt x="12887" y="1069"/>
                  <a:pt x="12782" y="1093"/>
                  <a:pt x="12701" y="1127"/>
                </a:cubicBezTo>
                <a:cubicBezTo>
                  <a:pt x="12747" y="1152"/>
                  <a:pt x="12790" y="1161"/>
                  <a:pt x="12832" y="1161"/>
                </a:cubicBezTo>
                <a:cubicBezTo>
                  <a:pt x="12942" y="1161"/>
                  <a:pt x="13041" y="1100"/>
                  <a:pt x="13135" y="1100"/>
                </a:cubicBezTo>
                <a:cubicBezTo>
                  <a:pt x="13190" y="1100"/>
                  <a:pt x="13242" y="1120"/>
                  <a:pt x="13293" y="1185"/>
                </a:cubicBezTo>
                <a:cubicBezTo>
                  <a:pt x="13003" y="1220"/>
                  <a:pt x="12713" y="1278"/>
                  <a:pt x="12423" y="1336"/>
                </a:cubicBezTo>
                <a:cubicBezTo>
                  <a:pt x="12386" y="1329"/>
                  <a:pt x="12350" y="1326"/>
                  <a:pt x="12315" y="1326"/>
                </a:cubicBezTo>
                <a:cubicBezTo>
                  <a:pt x="12180" y="1326"/>
                  <a:pt x="12049" y="1372"/>
                  <a:pt x="11912" y="1418"/>
                </a:cubicBezTo>
                <a:cubicBezTo>
                  <a:pt x="11882" y="1415"/>
                  <a:pt x="11853" y="1413"/>
                  <a:pt x="11824" y="1413"/>
                </a:cubicBezTo>
                <a:cubicBezTo>
                  <a:pt x="11528" y="1413"/>
                  <a:pt x="11279" y="1567"/>
                  <a:pt x="10983" y="1673"/>
                </a:cubicBezTo>
                <a:lnTo>
                  <a:pt x="10762" y="1766"/>
                </a:lnTo>
                <a:cubicBezTo>
                  <a:pt x="10507" y="1836"/>
                  <a:pt x="10263" y="1917"/>
                  <a:pt x="10008" y="1998"/>
                </a:cubicBezTo>
                <a:cubicBezTo>
                  <a:pt x="7198" y="2950"/>
                  <a:pt x="4749" y="4622"/>
                  <a:pt x="3182" y="7187"/>
                </a:cubicBezTo>
                <a:cubicBezTo>
                  <a:pt x="3089" y="7338"/>
                  <a:pt x="3019" y="7478"/>
                  <a:pt x="2926" y="7629"/>
                </a:cubicBezTo>
                <a:cubicBezTo>
                  <a:pt x="2485" y="8163"/>
                  <a:pt x="2044" y="8708"/>
                  <a:pt x="1638" y="9289"/>
                </a:cubicBezTo>
                <a:cubicBezTo>
                  <a:pt x="1580" y="9382"/>
                  <a:pt x="1463" y="9544"/>
                  <a:pt x="1522" y="9556"/>
                </a:cubicBezTo>
                <a:cubicBezTo>
                  <a:pt x="2172" y="9660"/>
                  <a:pt x="1626" y="9974"/>
                  <a:pt x="1580" y="10078"/>
                </a:cubicBezTo>
                <a:cubicBezTo>
                  <a:pt x="1510" y="10241"/>
                  <a:pt x="1440" y="10392"/>
                  <a:pt x="1359" y="10566"/>
                </a:cubicBezTo>
                <a:cubicBezTo>
                  <a:pt x="1347" y="10624"/>
                  <a:pt x="1324" y="10670"/>
                  <a:pt x="1301" y="10728"/>
                </a:cubicBezTo>
                <a:lnTo>
                  <a:pt x="1173" y="11076"/>
                </a:lnTo>
                <a:cubicBezTo>
                  <a:pt x="1162" y="11135"/>
                  <a:pt x="1127" y="11193"/>
                  <a:pt x="1115" y="11251"/>
                </a:cubicBezTo>
                <a:cubicBezTo>
                  <a:pt x="1069" y="11367"/>
                  <a:pt x="1034" y="11483"/>
                  <a:pt x="987" y="11610"/>
                </a:cubicBezTo>
                <a:cubicBezTo>
                  <a:pt x="976" y="11657"/>
                  <a:pt x="953" y="11715"/>
                  <a:pt x="941" y="11761"/>
                </a:cubicBezTo>
                <a:cubicBezTo>
                  <a:pt x="744" y="12365"/>
                  <a:pt x="581" y="12980"/>
                  <a:pt x="465" y="13607"/>
                </a:cubicBezTo>
                <a:cubicBezTo>
                  <a:pt x="279" y="14501"/>
                  <a:pt x="1" y="15418"/>
                  <a:pt x="186" y="16428"/>
                </a:cubicBezTo>
                <a:cubicBezTo>
                  <a:pt x="206" y="16198"/>
                  <a:pt x="259" y="16128"/>
                  <a:pt x="326" y="16128"/>
                </a:cubicBezTo>
                <a:cubicBezTo>
                  <a:pt x="422" y="16128"/>
                  <a:pt x="547" y="16266"/>
                  <a:pt x="648" y="16288"/>
                </a:cubicBezTo>
                <a:lnTo>
                  <a:pt x="648" y="16288"/>
                </a:lnTo>
                <a:cubicBezTo>
                  <a:pt x="488" y="15480"/>
                  <a:pt x="455" y="14683"/>
                  <a:pt x="744" y="13909"/>
                </a:cubicBezTo>
                <a:cubicBezTo>
                  <a:pt x="767" y="13816"/>
                  <a:pt x="813" y="13723"/>
                  <a:pt x="860" y="13630"/>
                </a:cubicBezTo>
                <a:cubicBezTo>
                  <a:pt x="941" y="14083"/>
                  <a:pt x="953" y="14536"/>
                  <a:pt x="941" y="14977"/>
                </a:cubicBezTo>
                <a:cubicBezTo>
                  <a:pt x="918" y="15500"/>
                  <a:pt x="1011" y="15964"/>
                  <a:pt x="1289" y="16370"/>
                </a:cubicBezTo>
                <a:cubicBezTo>
                  <a:pt x="1522" y="17740"/>
                  <a:pt x="2230" y="19075"/>
                  <a:pt x="3031" y="20132"/>
                </a:cubicBezTo>
                <a:cubicBezTo>
                  <a:pt x="4459" y="22001"/>
                  <a:pt x="6955" y="23417"/>
                  <a:pt x="9242" y="23765"/>
                </a:cubicBezTo>
                <a:cubicBezTo>
                  <a:pt x="9288" y="23765"/>
                  <a:pt x="9311" y="23742"/>
                  <a:pt x="9346" y="23730"/>
                </a:cubicBezTo>
                <a:cubicBezTo>
                  <a:pt x="9741" y="23939"/>
                  <a:pt x="10147" y="24125"/>
                  <a:pt x="10565" y="24288"/>
                </a:cubicBezTo>
                <a:cubicBezTo>
                  <a:pt x="12291" y="24986"/>
                  <a:pt x="14120" y="25284"/>
                  <a:pt x="15963" y="25284"/>
                </a:cubicBezTo>
                <a:cubicBezTo>
                  <a:pt x="18719" y="25284"/>
                  <a:pt x="21507" y="24616"/>
                  <a:pt x="24032" y="23614"/>
                </a:cubicBezTo>
                <a:cubicBezTo>
                  <a:pt x="26377" y="22686"/>
                  <a:pt x="28745" y="21269"/>
                  <a:pt x="30638" y="19423"/>
                </a:cubicBezTo>
                <a:cubicBezTo>
                  <a:pt x="30928" y="19191"/>
                  <a:pt x="31230" y="18959"/>
                  <a:pt x="31520" y="18727"/>
                </a:cubicBezTo>
                <a:lnTo>
                  <a:pt x="31520" y="18727"/>
                </a:lnTo>
                <a:cubicBezTo>
                  <a:pt x="31334" y="18924"/>
                  <a:pt x="31137" y="19145"/>
                  <a:pt x="30963" y="19354"/>
                </a:cubicBezTo>
                <a:cubicBezTo>
                  <a:pt x="31450" y="18982"/>
                  <a:pt x="31891" y="18599"/>
                  <a:pt x="32286" y="18146"/>
                </a:cubicBezTo>
                <a:cubicBezTo>
                  <a:pt x="32332" y="18112"/>
                  <a:pt x="32379" y="18088"/>
                  <a:pt x="32414" y="18042"/>
                </a:cubicBezTo>
                <a:lnTo>
                  <a:pt x="32414" y="18042"/>
                </a:lnTo>
                <a:cubicBezTo>
                  <a:pt x="32507" y="18321"/>
                  <a:pt x="32228" y="18437"/>
                  <a:pt x="32379" y="18739"/>
                </a:cubicBezTo>
                <a:cubicBezTo>
                  <a:pt x="33412" y="17276"/>
                  <a:pt x="34190" y="15720"/>
                  <a:pt x="35107" y="14223"/>
                </a:cubicBezTo>
                <a:cubicBezTo>
                  <a:pt x="35107" y="14246"/>
                  <a:pt x="35119" y="14257"/>
                  <a:pt x="35119" y="14281"/>
                </a:cubicBezTo>
                <a:cubicBezTo>
                  <a:pt x="35119" y="14385"/>
                  <a:pt x="35107" y="14490"/>
                  <a:pt x="35095" y="14594"/>
                </a:cubicBezTo>
                <a:cubicBezTo>
                  <a:pt x="35072" y="14896"/>
                  <a:pt x="35095" y="15221"/>
                  <a:pt x="34979" y="15523"/>
                </a:cubicBezTo>
                <a:cubicBezTo>
                  <a:pt x="34886" y="15755"/>
                  <a:pt x="34840" y="15999"/>
                  <a:pt x="34782" y="16243"/>
                </a:cubicBezTo>
                <a:cubicBezTo>
                  <a:pt x="34840" y="16266"/>
                  <a:pt x="34898" y="16266"/>
                  <a:pt x="34945" y="16277"/>
                </a:cubicBezTo>
                <a:cubicBezTo>
                  <a:pt x="34991" y="16173"/>
                  <a:pt x="35037" y="16068"/>
                  <a:pt x="35072" y="15952"/>
                </a:cubicBezTo>
                <a:lnTo>
                  <a:pt x="35072" y="15952"/>
                </a:lnTo>
                <a:cubicBezTo>
                  <a:pt x="35003" y="16301"/>
                  <a:pt x="34898" y="16649"/>
                  <a:pt x="34805" y="17020"/>
                </a:cubicBezTo>
                <a:cubicBezTo>
                  <a:pt x="35165" y="16498"/>
                  <a:pt x="35421" y="15952"/>
                  <a:pt x="35386" y="15337"/>
                </a:cubicBezTo>
                <a:cubicBezTo>
                  <a:pt x="35293" y="13897"/>
                  <a:pt x="35328" y="12446"/>
                  <a:pt x="35223" y="11007"/>
                </a:cubicBezTo>
                <a:cubicBezTo>
                  <a:pt x="35177" y="10473"/>
                  <a:pt x="35072" y="9950"/>
                  <a:pt x="34933" y="9451"/>
                </a:cubicBezTo>
                <a:cubicBezTo>
                  <a:pt x="34840" y="9161"/>
                  <a:pt x="34736" y="8882"/>
                  <a:pt x="34619" y="8615"/>
                </a:cubicBezTo>
                <a:cubicBezTo>
                  <a:pt x="34260" y="7768"/>
                  <a:pt x="33830" y="6990"/>
                  <a:pt x="33284" y="6247"/>
                </a:cubicBezTo>
                <a:cubicBezTo>
                  <a:pt x="31798" y="4134"/>
                  <a:pt x="29860" y="2544"/>
                  <a:pt x="27515" y="1510"/>
                </a:cubicBezTo>
                <a:cubicBezTo>
                  <a:pt x="25068" y="445"/>
                  <a:pt x="22503" y="0"/>
                  <a:pt x="1988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304" name="Google Shape;1304;p24"/>
          <p:cNvSpPr txBox="1"/>
          <p:nvPr>
            <p:ph type="ctrTitle"/>
          </p:nvPr>
        </p:nvSpPr>
        <p:spPr>
          <a:xfrm>
            <a:off x="3529650" y="3723607"/>
            <a:ext cx="20847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305" name="Google Shape;1305;p24"/>
          <p:cNvGrpSpPr/>
          <p:nvPr/>
        </p:nvGrpSpPr>
        <p:grpSpPr>
          <a:xfrm rot="1397262">
            <a:off x="8792294" y="-464643"/>
            <a:ext cx="624724" cy="1158965"/>
            <a:chOff x="2369275" y="3344925"/>
            <a:chExt cx="160525" cy="297800"/>
          </a:xfrm>
        </p:grpSpPr>
        <p:sp>
          <p:nvSpPr>
            <p:cNvPr id="1306" name="Google Shape;1306;p2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1" name="Google Shape;1321;p24"/>
          <p:cNvSpPr/>
          <p:nvPr/>
        </p:nvSpPr>
        <p:spPr>
          <a:xfrm rot="-1684183">
            <a:off x="8537084" y="909331"/>
            <a:ext cx="970676" cy="839040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2" name="Google Shape;1322;p24"/>
          <p:cNvGrpSpPr/>
          <p:nvPr/>
        </p:nvGrpSpPr>
        <p:grpSpPr>
          <a:xfrm rot="7743169">
            <a:off x="620299" y="-108727"/>
            <a:ext cx="384785" cy="1297445"/>
            <a:chOff x="954700" y="3672025"/>
            <a:chExt cx="106825" cy="360200"/>
          </a:xfrm>
        </p:grpSpPr>
        <p:sp>
          <p:nvSpPr>
            <p:cNvPr id="1323" name="Google Shape;1323;p24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4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4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4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4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4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4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4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4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24"/>
          <p:cNvGrpSpPr/>
          <p:nvPr/>
        </p:nvGrpSpPr>
        <p:grpSpPr>
          <a:xfrm rot="1031363">
            <a:off x="-81656" y="638501"/>
            <a:ext cx="781001" cy="756958"/>
            <a:chOff x="852825" y="3133350"/>
            <a:chExt cx="216825" cy="210150"/>
          </a:xfrm>
        </p:grpSpPr>
        <p:sp>
          <p:nvSpPr>
            <p:cNvPr id="1333" name="Google Shape;1333;p24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4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5" name="Google Shape;1335;p24"/>
          <p:cNvGrpSpPr/>
          <p:nvPr/>
        </p:nvGrpSpPr>
        <p:grpSpPr>
          <a:xfrm rot="9196451">
            <a:off x="1089797" y="-167971"/>
            <a:ext cx="233140" cy="565605"/>
            <a:chOff x="1282375" y="3450000"/>
            <a:chExt cx="64725" cy="157025"/>
          </a:xfrm>
        </p:grpSpPr>
        <p:sp>
          <p:nvSpPr>
            <p:cNvPr id="1336" name="Google Shape;1336;p24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4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4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24"/>
          <p:cNvGrpSpPr/>
          <p:nvPr/>
        </p:nvGrpSpPr>
        <p:grpSpPr>
          <a:xfrm rot="-1792482">
            <a:off x="7223802" y="-396696"/>
            <a:ext cx="781015" cy="756971"/>
            <a:chOff x="852825" y="3133350"/>
            <a:chExt cx="216825" cy="210150"/>
          </a:xfrm>
        </p:grpSpPr>
        <p:sp>
          <p:nvSpPr>
            <p:cNvPr id="1340" name="Google Shape;1340;p24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4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2" name="Google Shape;1342;p24"/>
          <p:cNvGrpSpPr/>
          <p:nvPr/>
        </p:nvGrpSpPr>
        <p:grpSpPr>
          <a:xfrm rot="912603">
            <a:off x="7781084" y="71326"/>
            <a:ext cx="834753" cy="1145012"/>
            <a:chOff x="4590425" y="3427675"/>
            <a:chExt cx="214500" cy="294225"/>
          </a:xfrm>
        </p:grpSpPr>
        <p:sp>
          <p:nvSpPr>
            <p:cNvPr id="1343" name="Google Shape;1343;p24"/>
            <p:cNvSpPr/>
            <p:nvPr/>
          </p:nvSpPr>
          <p:spPr>
            <a:xfrm>
              <a:off x="4660075" y="3675450"/>
              <a:ext cx="87975" cy="46450"/>
            </a:xfrm>
            <a:custGeom>
              <a:rect b="b" l="l" r="r" t="t"/>
              <a:pathLst>
                <a:path extrusionOk="0" h="1858" w="3519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4"/>
            <p:cNvSpPr/>
            <p:nvPr/>
          </p:nvSpPr>
          <p:spPr>
            <a:xfrm>
              <a:off x="4622000" y="3461175"/>
              <a:ext cx="66100" cy="98375"/>
            </a:xfrm>
            <a:custGeom>
              <a:rect b="b" l="l" r="r" t="t"/>
              <a:pathLst>
                <a:path extrusionOk="0" h="3935" w="2644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4"/>
            <p:cNvSpPr/>
            <p:nvPr/>
          </p:nvSpPr>
          <p:spPr>
            <a:xfrm>
              <a:off x="4653250" y="3478600"/>
              <a:ext cx="66275" cy="98475"/>
            </a:xfrm>
            <a:custGeom>
              <a:rect b="b" l="l" r="r" t="t"/>
              <a:pathLst>
                <a:path extrusionOk="0" h="3939" w="2651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4"/>
            <p:cNvSpPr/>
            <p:nvPr/>
          </p:nvSpPr>
          <p:spPr>
            <a:xfrm>
              <a:off x="4648075" y="3513825"/>
              <a:ext cx="142725" cy="153950"/>
            </a:xfrm>
            <a:custGeom>
              <a:rect b="b" l="l" r="r" t="t"/>
              <a:pathLst>
                <a:path extrusionOk="0" h="6158" w="5709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4"/>
            <p:cNvSpPr/>
            <p:nvPr/>
          </p:nvSpPr>
          <p:spPr>
            <a:xfrm>
              <a:off x="4604350" y="3548450"/>
              <a:ext cx="65900" cy="51950"/>
            </a:xfrm>
            <a:custGeom>
              <a:rect b="b" l="l" r="r" t="t"/>
              <a:pathLst>
                <a:path extrusionOk="0" h="2078" w="2636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4"/>
            <p:cNvSpPr/>
            <p:nvPr/>
          </p:nvSpPr>
          <p:spPr>
            <a:xfrm>
              <a:off x="4625950" y="3495075"/>
              <a:ext cx="178975" cy="191775"/>
            </a:xfrm>
            <a:custGeom>
              <a:rect b="b" l="l" r="r" t="t"/>
              <a:pathLst>
                <a:path extrusionOk="0" h="7671" w="7159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4"/>
            <p:cNvSpPr/>
            <p:nvPr/>
          </p:nvSpPr>
          <p:spPr>
            <a:xfrm>
              <a:off x="4671675" y="3427675"/>
              <a:ext cx="65925" cy="61975"/>
            </a:xfrm>
            <a:custGeom>
              <a:rect b="b" l="l" r="r" t="t"/>
              <a:pathLst>
                <a:path extrusionOk="0" h="2479" w="2637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4"/>
            <p:cNvSpPr/>
            <p:nvPr/>
          </p:nvSpPr>
          <p:spPr>
            <a:xfrm>
              <a:off x="4590425" y="3619600"/>
              <a:ext cx="91150" cy="24000"/>
            </a:xfrm>
            <a:custGeom>
              <a:rect b="b" l="l" r="r" t="t"/>
              <a:pathLst>
                <a:path extrusionOk="0" h="960" w="3646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5"/>
          <p:cNvSpPr txBox="1"/>
          <p:nvPr>
            <p:ph hasCustomPrompt="1" type="title"/>
          </p:nvPr>
        </p:nvSpPr>
        <p:spPr>
          <a:xfrm>
            <a:off x="1477800" y="1869000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Font typeface="Neucha"/>
              <a:buNone/>
              <a:defRPr b="1" sz="8100">
                <a:latin typeface="Neucha"/>
                <a:ea typeface="Neucha"/>
                <a:cs typeface="Neucha"/>
                <a:sym typeface="Neuch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3" name="Google Shape;1353;p25"/>
          <p:cNvSpPr txBox="1"/>
          <p:nvPr>
            <p:ph idx="2" type="ctrTitle"/>
          </p:nvPr>
        </p:nvSpPr>
        <p:spPr>
          <a:xfrm>
            <a:off x="2971800" y="3182832"/>
            <a:ext cx="3200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b="0" sz="18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1354" name="Google Shape;1354;p25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355" name="Google Shape;1355;p25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5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5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5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5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5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5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5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25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364" name="Google Shape;1364;p25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5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5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5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5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5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5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5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5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5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5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5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5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7" name="Google Shape;1377;p25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378" name="Google Shape;1378;p25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5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0" name="Google Shape;1380;p25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381" name="Google Shape;1381;p25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5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5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5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5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5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5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5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5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0" name="Google Shape;1390;p25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391" name="Google Shape;1391;p25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5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5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394" name="Google Shape;1394;p25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5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5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5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5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9" name="Google Shape;1399;p25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400" name="Google Shape;1400;p25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5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5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3" name="Google Shape;1403;p25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404" name="Google Shape;1404;p25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5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6" name="Google Shape;1406;p25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407" name="Google Shape;1407;p25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5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5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0" name="Google Shape;1410;p25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411" name="Google Shape;1411;p25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5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5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5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5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5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5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5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5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5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5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5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5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5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5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6" name="Google Shape;1426;p25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427" name="Google Shape;1427;p25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5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5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5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5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5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5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5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25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436" name="Google Shape;1436;p25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5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5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5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5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5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5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5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5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5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5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5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5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9" name="Google Shape;1449;p25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450" name="Google Shape;1450;p25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5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5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5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5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BIG_NUMBER_1">
    <p:bg>
      <p:bgPr>
        <a:solidFill>
          <a:schemeClr val="accent1"/>
        </a:solidFill>
      </p:bgPr>
    </p:bg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26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1457" name="Google Shape;1457;p26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6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6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6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6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6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6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6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26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1466" name="Google Shape;1466;p26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6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6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6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26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26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26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26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26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6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6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6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26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26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1480" name="Google Shape;1480;p2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2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26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1483" name="Google Shape;1483;p2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2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2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2" name="Google Shape;1492;p26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1493" name="Google Shape;1493;p26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6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5" name="Google Shape;1495;p26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1496" name="Google Shape;1496;p2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26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1502" name="Google Shape;1502;p2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5" name="Google Shape;1505;p26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1506" name="Google Shape;1506;p2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8" name="Google Shape;1508;p26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1509" name="Google Shape;1509;p2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2" name="Google Shape;1512;p26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1513" name="Google Shape;1513;p26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8" name="Google Shape;1528;p26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1529" name="Google Shape;1529;p26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7" name="Google Shape;1537;p26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1538" name="Google Shape;1538;p26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1" name="Google Shape;1551;p26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1552" name="Google Shape;1552;p26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SECTION_HEADER_1">
    <p:bg>
      <p:bgPr>
        <a:solidFill>
          <a:schemeClr val="accent1"/>
        </a:solidFill>
      </p:bgPr>
    </p:bg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28"/>
          <p:cNvSpPr txBox="1"/>
          <p:nvPr>
            <p:ph hasCustomPrompt="1" type="title"/>
          </p:nvPr>
        </p:nvSpPr>
        <p:spPr>
          <a:xfrm>
            <a:off x="920046" y="17070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0" name="Google Shape;1560;p28"/>
          <p:cNvSpPr txBox="1"/>
          <p:nvPr>
            <p:ph idx="1" type="subTitle"/>
          </p:nvPr>
        </p:nvSpPr>
        <p:spPr>
          <a:xfrm>
            <a:off x="2791146" y="17070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1" name="Google Shape;1561;p28"/>
          <p:cNvSpPr txBox="1"/>
          <p:nvPr>
            <p:ph hasCustomPrompt="1" idx="2" type="title"/>
          </p:nvPr>
        </p:nvSpPr>
        <p:spPr>
          <a:xfrm>
            <a:off x="920046" y="251788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2" name="Google Shape;1562;p28"/>
          <p:cNvSpPr txBox="1"/>
          <p:nvPr>
            <p:ph idx="3" type="subTitle"/>
          </p:nvPr>
        </p:nvSpPr>
        <p:spPr>
          <a:xfrm>
            <a:off x="2791146" y="251788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3" name="Google Shape;1563;p28"/>
          <p:cNvSpPr txBox="1"/>
          <p:nvPr>
            <p:ph hasCustomPrompt="1" idx="4" type="title"/>
          </p:nvPr>
        </p:nvSpPr>
        <p:spPr>
          <a:xfrm>
            <a:off x="920046" y="3328738"/>
            <a:ext cx="15939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1564" name="Google Shape;1564;p28"/>
          <p:cNvSpPr txBox="1"/>
          <p:nvPr>
            <p:ph idx="5" type="subTitle"/>
          </p:nvPr>
        </p:nvSpPr>
        <p:spPr>
          <a:xfrm>
            <a:off x="2791146" y="3328738"/>
            <a:ext cx="2725200" cy="60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565" name="Google Shape;1565;p28"/>
          <p:cNvSpPr txBox="1"/>
          <p:nvPr>
            <p:ph idx="6"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1566" name="Google Shape;1566;p28"/>
          <p:cNvSpPr/>
          <p:nvPr/>
        </p:nvSpPr>
        <p:spPr>
          <a:xfrm rot="-955344">
            <a:off x="7599432" y="1501397"/>
            <a:ext cx="494404" cy="89709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7" name="Google Shape;1567;p28"/>
          <p:cNvGrpSpPr/>
          <p:nvPr/>
        </p:nvGrpSpPr>
        <p:grpSpPr>
          <a:xfrm rot="-3934734">
            <a:off x="7006682" y="2802455"/>
            <a:ext cx="1713225" cy="1227663"/>
            <a:chOff x="692625" y="2569725"/>
            <a:chExt cx="463800" cy="332350"/>
          </a:xfrm>
        </p:grpSpPr>
        <p:sp>
          <p:nvSpPr>
            <p:cNvPr id="1568" name="Google Shape;1568;p28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8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28"/>
          <p:cNvGrpSpPr/>
          <p:nvPr/>
        </p:nvGrpSpPr>
        <p:grpSpPr>
          <a:xfrm rot="-4458744">
            <a:off x="6837600" y="3805676"/>
            <a:ext cx="394600" cy="1330542"/>
            <a:chOff x="954700" y="3672025"/>
            <a:chExt cx="106825" cy="360200"/>
          </a:xfrm>
        </p:grpSpPr>
        <p:sp>
          <p:nvSpPr>
            <p:cNvPr id="1571" name="Google Shape;1571;p28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8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8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8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8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8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8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8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8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0" name="Google Shape;1580;p28"/>
          <p:cNvGrpSpPr/>
          <p:nvPr/>
        </p:nvGrpSpPr>
        <p:grpSpPr>
          <a:xfrm rot="384839">
            <a:off x="8453421" y="1772702"/>
            <a:ext cx="883127" cy="855940"/>
            <a:chOff x="852825" y="3133350"/>
            <a:chExt cx="216825" cy="210150"/>
          </a:xfrm>
        </p:grpSpPr>
        <p:sp>
          <p:nvSpPr>
            <p:cNvPr id="1581" name="Google Shape;1581;p28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8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28"/>
          <p:cNvGrpSpPr/>
          <p:nvPr/>
        </p:nvGrpSpPr>
        <p:grpSpPr>
          <a:xfrm rot="-2700000">
            <a:off x="8329299" y="3793812"/>
            <a:ext cx="388232" cy="608020"/>
            <a:chOff x="683900" y="3612800"/>
            <a:chExt cx="105100" cy="164600"/>
          </a:xfrm>
        </p:grpSpPr>
        <p:sp>
          <p:nvSpPr>
            <p:cNvPr id="1584" name="Google Shape;1584;p28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8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6" name="Google Shape;1586;p28"/>
          <p:cNvGrpSpPr/>
          <p:nvPr/>
        </p:nvGrpSpPr>
        <p:grpSpPr>
          <a:xfrm rot="9820777">
            <a:off x="6915359" y="3622310"/>
            <a:ext cx="239084" cy="580026"/>
            <a:chOff x="1282375" y="3450000"/>
            <a:chExt cx="64725" cy="157025"/>
          </a:xfrm>
        </p:grpSpPr>
        <p:sp>
          <p:nvSpPr>
            <p:cNvPr id="1587" name="Google Shape;1587;p28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8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8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28"/>
          <p:cNvGrpSpPr/>
          <p:nvPr/>
        </p:nvGrpSpPr>
        <p:grpSpPr>
          <a:xfrm rot="3303917">
            <a:off x="7811565" y="4352123"/>
            <a:ext cx="360250" cy="1149365"/>
            <a:chOff x="616875" y="3027700"/>
            <a:chExt cx="97525" cy="311150"/>
          </a:xfrm>
        </p:grpSpPr>
        <p:sp>
          <p:nvSpPr>
            <p:cNvPr id="1591" name="Google Shape;1591;p28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8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8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8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8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6" name="Google Shape;1596;p28"/>
          <p:cNvGrpSpPr/>
          <p:nvPr/>
        </p:nvGrpSpPr>
        <p:grpSpPr>
          <a:xfrm rot="-9804196">
            <a:off x="8304466" y="1230055"/>
            <a:ext cx="239087" cy="580033"/>
            <a:chOff x="1282375" y="3450000"/>
            <a:chExt cx="64725" cy="157025"/>
          </a:xfrm>
        </p:grpSpPr>
        <p:sp>
          <p:nvSpPr>
            <p:cNvPr id="1597" name="Google Shape;1597;p28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8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8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0" name="Google Shape;1600;p28"/>
          <p:cNvSpPr/>
          <p:nvPr/>
        </p:nvSpPr>
        <p:spPr>
          <a:xfrm rot="1965861">
            <a:off x="8769359" y="2967745"/>
            <a:ext cx="494402" cy="897086"/>
          </a:xfrm>
          <a:custGeom>
            <a:rect b="b" l="l" r="r" t="t"/>
            <a:pathLst>
              <a:path extrusionOk="0" h="9988" w="5504">
                <a:moveTo>
                  <a:pt x="2903" y="233"/>
                </a:moveTo>
                <a:cubicBezTo>
                  <a:pt x="3054" y="233"/>
                  <a:pt x="3565" y="233"/>
                  <a:pt x="3634" y="418"/>
                </a:cubicBezTo>
                <a:cubicBezTo>
                  <a:pt x="3716" y="697"/>
                  <a:pt x="3298" y="720"/>
                  <a:pt x="3135" y="755"/>
                </a:cubicBezTo>
                <a:cubicBezTo>
                  <a:pt x="2756" y="820"/>
                  <a:pt x="2348" y="855"/>
                  <a:pt x="1946" y="855"/>
                </a:cubicBezTo>
                <a:cubicBezTo>
                  <a:pt x="1843" y="855"/>
                  <a:pt x="1740" y="853"/>
                  <a:pt x="1638" y="848"/>
                </a:cubicBezTo>
                <a:cubicBezTo>
                  <a:pt x="1487" y="848"/>
                  <a:pt x="1173" y="848"/>
                  <a:pt x="1092" y="720"/>
                </a:cubicBezTo>
                <a:cubicBezTo>
                  <a:pt x="1022" y="592"/>
                  <a:pt x="1208" y="476"/>
                  <a:pt x="1313" y="441"/>
                </a:cubicBezTo>
                <a:cubicBezTo>
                  <a:pt x="1858" y="256"/>
                  <a:pt x="2381" y="244"/>
                  <a:pt x="2903" y="233"/>
                </a:cubicBezTo>
                <a:close/>
                <a:moveTo>
                  <a:pt x="3785" y="859"/>
                </a:moveTo>
                <a:cubicBezTo>
                  <a:pt x="3809" y="1045"/>
                  <a:pt x="3867" y="1196"/>
                  <a:pt x="3867" y="1347"/>
                </a:cubicBezTo>
                <a:cubicBezTo>
                  <a:pt x="3878" y="1533"/>
                  <a:pt x="3901" y="1742"/>
                  <a:pt x="3901" y="1939"/>
                </a:cubicBezTo>
                <a:lnTo>
                  <a:pt x="3867" y="1986"/>
                </a:lnTo>
                <a:cubicBezTo>
                  <a:pt x="3820" y="2044"/>
                  <a:pt x="3774" y="2090"/>
                  <a:pt x="3716" y="2125"/>
                </a:cubicBezTo>
                <a:cubicBezTo>
                  <a:pt x="3727" y="1904"/>
                  <a:pt x="3658" y="1672"/>
                  <a:pt x="3646" y="1475"/>
                </a:cubicBezTo>
                <a:cubicBezTo>
                  <a:pt x="3634" y="1312"/>
                  <a:pt x="3693" y="1092"/>
                  <a:pt x="3611" y="941"/>
                </a:cubicBezTo>
                <a:cubicBezTo>
                  <a:pt x="3669" y="917"/>
                  <a:pt x="3727" y="894"/>
                  <a:pt x="3785" y="859"/>
                </a:cubicBezTo>
                <a:close/>
                <a:moveTo>
                  <a:pt x="988" y="1045"/>
                </a:moveTo>
                <a:lnTo>
                  <a:pt x="988" y="1045"/>
                </a:lnTo>
                <a:cubicBezTo>
                  <a:pt x="1104" y="1103"/>
                  <a:pt x="1255" y="1115"/>
                  <a:pt x="1382" y="1126"/>
                </a:cubicBezTo>
                <a:cubicBezTo>
                  <a:pt x="1394" y="1359"/>
                  <a:pt x="1429" y="1579"/>
                  <a:pt x="1452" y="1811"/>
                </a:cubicBezTo>
                <a:cubicBezTo>
                  <a:pt x="1464" y="1986"/>
                  <a:pt x="1464" y="2206"/>
                  <a:pt x="1510" y="2380"/>
                </a:cubicBezTo>
                <a:cubicBezTo>
                  <a:pt x="1382" y="2334"/>
                  <a:pt x="1255" y="2287"/>
                  <a:pt x="1115" y="2229"/>
                </a:cubicBezTo>
                <a:cubicBezTo>
                  <a:pt x="1115" y="1974"/>
                  <a:pt x="1046" y="1707"/>
                  <a:pt x="999" y="1451"/>
                </a:cubicBezTo>
                <a:cubicBezTo>
                  <a:pt x="988" y="1312"/>
                  <a:pt x="988" y="1173"/>
                  <a:pt x="988" y="1045"/>
                </a:cubicBezTo>
                <a:close/>
                <a:moveTo>
                  <a:pt x="1812" y="1126"/>
                </a:moveTo>
                <a:lnTo>
                  <a:pt x="1812" y="1138"/>
                </a:lnTo>
                <a:cubicBezTo>
                  <a:pt x="1812" y="1417"/>
                  <a:pt x="1812" y="1684"/>
                  <a:pt x="1847" y="1951"/>
                </a:cubicBezTo>
                <a:cubicBezTo>
                  <a:pt x="1858" y="2125"/>
                  <a:pt x="1858" y="2299"/>
                  <a:pt x="1916" y="2461"/>
                </a:cubicBezTo>
                <a:cubicBezTo>
                  <a:pt x="1812" y="2450"/>
                  <a:pt x="1719" y="2427"/>
                  <a:pt x="1614" y="2403"/>
                </a:cubicBezTo>
                <a:cubicBezTo>
                  <a:pt x="1626" y="1986"/>
                  <a:pt x="1568" y="1544"/>
                  <a:pt x="1510" y="1126"/>
                </a:cubicBezTo>
                <a:close/>
                <a:moveTo>
                  <a:pt x="3426" y="1010"/>
                </a:moveTo>
                <a:lnTo>
                  <a:pt x="3426" y="1010"/>
                </a:lnTo>
                <a:cubicBezTo>
                  <a:pt x="3379" y="1161"/>
                  <a:pt x="3484" y="1393"/>
                  <a:pt x="3495" y="1521"/>
                </a:cubicBezTo>
                <a:cubicBezTo>
                  <a:pt x="3518" y="1742"/>
                  <a:pt x="3472" y="2009"/>
                  <a:pt x="3553" y="2229"/>
                </a:cubicBezTo>
                <a:cubicBezTo>
                  <a:pt x="3460" y="2287"/>
                  <a:pt x="3344" y="2322"/>
                  <a:pt x="3205" y="2357"/>
                </a:cubicBezTo>
                <a:cubicBezTo>
                  <a:pt x="3205" y="2345"/>
                  <a:pt x="3205" y="2334"/>
                  <a:pt x="3193" y="2322"/>
                </a:cubicBezTo>
                <a:cubicBezTo>
                  <a:pt x="3182" y="2218"/>
                  <a:pt x="3147" y="2125"/>
                  <a:pt x="3135" y="2032"/>
                </a:cubicBezTo>
                <a:cubicBezTo>
                  <a:pt x="3135" y="2010"/>
                  <a:pt x="3117" y="1998"/>
                  <a:pt x="3098" y="1998"/>
                </a:cubicBezTo>
                <a:cubicBezTo>
                  <a:pt x="3077" y="1998"/>
                  <a:pt x="3054" y="2013"/>
                  <a:pt x="3054" y="2044"/>
                </a:cubicBezTo>
                <a:cubicBezTo>
                  <a:pt x="3054" y="2125"/>
                  <a:pt x="3066" y="2218"/>
                  <a:pt x="3066" y="2299"/>
                </a:cubicBezTo>
                <a:lnTo>
                  <a:pt x="3066" y="2403"/>
                </a:lnTo>
                <a:cubicBezTo>
                  <a:pt x="2822" y="2461"/>
                  <a:pt x="2555" y="2496"/>
                  <a:pt x="2381" y="2496"/>
                </a:cubicBezTo>
                <a:cubicBezTo>
                  <a:pt x="2317" y="2502"/>
                  <a:pt x="2256" y="2505"/>
                  <a:pt x="2196" y="2505"/>
                </a:cubicBezTo>
                <a:cubicBezTo>
                  <a:pt x="2137" y="2505"/>
                  <a:pt x="2079" y="2502"/>
                  <a:pt x="2021" y="2496"/>
                </a:cubicBezTo>
                <a:cubicBezTo>
                  <a:pt x="2090" y="2090"/>
                  <a:pt x="1986" y="1521"/>
                  <a:pt x="1870" y="1161"/>
                </a:cubicBezTo>
                <a:cubicBezTo>
                  <a:pt x="2207" y="1161"/>
                  <a:pt x="2543" y="1138"/>
                  <a:pt x="2857" y="1103"/>
                </a:cubicBezTo>
                <a:cubicBezTo>
                  <a:pt x="2857" y="1231"/>
                  <a:pt x="2880" y="1347"/>
                  <a:pt x="2903" y="1475"/>
                </a:cubicBezTo>
                <a:cubicBezTo>
                  <a:pt x="2938" y="1626"/>
                  <a:pt x="2950" y="1800"/>
                  <a:pt x="3054" y="1916"/>
                </a:cubicBezTo>
                <a:cubicBezTo>
                  <a:pt x="3058" y="1920"/>
                  <a:pt x="3067" y="1923"/>
                  <a:pt x="3077" y="1923"/>
                </a:cubicBezTo>
                <a:cubicBezTo>
                  <a:pt x="3093" y="1923"/>
                  <a:pt x="3112" y="1915"/>
                  <a:pt x="3112" y="1893"/>
                </a:cubicBezTo>
                <a:cubicBezTo>
                  <a:pt x="3135" y="1753"/>
                  <a:pt x="3077" y="1602"/>
                  <a:pt x="3077" y="1463"/>
                </a:cubicBezTo>
                <a:cubicBezTo>
                  <a:pt x="3066" y="1335"/>
                  <a:pt x="3054" y="1196"/>
                  <a:pt x="3054" y="1068"/>
                </a:cubicBezTo>
                <a:cubicBezTo>
                  <a:pt x="3089" y="1057"/>
                  <a:pt x="3147" y="1057"/>
                  <a:pt x="3193" y="1057"/>
                </a:cubicBezTo>
                <a:cubicBezTo>
                  <a:pt x="3263" y="1045"/>
                  <a:pt x="3344" y="1022"/>
                  <a:pt x="3426" y="1010"/>
                </a:cubicBezTo>
                <a:close/>
                <a:moveTo>
                  <a:pt x="3530" y="2554"/>
                </a:moveTo>
                <a:lnTo>
                  <a:pt x="3530" y="2554"/>
                </a:lnTo>
                <a:cubicBezTo>
                  <a:pt x="3472" y="3367"/>
                  <a:pt x="4192" y="3808"/>
                  <a:pt x="4517" y="4505"/>
                </a:cubicBezTo>
                <a:cubicBezTo>
                  <a:pt x="3908" y="5002"/>
                  <a:pt x="2950" y="5327"/>
                  <a:pt x="2047" y="5327"/>
                </a:cubicBezTo>
                <a:cubicBezTo>
                  <a:pt x="1433" y="5327"/>
                  <a:pt x="844" y="5177"/>
                  <a:pt x="407" y="4830"/>
                </a:cubicBezTo>
                <a:lnTo>
                  <a:pt x="407" y="4783"/>
                </a:lnTo>
                <a:cubicBezTo>
                  <a:pt x="465" y="4029"/>
                  <a:pt x="918" y="3901"/>
                  <a:pt x="1266" y="3344"/>
                </a:cubicBezTo>
                <a:cubicBezTo>
                  <a:pt x="1406" y="3135"/>
                  <a:pt x="1487" y="2914"/>
                  <a:pt x="1429" y="2694"/>
                </a:cubicBezTo>
                <a:lnTo>
                  <a:pt x="1429" y="2694"/>
                </a:lnTo>
                <a:cubicBezTo>
                  <a:pt x="1664" y="2772"/>
                  <a:pt x="1945" y="2792"/>
                  <a:pt x="2193" y="2792"/>
                </a:cubicBezTo>
                <a:cubicBezTo>
                  <a:pt x="2275" y="2792"/>
                  <a:pt x="2355" y="2789"/>
                  <a:pt x="2427" y="2787"/>
                </a:cubicBezTo>
                <a:cubicBezTo>
                  <a:pt x="2717" y="2752"/>
                  <a:pt x="3170" y="2694"/>
                  <a:pt x="3530" y="2554"/>
                </a:cubicBezTo>
                <a:close/>
                <a:moveTo>
                  <a:pt x="4621" y="4783"/>
                </a:moveTo>
                <a:cubicBezTo>
                  <a:pt x="4865" y="5619"/>
                  <a:pt x="4946" y="6536"/>
                  <a:pt x="5028" y="7442"/>
                </a:cubicBezTo>
                <a:cubicBezTo>
                  <a:pt x="4299" y="8022"/>
                  <a:pt x="3385" y="8367"/>
                  <a:pt x="2477" y="8367"/>
                </a:cubicBezTo>
                <a:cubicBezTo>
                  <a:pt x="1823" y="8367"/>
                  <a:pt x="1171" y="8189"/>
                  <a:pt x="593" y="7790"/>
                </a:cubicBezTo>
                <a:cubicBezTo>
                  <a:pt x="512" y="6873"/>
                  <a:pt x="361" y="5956"/>
                  <a:pt x="396" y="5039"/>
                </a:cubicBezTo>
                <a:lnTo>
                  <a:pt x="396" y="5039"/>
                </a:lnTo>
                <a:cubicBezTo>
                  <a:pt x="871" y="5409"/>
                  <a:pt x="1528" y="5577"/>
                  <a:pt x="2205" y="5577"/>
                </a:cubicBezTo>
                <a:cubicBezTo>
                  <a:pt x="3098" y="5577"/>
                  <a:pt x="4027" y="5285"/>
                  <a:pt x="4621" y="4783"/>
                </a:cubicBezTo>
                <a:close/>
                <a:moveTo>
                  <a:pt x="5051" y="7813"/>
                </a:moveTo>
                <a:cubicBezTo>
                  <a:pt x="5062" y="8104"/>
                  <a:pt x="5097" y="8394"/>
                  <a:pt x="5109" y="8707"/>
                </a:cubicBezTo>
                <a:cubicBezTo>
                  <a:pt x="4528" y="9224"/>
                  <a:pt x="3493" y="9616"/>
                  <a:pt x="2469" y="9616"/>
                </a:cubicBezTo>
                <a:cubicBezTo>
                  <a:pt x="1814" y="9616"/>
                  <a:pt x="1164" y="9456"/>
                  <a:pt x="639" y="9067"/>
                </a:cubicBezTo>
                <a:cubicBezTo>
                  <a:pt x="651" y="9056"/>
                  <a:pt x="651" y="9021"/>
                  <a:pt x="651" y="8997"/>
                </a:cubicBezTo>
                <a:cubicBezTo>
                  <a:pt x="651" y="8684"/>
                  <a:pt x="639" y="8382"/>
                  <a:pt x="616" y="8080"/>
                </a:cubicBezTo>
                <a:lnTo>
                  <a:pt x="616" y="8080"/>
                </a:lnTo>
                <a:cubicBezTo>
                  <a:pt x="1158" y="8494"/>
                  <a:pt x="1808" y="8665"/>
                  <a:pt x="2489" y="8665"/>
                </a:cubicBezTo>
                <a:cubicBezTo>
                  <a:pt x="2610" y="8665"/>
                  <a:pt x="2733" y="8660"/>
                  <a:pt x="2857" y="8649"/>
                </a:cubicBezTo>
                <a:cubicBezTo>
                  <a:pt x="3542" y="8591"/>
                  <a:pt x="4517" y="8359"/>
                  <a:pt x="5051" y="7813"/>
                </a:cubicBezTo>
                <a:close/>
                <a:moveTo>
                  <a:pt x="3030" y="1"/>
                </a:moveTo>
                <a:cubicBezTo>
                  <a:pt x="2905" y="1"/>
                  <a:pt x="2780" y="8"/>
                  <a:pt x="2659" y="12"/>
                </a:cubicBezTo>
                <a:cubicBezTo>
                  <a:pt x="2334" y="24"/>
                  <a:pt x="790" y="82"/>
                  <a:pt x="755" y="650"/>
                </a:cubicBezTo>
                <a:cubicBezTo>
                  <a:pt x="674" y="871"/>
                  <a:pt x="709" y="1161"/>
                  <a:pt x="744" y="1393"/>
                </a:cubicBezTo>
                <a:cubicBezTo>
                  <a:pt x="790" y="1707"/>
                  <a:pt x="790" y="2090"/>
                  <a:pt x="930" y="2357"/>
                </a:cubicBezTo>
                <a:cubicBezTo>
                  <a:pt x="941" y="2392"/>
                  <a:pt x="976" y="2403"/>
                  <a:pt x="988" y="2415"/>
                </a:cubicBezTo>
                <a:cubicBezTo>
                  <a:pt x="1046" y="2496"/>
                  <a:pt x="1115" y="2554"/>
                  <a:pt x="1208" y="2612"/>
                </a:cubicBezTo>
                <a:cubicBezTo>
                  <a:pt x="1115" y="2926"/>
                  <a:pt x="1034" y="3204"/>
                  <a:pt x="802" y="3460"/>
                </a:cubicBezTo>
                <a:cubicBezTo>
                  <a:pt x="674" y="3611"/>
                  <a:pt x="512" y="3727"/>
                  <a:pt x="384" y="3866"/>
                </a:cubicBezTo>
                <a:cubicBezTo>
                  <a:pt x="128" y="4168"/>
                  <a:pt x="94" y="4493"/>
                  <a:pt x="59" y="4888"/>
                </a:cubicBezTo>
                <a:cubicBezTo>
                  <a:pt x="1" y="6246"/>
                  <a:pt x="337" y="7604"/>
                  <a:pt x="349" y="8951"/>
                </a:cubicBezTo>
                <a:cubicBezTo>
                  <a:pt x="337" y="8963"/>
                  <a:pt x="337" y="8986"/>
                  <a:pt x="349" y="9021"/>
                </a:cubicBezTo>
                <a:lnTo>
                  <a:pt x="361" y="9032"/>
                </a:lnTo>
                <a:cubicBezTo>
                  <a:pt x="384" y="9067"/>
                  <a:pt x="396" y="9079"/>
                  <a:pt x="419" y="9102"/>
                </a:cubicBezTo>
                <a:cubicBezTo>
                  <a:pt x="908" y="9724"/>
                  <a:pt x="1832" y="9988"/>
                  <a:pt x="2727" y="9988"/>
                </a:cubicBezTo>
                <a:cubicBezTo>
                  <a:pt x="3402" y="9988"/>
                  <a:pt x="4061" y="9838"/>
                  <a:pt x="4505" y="9578"/>
                </a:cubicBezTo>
                <a:cubicBezTo>
                  <a:pt x="4795" y="9392"/>
                  <a:pt x="5504" y="8951"/>
                  <a:pt x="5492" y="8788"/>
                </a:cubicBezTo>
                <a:cubicBezTo>
                  <a:pt x="5399" y="7604"/>
                  <a:pt x="5318" y="6362"/>
                  <a:pt x="5062" y="5190"/>
                </a:cubicBezTo>
                <a:cubicBezTo>
                  <a:pt x="4981" y="4783"/>
                  <a:pt x="4888" y="4354"/>
                  <a:pt x="4656" y="3982"/>
                </a:cubicBezTo>
                <a:cubicBezTo>
                  <a:pt x="4517" y="3773"/>
                  <a:pt x="4308" y="3611"/>
                  <a:pt x="4134" y="3425"/>
                </a:cubicBezTo>
                <a:cubicBezTo>
                  <a:pt x="3867" y="3135"/>
                  <a:pt x="3820" y="2845"/>
                  <a:pt x="3727" y="2508"/>
                </a:cubicBezTo>
                <a:cubicBezTo>
                  <a:pt x="3901" y="2415"/>
                  <a:pt x="4052" y="2299"/>
                  <a:pt x="4134" y="2171"/>
                </a:cubicBezTo>
                <a:cubicBezTo>
                  <a:pt x="4134" y="2113"/>
                  <a:pt x="4157" y="2090"/>
                  <a:pt x="4157" y="2055"/>
                </a:cubicBezTo>
                <a:cubicBezTo>
                  <a:pt x="4169" y="2032"/>
                  <a:pt x="4169" y="1986"/>
                  <a:pt x="4157" y="1939"/>
                </a:cubicBezTo>
                <a:cubicBezTo>
                  <a:pt x="4134" y="1753"/>
                  <a:pt x="4110" y="1544"/>
                  <a:pt x="4099" y="1359"/>
                </a:cubicBezTo>
                <a:cubicBezTo>
                  <a:pt x="4076" y="1115"/>
                  <a:pt x="4110" y="790"/>
                  <a:pt x="4018" y="558"/>
                </a:cubicBezTo>
                <a:cubicBezTo>
                  <a:pt x="4052" y="360"/>
                  <a:pt x="3867" y="209"/>
                  <a:pt x="3693" y="128"/>
                </a:cubicBezTo>
                <a:cubicBezTo>
                  <a:pt x="3484" y="24"/>
                  <a:pt x="3256" y="1"/>
                  <a:pt x="303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8"/>
          <p:cNvSpPr/>
          <p:nvPr/>
        </p:nvSpPr>
        <p:spPr>
          <a:xfrm rot="2153135">
            <a:off x="8561175" y="4655913"/>
            <a:ext cx="526615" cy="541771"/>
          </a:xfrm>
          <a:custGeom>
            <a:rect b="b" l="l" r="r" t="t"/>
            <a:pathLst>
              <a:path extrusionOk="0" h="4969" w="4830">
                <a:moveTo>
                  <a:pt x="2404" y="4922"/>
                </a:moveTo>
                <a:lnTo>
                  <a:pt x="1974" y="4922"/>
                </a:lnTo>
                <a:cubicBezTo>
                  <a:pt x="1719" y="4922"/>
                  <a:pt x="1510" y="4864"/>
                  <a:pt x="1289" y="4760"/>
                </a:cubicBezTo>
                <a:cubicBezTo>
                  <a:pt x="1243" y="4725"/>
                  <a:pt x="1196" y="4713"/>
                  <a:pt x="1161" y="4690"/>
                </a:cubicBezTo>
                <a:cubicBezTo>
                  <a:pt x="720" y="4470"/>
                  <a:pt x="720" y="4470"/>
                  <a:pt x="418" y="4098"/>
                </a:cubicBezTo>
                <a:cubicBezTo>
                  <a:pt x="326" y="3994"/>
                  <a:pt x="268" y="3878"/>
                  <a:pt x="244" y="3738"/>
                </a:cubicBezTo>
                <a:cubicBezTo>
                  <a:pt x="209" y="3611"/>
                  <a:pt x="175" y="3471"/>
                  <a:pt x="151" y="3320"/>
                </a:cubicBezTo>
                <a:cubicBezTo>
                  <a:pt x="140" y="3193"/>
                  <a:pt x="128" y="3065"/>
                  <a:pt x="82" y="2926"/>
                </a:cubicBezTo>
                <a:cubicBezTo>
                  <a:pt x="70" y="2891"/>
                  <a:pt x="82" y="2833"/>
                  <a:pt x="82" y="2786"/>
                </a:cubicBezTo>
                <a:cubicBezTo>
                  <a:pt x="82" y="2728"/>
                  <a:pt x="93" y="2659"/>
                  <a:pt x="82" y="2601"/>
                </a:cubicBezTo>
                <a:cubicBezTo>
                  <a:pt x="12" y="2415"/>
                  <a:pt x="1" y="2252"/>
                  <a:pt x="128" y="2078"/>
                </a:cubicBezTo>
                <a:cubicBezTo>
                  <a:pt x="151" y="2032"/>
                  <a:pt x="140" y="1962"/>
                  <a:pt x="140" y="1904"/>
                </a:cubicBezTo>
                <a:cubicBezTo>
                  <a:pt x="128" y="1753"/>
                  <a:pt x="186" y="1625"/>
                  <a:pt x="256" y="1498"/>
                </a:cubicBezTo>
                <a:cubicBezTo>
                  <a:pt x="407" y="1231"/>
                  <a:pt x="558" y="999"/>
                  <a:pt x="825" y="813"/>
                </a:cubicBezTo>
                <a:cubicBezTo>
                  <a:pt x="1011" y="685"/>
                  <a:pt x="1173" y="523"/>
                  <a:pt x="1336" y="372"/>
                </a:cubicBezTo>
                <a:cubicBezTo>
                  <a:pt x="1428" y="279"/>
                  <a:pt x="1568" y="197"/>
                  <a:pt x="1707" y="174"/>
                </a:cubicBezTo>
                <a:cubicBezTo>
                  <a:pt x="1916" y="128"/>
                  <a:pt x="2113" y="116"/>
                  <a:pt x="2299" y="12"/>
                </a:cubicBezTo>
                <a:cubicBezTo>
                  <a:pt x="2694" y="12"/>
                  <a:pt x="3077" y="0"/>
                  <a:pt x="3460" y="12"/>
                </a:cubicBezTo>
                <a:cubicBezTo>
                  <a:pt x="3553" y="12"/>
                  <a:pt x="3657" y="81"/>
                  <a:pt x="3727" y="139"/>
                </a:cubicBezTo>
                <a:cubicBezTo>
                  <a:pt x="4017" y="395"/>
                  <a:pt x="4261" y="685"/>
                  <a:pt x="4482" y="987"/>
                </a:cubicBezTo>
                <a:cubicBezTo>
                  <a:pt x="4551" y="1091"/>
                  <a:pt x="4598" y="1231"/>
                  <a:pt x="4644" y="1347"/>
                </a:cubicBezTo>
                <a:cubicBezTo>
                  <a:pt x="4784" y="1741"/>
                  <a:pt x="4830" y="2148"/>
                  <a:pt x="4737" y="2554"/>
                </a:cubicBezTo>
                <a:cubicBezTo>
                  <a:pt x="4725" y="2612"/>
                  <a:pt x="4714" y="2670"/>
                  <a:pt x="4725" y="2728"/>
                </a:cubicBezTo>
                <a:cubicBezTo>
                  <a:pt x="4772" y="3065"/>
                  <a:pt x="4644" y="3367"/>
                  <a:pt x="4563" y="3680"/>
                </a:cubicBezTo>
                <a:cubicBezTo>
                  <a:pt x="4551" y="3761"/>
                  <a:pt x="4505" y="3843"/>
                  <a:pt x="4470" y="3901"/>
                </a:cubicBezTo>
                <a:cubicBezTo>
                  <a:pt x="4354" y="4063"/>
                  <a:pt x="4238" y="4226"/>
                  <a:pt x="4099" y="4354"/>
                </a:cubicBezTo>
                <a:cubicBezTo>
                  <a:pt x="4006" y="4458"/>
                  <a:pt x="3890" y="4539"/>
                  <a:pt x="3774" y="4609"/>
                </a:cubicBezTo>
                <a:cubicBezTo>
                  <a:pt x="3611" y="4702"/>
                  <a:pt x="3437" y="4760"/>
                  <a:pt x="3263" y="4830"/>
                </a:cubicBezTo>
                <a:cubicBezTo>
                  <a:pt x="2938" y="4969"/>
                  <a:pt x="2647" y="4911"/>
                  <a:pt x="2404" y="4922"/>
                </a:cubicBezTo>
                <a:close/>
                <a:moveTo>
                  <a:pt x="4366" y="1602"/>
                </a:moveTo>
                <a:cubicBezTo>
                  <a:pt x="4296" y="1416"/>
                  <a:pt x="4261" y="1277"/>
                  <a:pt x="4191" y="1161"/>
                </a:cubicBezTo>
                <a:cubicBezTo>
                  <a:pt x="4006" y="871"/>
                  <a:pt x="3785" y="627"/>
                  <a:pt x="3541" y="395"/>
                </a:cubicBezTo>
                <a:cubicBezTo>
                  <a:pt x="3460" y="337"/>
                  <a:pt x="3390" y="290"/>
                  <a:pt x="3286" y="290"/>
                </a:cubicBezTo>
                <a:cubicBezTo>
                  <a:pt x="2880" y="302"/>
                  <a:pt x="2473" y="244"/>
                  <a:pt x="2067" y="360"/>
                </a:cubicBezTo>
                <a:cubicBezTo>
                  <a:pt x="1800" y="441"/>
                  <a:pt x="1533" y="499"/>
                  <a:pt x="1301" y="685"/>
                </a:cubicBezTo>
                <a:cubicBezTo>
                  <a:pt x="1115" y="824"/>
                  <a:pt x="952" y="999"/>
                  <a:pt x="790" y="1161"/>
                </a:cubicBezTo>
                <a:cubicBezTo>
                  <a:pt x="662" y="1312"/>
                  <a:pt x="581" y="1486"/>
                  <a:pt x="488" y="1660"/>
                </a:cubicBezTo>
                <a:cubicBezTo>
                  <a:pt x="418" y="1800"/>
                  <a:pt x="384" y="1962"/>
                  <a:pt x="477" y="2136"/>
                </a:cubicBezTo>
                <a:cubicBezTo>
                  <a:pt x="651" y="2078"/>
                  <a:pt x="813" y="2032"/>
                  <a:pt x="952" y="1927"/>
                </a:cubicBezTo>
                <a:cubicBezTo>
                  <a:pt x="1080" y="1846"/>
                  <a:pt x="1219" y="1788"/>
                  <a:pt x="1370" y="1765"/>
                </a:cubicBezTo>
                <a:cubicBezTo>
                  <a:pt x="1707" y="1753"/>
                  <a:pt x="2044" y="1660"/>
                  <a:pt x="2380" y="1683"/>
                </a:cubicBezTo>
                <a:cubicBezTo>
                  <a:pt x="2404" y="1683"/>
                  <a:pt x="2427" y="1683"/>
                  <a:pt x="2462" y="1672"/>
                </a:cubicBezTo>
                <a:cubicBezTo>
                  <a:pt x="2682" y="1579"/>
                  <a:pt x="2903" y="1591"/>
                  <a:pt x="3135" y="1591"/>
                </a:cubicBezTo>
                <a:lnTo>
                  <a:pt x="4041" y="1591"/>
                </a:lnTo>
                <a:cubicBezTo>
                  <a:pt x="4145" y="1614"/>
                  <a:pt x="4238" y="1614"/>
                  <a:pt x="4366" y="1602"/>
                </a:cubicBezTo>
                <a:close/>
                <a:moveTo>
                  <a:pt x="4377" y="2566"/>
                </a:moveTo>
                <a:lnTo>
                  <a:pt x="3286" y="2566"/>
                </a:lnTo>
                <a:cubicBezTo>
                  <a:pt x="3274" y="2566"/>
                  <a:pt x="3251" y="2566"/>
                  <a:pt x="3228" y="2589"/>
                </a:cubicBezTo>
                <a:cubicBezTo>
                  <a:pt x="3054" y="2670"/>
                  <a:pt x="2868" y="2647"/>
                  <a:pt x="2694" y="2659"/>
                </a:cubicBezTo>
                <a:cubicBezTo>
                  <a:pt x="2613" y="2659"/>
                  <a:pt x="2520" y="2647"/>
                  <a:pt x="2450" y="2670"/>
                </a:cubicBezTo>
                <a:cubicBezTo>
                  <a:pt x="2218" y="2763"/>
                  <a:pt x="1974" y="2728"/>
                  <a:pt x="1719" y="2728"/>
                </a:cubicBezTo>
                <a:cubicBezTo>
                  <a:pt x="1637" y="2728"/>
                  <a:pt x="1533" y="2728"/>
                  <a:pt x="1452" y="2763"/>
                </a:cubicBezTo>
                <a:cubicBezTo>
                  <a:pt x="1312" y="2798"/>
                  <a:pt x="1185" y="2821"/>
                  <a:pt x="1057" y="2821"/>
                </a:cubicBezTo>
                <a:cubicBezTo>
                  <a:pt x="906" y="2821"/>
                  <a:pt x="755" y="2844"/>
                  <a:pt x="604" y="2937"/>
                </a:cubicBezTo>
                <a:cubicBezTo>
                  <a:pt x="662" y="3019"/>
                  <a:pt x="697" y="3123"/>
                  <a:pt x="755" y="3181"/>
                </a:cubicBezTo>
                <a:cubicBezTo>
                  <a:pt x="1045" y="3494"/>
                  <a:pt x="1312" y="3820"/>
                  <a:pt x="1719" y="4005"/>
                </a:cubicBezTo>
                <a:cubicBezTo>
                  <a:pt x="1765" y="4017"/>
                  <a:pt x="1800" y="4052"/>
                  <a:pt x="1835" y="4052"/>
                </a:cubicBezTo>
                <a:cubicBezTo>
                  <a:pt x="2090" y="4040"/>
                  <a:pt x="2346" y="4075"/>
                  <a:pt x="2589" y="4005"/>
                </a:cubicBezTo>
                <a:cubicBezTo>
                  <a:pt x="2787" y="3947"/>
                  <a:pt x="2961" y="3866"/>
                  <a:pt x="3135" y="3808"/>
                </a:cubicBezTo>
                <a:cubicBezTo>
                  <a:pt x="3402" y="3727"/>
                  <a:pt x="3634" y="3587"/>
                  <a:pt x="3855" y="3413"/>
                </a:cubicBezTo>
                <a:cubicBezTo>
                  <a:pt x="3913" y="3367"/>
                  <a:pt x="3971" y="3297"/>
                  <a:pt x="4029" y="3239"/>
                </a:cubicBezTo>
                <a:cubicBezTo>
                  <a:pt x="4157" y="3053"/>
                  <a:pt x="4250" y="2833"/>
                  <a:pt x="4377" y="2566"/>
                </a:cubicBezTo>
                <a:close/>
                <a:moveTo>
                  <a:pt x="523" y="2624"/>
                </a:moveTo>
                <a:lnTo>
                  <a:pt x="651" y="2624"/>
                </a:lnTo>
                <a:cubicBezTo>
                  <a:pt x="813" y="2601"/>
                  <a:pt x="964" y="2589"/>
                  <a:pt x="1127" y="2554"/>
                </a:cubicBezTo>
                <a:cubicBezTo>
                  <a:pt x="1173" y="2543"/>
                  <a:pt x="1231" y="2554"/>
                  <a:pt x="1278" y="2531"/>
                </a:cubicBezTo>
                <a:cubicBezTo>
                  <a:pt x="1428" y="2450"/>
                  <a:pt x="1591" y="2473"/>
                  <a:pt x="1754" y="2450"/>
                </a:cubicBezTo>
                <a:cubicBezTo>
                  <a:pt x="1893" y="2450"/>
                  <a:pt x="2044" y="2484"/>
                  <a:pt x="2171" y="2438"/>
                </a:cubicBezTo>
                <a:cubicBezTo>
                  <a:pt x="2357" y="2380"/>
                  <a:pt x="2555" y="2392"/>
                  <a:pt x="2752" y="2380"/>
                </a:cubicBezTo>
                <a:cubicBezTo>
                  <a:pt x="2845" y="2380"/>
                  <a:pt x="2938" y="2380"/>
                  <a:pt x="3019" y="2334"/>
                </a:cubicBezTo>
                <a:cubicBezTo>
                  <a:pt x="3135" y="2276"/>
                  <a:pt x="3251" y="2276"/>
                  <a:pt x="3379" y="2276"/>
                </a:cubicBezTo>
                <a:lnTo>
                  <a:pt x="4087" y="2276"/>
                </a:lnTo>
                <a:lnTo>
                  <a:pt x="4250" y="2276"/>
                </a:lnTo>
                <a:cubicBezTo>
                  <a:pt x="4308" y="2264"/>
                  <a:pt x="4366" y="2299"/>
                  <a:pt x="4412" y="2217"/>
                </a:cubicBezTo>
                <a:cubicBezTo>
                  <a:pt x="4412" y="2194"/>
                  <a:pt x="4389" y="2159"/>
                  <a:pt x="4389" y="2136"/>
                </a:cubicBezTo>
                <a:cubicBezTo>
                  <a:pt x="4354" y="1950"/>
                  <a:pt x="4238" y="1869"/>
                  <a:pt x="4029" y="1892"/>
                </a:cubicBezTo>
                <a:cubicBezTo>
                  <a:pt x="3657" y="1904"/>
                  <a:pt x="3274" y="1892"/>
                  <a:pt x="2903" y="1892"/>
                </a:cubicBezTo>
                <a:cubicBezTo>
                  <a:pt x="2810" y="1892"/>
                  <a:pt x="2729" y="1892"/>
                  <a:pt x="2647" y="1916"/>
                </a:cubicBezTo>
                <a:cubicBezTo>
                  <a:pt x="2508" y="1974"/>
                  <a:pt x="2346" y="1974"/>
                  <a:pt x="2206" y="1962"/>
                </a:cubicBezTo>
                <a:cubicBezTo>
                  <a:pt x="2044" y="1962"/>
                  <a:pt x="1881" y="1962"/>
                  <a:pt x="1719" y="2020"/>
                </a:cubicBezTo>
                <a:cubicBezTo>
                  <a:pt x="1684" y="2032"/>
                  <a:pt x="1626" y="2043"/>
                  <a:pt x="1579" y="2043"/>
                </a:cubicBezTo>
                <a:cubicBezTo>
                  <a:pt x="1347" y="2043"/>
                  <a:pt x="1138" y="2136"/>
                  <a:pt x="941" y="2217"/>
                </a:cubicBezTo>
                <a:cubicBezTo>
                  <a:pt x="778" y="2276"/>
                  <a:pt x="616" y="2368"/>
                  <a:pt x="465" y="2438"/>
                </a:cubicBezTo>
                <a:cubicBezTo>
                  <a:pt x="465" y="2496"/>
                  <a:pt x="488" y="2554"/>
                  <a:pt x="523" y="2624"/>
                </a:cubicBezTo>
                <a:close/>
                <a:moveTo>
                  <a:pt x="430" y="3320"/>
                </a:moveTo>
                <a:cubicBezTo>
                  <a:pt x="384" y="3378"/>
                  <a:pt x="430" y="3413"/>
                  <a:pt x="430" y="3436"/>
                </a:cubicBezTo>
                <a:cubicBezTo>
                  <a:pt x="442" y="3483"/>
                  <a:pt x="465" y="3506"/>
                  <a:pt x="477" y="3553"/>
                </a:cubicBezTo>
                <a:cubicBezTo>
                  <a:pt x="488" y="3599"/>
                  <a:pt x="488" y="3645"/>
                  <a:pt x="500" y="3669"/>
                </a:cubicBezTo>
                <a:cubicBezTo>
                  <a:pt x="581" y="3820"/>
                  <a:pt x="651" y="3959"/>
                  <a:pt x="767" y="4087"/>
                </a:cubicBezTo>
                <a:cubicBezTo>
                  <a:pt x="1057" y="4400"/>
                  <a:pt x="1417" y="4528"/>
                  <a:pt x="1800" y="4655"/>
                </a:cubicBezTo>
                <a:lnTo>
                  <a:pt x="2868" y="4655"/>
                </a:lnTo>
                <a:cubicBezTo>
                  <a:pt x="2880" y="4655"/>
                  <a:pt x="2880" y="4655"/>
                  <a:pt x="2903" y="4644"/>
                </a:cubicBezTo>
                <a:cubicBezTo>
                  <a:pt x="3147" y="4539"/>
                  <a:pt x="3390" y="4458"/>
                  <a:pt x="3623" y="4319"/>
                </a:cubicBezTo>
                <a:cubicBezTo>
                  <a:pt x="3948" y="4145"/>
                  <a:pt x="4145" y="3854"/>
                  <a:pt x="4296" y="3483"/>
                </a:cubicBezTo>
                <a:cubicBezTo>
                  <a:pt x="4238" y="3506"/>
                  <a:pt x="4203" y="3506"/>
                  <a:pt x="4191" y="3529"/>
                </a:cubicBezTo>
                <a:cubicBezTo>
                  <a:pt x="4087" y="3611"/>
                  <a:pt x="3982" y="3703"/>
                  <a:pt x="3866" y="3773"/>
                </a:cubicBezTo>
                <a:cubicBezTo>
                  <a:pt x="3715" y="3878"/>
                  <a:pt x="3576" y="3994"/>
                  <a:pt x="3390" y="4052"/>
                </a:cubicBezTo>
                <a:cubicBezTo>
                  <a:pt x="3263" y="4087"/>
                  <a:pt x="3135" y="4145"/>
                  <a:pt x="2984" y="4191"/>
                </a:cubicBezTo>
                <a:cubicBezTo>
                  <a:pt x="2798" y="4261"/>
                  <a:pt x="2613" y="4354"/>
                  <a:pt x="2404" y="4354"/>
                </a:cubicBezTo>
                <a:lnTo>
                  <a:pt x="1823" y="4354"/>
                </a:lnTo>
                <a:cubicBezTo>
                  <a:pt x="1754" y="4354"/>
                  <a:pt x="1684" y="4354"/>
                  <a:pt x="1626" y="4307"/>
                </a:cubicBezTo>
                <a:cubicBezTo>
                  <a:pt x="1370" y="4168"/>
                  <a:pt x="1127" y="4029"/>
                  <a:pt x="929" y="3820"/>
                </a:cubicBezTo>
                <a:cubicBezTo>
                  <a:pt x="778" y="3645"/>
                  <a:pt x="604" y="3483"/>
                  <a:pt x="430" y="3320"/>
                </a:cubicBezTo>
                <a:close/>
              </a:path>
            </a:pathLst>
          </a:custGeom>
          <a:solidFill>
            <a:srgbClr val="0088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2" name="Google Shape;1602;p28"/>
          <p:cNvGrpSpPr/>
          <p:nvPr/>
        </p:nvGrpSpPr>
        <p:grpSpPr>
          <a:xfrm rot="-714897">
            <a:off x="6205882" y="4634928"/>
            <a:ext cx="883118" cy="855931"/>
            <a:chOff x="852825" y="3133350"/>
            <a:chExt cx="216825" cy="210150"/>
          </a:xfrm>
        </p:grpSpPr>
        <p:sp>
          <p:nvSpPr>
            <p:cNvPr id="1603" name="Google Shape;1603;p28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8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1_1">
    <p:bg>
      <p:bgPr>
        <a:solidFill>
          <a:schemeClr val="accent1"/>
        </a:solidFill>
      </p:bgPr>
    </p:bg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6" name="Google Shape;1606;p29"/>
          <p:cNvGrpSpPr/>
          <p:nvPr/>
        </p:nvGrpSpPr>
        <p:grpSpPr>
          <a:xfrm flipH="1" rot="2918387">
            <a:off x="8800296" y="-91325"/>
            <a:ext cx="569392" cy="950297"/>
            <a:chOff x="1980950" y="3649100"/>
            <a:chExt cx="146600" cy="244675"/>
          </a:xfrm>
        </p:grpSpPr>
        <p:sp>
          <p:nvSpPr>
            <p:cNvPr id="1607" name="Google Shape;1607;p2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8" name="Google Shape;1618;p29"/>
          <p:cNvGrpSpPr/>
          <p:nvPr/>
        </p:nvGrpSpPr>
        <p:grpSpPr>
          <a:xfrm flipH="1" rot="2013131">
            <a:off x="-147533" y="615950"/>
            <a:ext cx="623487" cy="1156670"/>
            <a:chOff x="2369275" y="3344925"/>
            <a:chExt cx="160525" cy="297800"/>
          </a:xfrm>
        </p:grpSpPr>
        <p:sp>
          <p:nvSpPr>
            <p:cNvPr id="1619" name="Google Shape;1619;p2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4" name="Google Shape;1634;p29"/>
          <p:cNvGrpSpPr/>
          <p:nvPr/>
        </p:nvGrpSpPr>
        <p:grpSpPr>
          <a:xfrm flipH="1" rot="-6235069">
            <a:off x="7577088" y="-220963"/>
            <a:ext cx="817372" cy="843276"/>
            <a:chOff x="2894600" y="3171950"/>
            <a:chExt cx="210450" cy="217125"/>
          </a:xfrm>
        </p:grpSpPr>
        <p:sp>
          <p:nvSpPr>
            <p:cNvPr id="1635" name="Google Shape;1635;p29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9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7" name="Google Shape;1637;p29"/>
          <p:cNvGrpSpPr/>
          <p:nvPr/>
        </p:nvGrpSpPr>
        <p:grpSpPr>
          <a:xfrm flipH="1" rot="-6698716">
            <a:off x="8427757" y="846037"/>
            <a:ext cx="1139236" cy="832555"/>
            <a:chOff x="3261275" y="2943825"/>
            <a:chExt cx="293325" cy="214350"/>
          </a:xfrm>
        </p:grpSpPr>
        <p:sp>
          <p:nvSpPr>
            <p:cNvPr id="1638" name="Google Shape;1638;p29"/>
            <p:cNvSpPr/>
            <p:nvPr/>
          </p:nvSpPr>
          <p:spPr>
            <a:xfrm>
              <a:off x="3432400" y="3092650"/>
              <a:ext cx="43550" cy="51800"/>
            </a:xfrm>
            <a:custGeom>
              <a:rect b="b" l="l" r="r" t="t"/>
              <a:pathLst>
                <a:path extrusionOk="0" h="2072" w="1742">
                  <a:moveTo>
                    <a:pt x="442" y="270"/>
                  </a:moveTo>
                  <a:cubicBezTo>
                    <a:pt x="813" y="537"/>
                    <a:pt x="1742" y="1396"/>
                    <a:pt x="987" y="1756"/>
                  </a:cubicBezTo>
                  <a:cubicBezTo>
                    <a:pt x="922" y="1787"/>
                    <a:pt x="860" y="1801"/>
                    <a:pt x="804" y="1801"/>
                  </a:cubicBezTo>
                  <a:cubicBezTo>
                    <a:pt x="501" y="1801"/>
                    <a:pt x="328" y="1403"/>
                    <a:pt x="279" y="1129"/>
                  </a:cubicBezTo>
                  <a:cubicBezTo>
                    <a:pt x="221" y="828"/>
                    <a:pt x="279" y="526"/>
                    <a:pt x="442" y="270"/>
                  </a:cubicBezTo>
                  <a:close/>
                  <a:moveTo>
                    <a:pt x="498" y="0"/>
                  </a:moveTo>
                  <a:cubicBezTo>
                    <a:pt x="413" y="0"/>
                    <a:pt x="171" y="280"/>
                    <a:pt x="116" y="444"/>
                  </a:cubicBezTo>
                  <a:cubicBezTo>
                    <a:pt x="24" y="700"/>
                    <a:pt x="0" y="1002"/>
                    <a:pt x="35" y="1164"/>
                  </a:cubicBezTo>
                  <a:cubicBezTo>
                    <a:pt x="91" y="1569"/>
                    <a:pt x="376" y="2071"/>
                    <a:pt x="847" y="2071"/>
                  </a:cubicBezTo>
                  <a:cubicBezTo>
                    <a:pt x="863" y="2071"/>
                    <a:pt x="878" y="2071"/>
                    <a:pt x="894" y="2070"/>
                  </a:cubicBezTo>
                  <a:cubicBezTo>
                    <a:pt x="1324" y="2046"/>
                    <a:pt x="1672" y="1570"/>
                    <a:pt x="1556" y="1141"/>
                  </a:cubicBezTo>
                  <a:cubicBezTo>
                    <a:pt x="1486" y="897"/>
                    <a:pt x="1312" y="677"/>
                    <a:pt x="1138" y="526"/>
                  </a:cubicBezTo>
                  <a:cubicBezTo>
                    <a:pt x="952" y="352"/>
                    <a:pt x="755" y="85"/>
                    <a:pt x="511" y="3"/>
                  </a:cubicBezTo>
                  <a:cubicBezTo>
                    <a:pt x="507" y="1"/>
                    <a:pt x="503" y="0"/>
                    <a:pt x="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9"/>
            <p:cNvSpPr/>
            <p:nvPr/>
          </p:nvSpPr>
          <p:spPr>
            <a:xfrm>
              <a:off x="3261275" y="2943825"/>
              <a:ext cx="293325" cy="214350"/>
            </a:xfrm>
            <a:custGeom>
              <a:rect b="b" l="l" r="r" t="t"/>
              <a:pathLst>
                <a:path extrusionOk="0" h="8574" w="11733">
                  <a:moveTo>
                    <a:pt x="1319" y="639"/>
                  </a:moveTo>
                  <a:lnTo>
                    <a:pt x="1319" y="639"/>
                  </a:lnTo>
                  <a:cubicBezTo>
                    <a:pt x="2693" y="1482"/>
                    <a:pt x="4537" y="2485"/>
                    <a:pt x="4581" y="2485"/>
                  </a:cubicBezTo>
                  <a:cubicBezTo>
                    <a:pt x="4581" y="2485"/>
                    <a:pt x="4581" y="2485"/>
                    <a:pt x="4582" y="2485"/>
                  </a:cubicBezTo>
                  <a:cubicBezTo>
                    <a:pt x="5208" y="2799"/>
                    <a:pt x="6010" y="2903"/>
                    <a:pt x="6671" y="3066"/>
                  </a:cubicBezTo>
                  <a:cubicBezTo>
                    <a:pt x="7054" y="3147"/>
                    <a:pt x="8180" y="3367"/>
                    <a:pt x="8389" y="3391"/>
                  </a:cubicBezTo>
                  <a:cubicBezTo>
                    <a:pt x="8406" y="3396"/>
                    <a:pt x="8424" y="3399"/>
                    <a:pt x="8441" y="3399"/>
                  </a:cubicBezTo>
                  <a:cubicBezTo>
                    <a:pt x="8494" y="3399"/>
                    <a:pt x="8540" y="3371"/>
                    <a:pt x="8540" y="3309"/>
                  </a:cubicBezTo>
                  <a:cubicBezTo>
                    <a:pt x="8553" y="2663"/>
                    <a:pt x="9264" y="2281"/>
                    <a:pt x="9921" y="2281"/>
                  </a:cubicBezTo>
                  <a:cubicBezTo>
                    <a:pt x="10432" y="2281"/>
                    <a:pt x="10910" y="2512"/>
                    <a:pt x="11001" y="3031"/>
                  </a:cubicBezTo>
                  <a:cubicBezTo>
                    <a:pt x="11048" y="3367"/>
                    <a:pt x="10874" y="3901"/>
                    <a:pt x="10526" y="4041"/>
                  </a:cubicBezTo>
                  <a:cubicBezTo>
                    <a:pt x="10414" y="4078"/>
                    <a:pt x="10295" y="4091"/>
                    <a:pt x="10176" y="4091"/>
                  </a:cubicBezTo>
                  <a:cubicBezTo>
                    <a:pt x="9996" y="4091"/>
                    <a:pt x="9815" y="4062"/>
                    <a:pt x="9655" y="4041"/>
                  </a:cubicBezTo>
                  <a:cubicBezTo>
                    <a:pt x="9307" y="3983"/>
                    <a:pt x="8958" y="3890"/>
                    <a:pt x="8622" y="3820"/>
                  </a:cubicBezTo>
                  <a:cubicBezTo>
                    <a:pt x="7879" y="3634"/>
                    <a:pt x="5139" y="2857"/>
                    <a:pt x="4489" y="2648"/>
                  </a:cubicBezTo>
                  <a:cubicBezTo>
                    <a:pt x="4454" y="2624"/>
                    <a:pt x="4431" y="2624"/>
                    <a:pt x="4396" y="2624"/>
                  </a:cubicBezTo>
                  <a:cubicBezTo>
                    <a:pt x="4280" y="2624"/>
                    <a:pt x="4210" y="2752"/>
                    <a:pt x="4338" y="2857"/>
                  </a:cubicBezTo>
                  <a:cubicBezTo>
                    <a:pt x="4872" y="3298"/>
                    <a:pt x="6961" y="5225"/>
                    <a:pt x="7495" y="5759"/>
                  </a:cubicBezTo>
                  <a:cubicBezTo>
                    <a:pt x="7751" y="6003"/>
                    <a:pt x="8006" y="6258"/>
                    <a:pt x="8227" y="6537"/>
                  </a:cubicBezTo>
                  <a:cubicBezTo>
                    <a:pt x="8413" y="6746"/>
                    <a:pt x="8633" y="6978"/>
                    <a:pt x="8691" y="7268"/>
                  </a:cubicBezTo>
                  <a:cubicBezTo>
                    <a:pt x="8761" y="7640"/>
                    <a:pt x="8401" y="8069"/>
                    <a:pt x="8076" y="8197"/>
                  </a:cubicBezTo>
                  <a:cubicBezTo>
                    <a:pt x="7969" y="8241"/>
                    <a:pt x="7863" y="8261"/>
                    <a:pt x="7761" y="8261"/>
                  </a:cubicBezTo>
                  <a:cubicBezTo>
                    <a:pt x="6815" y="8261"/>
                    <a:pt x="6161" y="6523"/>
                    <a:pt x="7031" y="5968"/>
                  </a:cubicBezTo>
                  <a:cubicBezTo>
                    <a:pt x="7124" y="5910"/>
                    <a:pt x="7078" y="5840"/>
                    <a:pt x="7020" y="5782"/>
                  </a:cubicBezTo>
                  <a:cubicBezTo>
                    <a:pt x="6892" y="5620"/>
                    <a:pt x="6102" y="4772"/>
                    <a:pt x="5847" y="4505"/>
                  </a:cubicBezTo>
                  <a:cubicBezTo>
                    <a:pt x="5371" y="4006"/>
                    <a:pt x="4860" y="3391"/>
                    <a:pt x="4268" y="3019"/>
                  </a:cubicBezTo>
                  <a:cubicBezTo>
                    <a:pt x="4268" y="2996"/>
                    <a:pt x="2422" y="1928"/>
                    <a:pt x="983" y="1208"/>
                  </a:cubicBezTo>
                  <a:lnTo>
                    <a:pt x="983" y="1208"/>
                  </a:lnTo>
                  <a:cubicBezTo>
                    <a:pt x="1134" y="1255"/>
                    <a:pt x="1250" y="1313"/>
                    <a:pt x="1377" y="1371"/>
                  </a:cubicBezTo>
                  <a:cubicBezTo>
                    <a:pt x="1958" y="1626"/>
                    <a:pt x="2527" y="1916"/>
                    <a:pt x="3130" y="2125"/>
                  </a:cubicBezTo>
                  <a:cubicBezTo>
                    <a:pt x="3156" y="2134"/>
                    <a:pt x="3186" y="2139"/>
                    <a:pt x="3215" y="2139"/>
                  </a:cubicBezTo>
                  <a:cubicBezTo>
                    <a:pt x="3264" y="2139"/>
                    <a:pt x="3309" y="2123"/>
                    <a:pt x="3316" y="2079"/>
                  </a:cubicBezTo>
                  <a:cubicBezTo>
                    <a:pt x="3316" y="2032"/>
                    <a:pt x="3223" y="1963"/>
                    <a:pt x="3223" y="1963"/>
                  </a:cubicBezTo>
                  <a:cubicBezTo>
                    <a:pt x="2736" y="1568"/>
                    <a:pt x="2178" y="1231"/>
                    <a:pt x="1656" y="906"/>
                  </a:cubicBezTo>
                  <a:cubicBezTo>
                    <a:pt x="1540" y="825"/>
                    <a:pt x="1435" y="744"/>
                    <a:pt x="1319" y="639"/>
                  </a:cubicBezTo>
                  <a:close/>
                  <a:moveTo>
                    <a:pt x="542" y="1"/>
                  </a:moveTo>
                  <a:cubicBezTo>
                    <a:pt x="495" y="1"/>
                    <a:pt x="484" y="59"/>
                    <a:pt x="553" y="152"/>
                  </a:cubicBezTo>
                  <a:cubicBezTo>
                    <a:pt x="948" y="593"/>
                    <a:pt x="1726" y="1173"/>
                    <a:pt x="2376" y="1626"/>
                  </a:cubicBezTo>
                  <a:cubicBezTo>
                    <a:pt x="1656" y="1324"/>
                    <a:pt x="739" y="953"/>
                    <a:pt x="147" y="848"/>
                  </a:cubicBezTo>
                  <a:cubicBezTo>
                    <a:pt x="127" y="844"/>
                    <a:pt x="110" y="842"/>
                    <a:pt x="94" y="842"/>
                  </a:cubicBezTo>
                  <a:cubicBezTo>
                    <a:pt x="27" y="842"/>
                    <a:pt x="0" y="878"/>
                    <a:pt x="19" y="906"/>
                  </a:cubicBezTo>
                  <a:cubicBezTo>
                    <a:pt x="19" y="906"/>
                    <a:pt x="31" y="918"/>
                    <a:pt x="31" y="929"/>
                  </a:cubicBezTo>
                  <a:cubicBezTo>
                    <a:pt x="658" y="1440"/>
                    <a:pt x="1412" y="1800"/>
                    <a:pt x="2120" y="2183"/>
                  </a:cubicBezTo>
                  <a:cubicBezTo>
                    <a:pt x="2771" y="2520"/>
                    <a:pt x="3421" y="2903"/>
                    <a:pt x="4106" y="3193"/>
                  </a:cubicBezTo>
                  <a:cubicBezTo>
                    <a:pt x="4140" y="3205"/>
                    <a:pt x="5998" y="4935"/>
                    <a:pt x="6822" y="5863"/>
                  </a:cubicBezTo>
                  <a:cubicBezTo>
                    <a:pt x="5708" y="6630"/>
                    <a:pt x="6784" y="8573"/>
                    <a:pt x="7895" y="8573"/>
                  </a:cubicBezTo>
                  <a:cubicBezTo>
                    <a:pt x="8231" y="8573"/>
                    <a:pt x="8571" y="8395"/>
                    <a:pt x="8854" y="7953"/>
                  </a:cubicBezTo>
                  <a:cubicBezTo>
                    <a:pt x="9457" y="6989"/>
                    <a:pt x="8180" y="6038"/>
                    <a:pt x="7600" y="5469"/>
                  </a:cubicBezTo>
                  <a:cubicBezTo>
                    <a:pt x="7043" y="4923"/>
                    <a:pt x="6404" y="4459"/>
                    <a:pt x="5859" y="3855"/>
                  </a:cubicBezTo>
                  <a:cubicBezTo>
                    <a:pt x="5673" y="3658"/>
                    <a:pt x="5475" y="3425"/>
                    <a:pt x="5243" y="3216"/>
                  </a:cubicBezTo>
                  <a:lnTo>
                    <a:pt x="5243" y="3216"/>
                  </a:lnTo>
                  <a:cubicBezTo>
                    <a:pt x="5545" y="3309"/>
                    <a:pt x="5847" y="3367"/>
                    <a:pt x="6126" y="3425"/>
                  </a:cubicBezTo>
                  <a:cubicBezTo>
                    <a:pt x="6903" y="3565"/>
                    <a:pt x="7635" y="3878"/>
                    <a:pt x="8401" y="4064"/>
                  </a:cubicBezTo>
                  <a:cubicBezTo>
                    <a:pt x="8854" y="4175"/>
                    <a:pt x="9522" y="4409"/>
                    <a:pt x="10107" y="4409"/>
                  </a:cubicBezTo>
                  <a:cubicBezTo>
                    <a:pt x="10557" y="4409"/>
                    <a:pt x="10959" y="4271"/>
                    <a:pt x="11176" y="3832"/>
                  </a:cubicBezTo>
                  <a:cubicBezTo>
                    <a:pt x="11733" y="2678"/>
                    <a:pt x="10780" y="2065"/>
                    <a:pt x="9830" y="2065"/>
                  </a:cubicBezTo>
                  <a:cubicBezTo>
                    <a:pt x="9098" y="2065"/>
                    <a:pt x="8367" y="2430"/>
                    <a:pt x="8331" y="3193"/>
                  </a:cubicBezTo>
                  <a:cubicBezTo>
                    <a:pt x="7112" y="2973"/>
                    <a:pt x="4640" y="2299"/>
                    <a:pt x="4628" y="2276"/>
                  </a:cubicBezTo>
                  <a:cubicBezTo>
                    <a:pt x="4036" y="1847"/>
                    <a:pt x="3363" y="1498"/>
                    <a:pt x="2724" y="1115"/>
                  </a:cubicBezTo>
                  <a:cubicBezTo>
                    <a:pt x="2028" y="709"/>
                    <a:pt x="1331" y="268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9"/>
            <p:cNvSpPr/>
            <p:nvPr/>
          </p:nvSpPr>
          <p:spPr>
            <a:xfrm>
              <a:off x="3476500" y="3005250"/>
              <a:ext cx="55750" cy="36425"/>
            </a:xfrm>
            <a:custGeom>
              <a:rect b="b" l="l" r="r" t="t"/>
              <a:pathLst>
                <a:path extrusionOk="0" h="1457" w="2230">
                  <a:moveTo>
                    <a:pt x="1347" y="239"/>
                  </a:moveTo>
                  <a:cubicBezTo>
                    <a:pt x="1578" y="239"/>
                    <a:pt x="1789" y="330"/>
                    <a:pt x="1824" y="609"/>
                  </a:cubicBezTo>
                  <a:cubicBezTo>
                    <a:pt x="1869" y="1031"/>
                    <a:pt x="1598" y="1162"/>
                    <a:pt x="1259" y="1162"/>
                  </a:cubicBezTo>
                  <a:cubicBezTo>
                    <a:pt x="908" y="1162"/>
                    <a:pt x="486" y="1022"/>
                    <a:pt x="268" y="922"/>
                  </a:cubicBezTo>
                  <a:cubicBezTo>
                    <a:pt x="407" y="655"/>
                    <a:pt x="639" y="446"/>
                    <a:pt x="907" y="330"/>
                  </a:cubicBezTo>
                  <a:cubicBezTo>
                    <a:pt x="1032" y="279"/>
                    <a:pt x="1194" y="239"/>
                    <a:pt x="1347" y="239"/>
                  </a:cubicBezTo>
                  <a:close/>
                  <a:moveTo>
                    <a:pt x="1339" y="0"/>
                  </a:moveTo>
                  <a:cubicBezTo>
                    <a:pt x="1158" y="0"/>
                    <a:pt x="972" y="42"/>
                    <a:pt x="814" y="109"/>
                  </a:cubicBezTo>
                  <a:cubicBezTo>
                    <a:pt x="663" y="167"/>
                    <a:pt x="419" y="342"/>
                    <a:pt x="245" y="562"/>
                  </a:cubicBezTo>
                  <a:cubicBezTo>
                    <a:pt x="129" y="713"/>
                    <a:pt x="1" y="1085"/>
                    <a:pt x="59" y="1131"/>
                  </a:cubicBezTo>
                  <a:cubicBezTo>
                    <a:pt x="256" y="1305"/>
                    <a:pt x="581" y="1328"/>
                    <a:pt x="825" y="1386"/>
                  </a:cubicBezTo>
                  <a:cubicBezTo>
                    <a:pt x="974" y="1424"/>
                    <a:pt x="1148" y="1456"/>
                    <a:pt x="1314" y="1456"/>
                  </a:cubicBezTo>
                  <a:cubicBezTo>
                    <a:pt x="1406" y="1456"/>
                    <a:pt x="1497" y="1446"/>
                    <a:pt x="1580" y="1421"/>
                  </a:cubicBezTo>
                  <a:cubicBezTo>
                    <a:pt x="1998" y="1305"/>
                    <a:pt x="2230" y="748"/>
                    <a:pt x="2033" y="365"/>
                  </a:cubicBezTo>
                  <a:cubicBezTo>
                    <a:pt x="1898" y="102"/>
                    <a:pt x="1624" y="0"/>
                    <a:pt x="13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9"/>
            <p:cNvSpPr/>
            <p:nvPr/>
          </p:nvSpPr>
          <p:spPr>
            <a:xfrm>
              <a:off x="3352000" y="2998975"/>
              <a:ext cx="11625" cy="11050"/>
            </a:xfrm>
            <a:custGeom>
              <a:rect b="b" l="l" r="r" t="t"/>
              <a:pathLst>
                <a:path extrusionOk="0" h="442" w="465">
                  <a:moveTo>
                    <a:pt x="233" y="0"/>
                  </a:moveTo>
                  <a:cubicBezTo>
                    <a:pt x="117" y="0"/>
                    <a:pt x="1" y="105"/>
                    <a:pt x="12" y="221"/>
                  </a:cubicBezTo>
                  <a:cubicBezTo>
                    <a:pt x="12" y="337"/>
                    <a:pt x="117" y="442"/>
                    <a:pt x="233" y="442"/>
                  </a:cubicBezTo>
                  <a:cubicBezTo>
                    <a:pt x="349" y="442"/>
                    <a:pt x="465" y="337"/>
                    <a:pt x="453" y="221"/>
                  </a:cubicBezTo>
                  <a:cubicBezTo>
                    <a:pt x="453" y="105"/>
                    <a:pt x="361" y="0"/>
                    <a:pt x="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2" name="Google Shape;1642;p29"/>
          <p:cNvSpPr/>
          <p:nvPr/>
        </p:nvSpPr>
        <p:spPr>
          <a:xfrm flipH="1" rot="-1720377">
            <a:off x="743057" y="-323487"/>
            <a:ext cx="927086" cy="845552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9"/>
          <p:cNvSpPr/>
          <p:nvPr/>
        </p:nvSpPr>
        <p:spPr>
          <a:xfrm flipH="1" rot="-842110">
            <a:off x="123693" y="52957"/>
            <a:ext cx="497132" cy="49113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4" name="Google Shape;1644;p29"/>
          <p:cNvGrpSpPr/>
          <p:nvPr/>
        </p:nvGrpSpPr>
        <p:grpSpPr>
          <a:xfrm flipH="1" rot="6757396">
            <a:off x="7704419" y="323603"/>
            <a:ext cx="414892" cy="1399056"/>
            <a:chOff x="954700" y="3672025"/>
            <a:chExt cx="106825" cy="360200"/>
          </a:xfrm>
        </p:grpSpPr>
        <p:sp>
          <p:nvSpPr>
            <p:cNvPr id="1645" name="Google Shape;1645;p2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4" name="Google Shape;1654;p29"/>
          <p:cNvGrpSpPr/>
          <p:nvPr/>
        </p:nvGrpSpPr>
        <p:grpSpPr>
          <a:xfrm rot="4839262">
            <a:off x="727815" y="491434"/>
            <a:ext cx="735585" cy="735614"/>
            <a:chOff x="2894600" y="3171950"/>
            <a:chExt cx="210450" cy="217125"/>
          </a:xfrm>
        </p:grpSpPr>
        <p:sp>
          <p:nvSpPr>
            <p:cNvPr id="1655" name="Google Shape;1655;p29"/>
            <p:cNvSpPr/>
            <p:nvPr/>
          </p:nvSpPr>
          <p:spPr>
            <a:xfrm>
              <a:off x="2894600" y="3171950"/>
              <a:ext cx="210450" cy="217125"/>
            </a:xfrm>
            <a:custGeom>
              <a:rect b="b" l="l" r="r" t="t"/>
              <a:pathLst>
                <a:path extrusionOk="0" h="8685" w="8418">
                  <a:moveTo>
                    <a:pt x="7976" y="5445"/>
                  </a:moveTo>
                  <a:cubicBezTo>
                    <a:pt x="8301" y="5631"/>
                    <a:pt x="8301" y="5631"/>
                    <a:pt x="8301" y="6014"/>
                  </a:cubicBezTo>
                  <a:lnTo>
                    <a:pt x="8301" y="6653"/>
                  </a:lnTo>
                  <a:cubicBezTo>
                    <a:pt x="8301" y="6722"/>
                    <a:pt x="8301" y="6792"/>
                    <a:pt x="8278" y="6862"/>
                  </a:cubicBezTo>
                  <a:cubicBezTo>
                    <a:pt x="8255" y="7024"/>
                    <a:pt x="8139" y="7187"/>
                    <a:pt x="7964" y="7187"/>
                  </a:cubicBezTo>
                  <a:cubicBezTo>
                    <a:pt x="7918" y="7187"/>
                    <a:pt x="7872" y="7198"/>
                    <a:pt x="7837" y="7198"/>
                  </a:cubicBezTo>
                  <a:cubicBezTo>
                    <a:pt x="7802" y="7361"/>
                    <a:pt x="7779" y="7512"/>
                    <a:pt x="7744" y="7651"/>
                  </a:cubicBezTo>
                  <a:cubicBezTo>
                    <a:pt x="7697" y="7883"/>
                    <a:pt x="7570" y="8046"/>
                    <a:pt x="7337" y="8115"/>
                  </a:cubicBezTo>
                  <a:cubicBezTo>
                    <a:pt x="6792" y="8290"/>
                    <a:pt x="6223" y="8464"/>
                    <a:pt x="5666" y="8615"/>
                  </a:cubicBezTo>
                  <a:cubicBezTo>
                    <a:pt x="5492" y="8649"/>
                    <a:pt x="5306" y="8673"/>
                    <a:pt x="5120" y="8673"/>
                  </a:cubicBezTo>
                  <a:cubicBezTo>
                    <a:pt x="4586" y="8684"/>
                    <a:pt x="4064" y="8684"/>
                    <a:pt x="3518" y="8684"/>
                  </a:cubicBezTo>
                  <a:cubicBezTo>
                    <a:pt x="3158" y="8684"/>
                    <a:pt x="2821" y="8568"/>
                    <a:pt x="2508" y="8359"/>
                  </a:cubicBezTo>
                  <a:cubicBezTo>
                    <a:pt x="2287" y="8231"/>
                    <a:pt x="2183" y="7999"/>
                    <a:pt x="2113" y="7767"/>
                  </a:cubicBezTo>
                  <a:cubicBezTo>
                    <a:pt x="2067" y="7639"/>
                    <a:pt x="2044" y="7512"/>
                    <a:pt x="2032" y="7372"/>
                  </a:cubicBezTo>
                  <a:cubicBezTo>
                    <a:pt x="1997" y="7198"/>
                    <a:pt x="1986" y="7024"/>
                    <a:pt x="1986" y="6850"/>
                  </a:cubicBezTo>
                  <a:cubicBezTo>
                    <a:pt x="1974" y="6711"/>
                    <a:pt x="1997" y="6560"/>
                    <a:pt x="1974" y="6397"/>
                  </a:cubicBezTo>
                  <a:lnTo>
                    <a:pt x="1811" y="6397"/>
                  </a:lnTo>
                  <a:cubicBezTo>
                    <a:pt x="1428" y="6432"/>
                    <a:pt x="1057" y="6386"/>
                    <a:pt x="697" y="6246"/>
                  </a:cubicBezTo>
                  <a:cubicBezTo>
                    <a:pt x="384" y="6130"/>
                    <a:pt x="209" y="5910"/>
                    <a:pt x="128" y="5608"/>
                  </a:cubicBezTo>
                  <a:cubicBezTo>
                    <a:pt x="117" y="5527"/>
                    <a:pt x="82" y="5457"/>
                    <a:pt x="82" y="5399"/>
                  </a:cubicBezTo>
                  <a:cubicBezTo>
                    <a:pt x="58" y="4946"/>
                    <a:pt x="12" y="4505"/>
                    <a:pt x="0" y="4052"/>
                  </a:cubicBezTo>
                  <a:cubicBezTo>
                    <a:pt x="0" y="3832"/>
                    <a:pt x="35" y="3599"/>
                    <a:pt x="70" y="3379"/>
                  </a:cubicBezTo>
                  <a:cubicBezTo>
                    <a:pt x="82" y="3321"/>
                    <a:pt x="93" y="3263"/>
                    <a:pt x="128" y="3205"/>
                  </a:cubicBezTo>
                  <a:cubicBezTo>
                    <a:pt x="233" y="2961"/>
                    <a:pt x="418" y="2798"/>
                    <a:pt x="674" y="2787"/>
                  </a:cubicBezTo>
                  <a:cubicBezTo>
                    <a:pt x="1068" y="2775"/>
                    <a:pt x="1463" y="2671"/>
                    <a:pt x="1870" y="2764"/>
                  </a:cubicBezTo>
                  <a:cubicBezTo>
                    <a:pt x="1939" y="2636"/>
                    <a:pt x="1916" y="2520"/>
                    <a:pt x="1916" y="2380"/>
                  </a:cubicBezTo>
                  <a:cubicBezTo>
                    <a:pt x="1916" y="1951"/>
                    <a:pt x="1939" y="1521"/>
                    <a:pt x="2032" y="1103"/>
                  </a:cubicBezTo>
                  <a:cubicBezTo>
                    <a:pt x="2055" y="987"/>
                    <a:pt x="2078" y="860"/>
                    <a:pt x="2125" y="755"/>
                  </a:cubicBezTo>
                  <a:cubicBezTo>
                    <a:pt x="2218" y="558"/>
                    <a:pt x="2357" y="407"/>
                    <a:pt x="2578" y="326"/>
                  </a:cubicBezTo>
                  <a:cubicBezTo>
                    <a:pt x="2868" y="221"/>
                    <a:pt x="3170" y="175"/>
                    <a:pt x="3483" y="151"/>
                  </a:cubicBezTo>
                  <a:cubicBezTo>
                    <a:pt x="4087" y="105"/>
                    <a:pt x="4702" y="47"/>
                    <a:pt x="5306" y="1"/>
                  </a:cubicBezTo>
                  <a:lnTo>
                    <a:pt x="5526" y="1"/>
                  </a:lnTo>
                  <a:cubicBezTo>
                    <a:pt x="5828" y="35"/>
                    <a:pt x="6130" y="47"/>
                    <a:pt x="6444" y="93"/>
                  </a:cubicBezTo>
                  <a:cubicBezTo>
                    <a:pt x="6711" y="117"/>
                    <a:pt x="6989" y="163"/>
                    <a:pt x="7256" y="233"/>
                  </a:cubicBezTo>
                  <a:cubicBezTo>
                    <a:pt x="7570" y="326"/>
                    <a:pt x="7744" y="558"/>
                    <a:pt x="7802" y="860"/>
                  </a:cubicBezTo>
                  <a:cubicBezTo>
                    <a:pt x="7837" y="1011"/>
                    <a:pt x="7848" y="1138"/>
                    <a:pt x="7872" y="1301"/>
                  </a:cubicBezTo>
                  <a:cubicBezTo>
                    <a:pt x="7988" y="1301"/>
                    <a:pt x="8104" y="1301"/>
                    <a:pt x="8220" y="1312"/>
                  </a:cubicBezTo>
                  <a:cubicBezTo>
                    <a:pt x="8359" y="1324"/>
                    <a:pt x="8417" y="1370"/>
                    <a:pt x="8417" y="1498"/>
                  </a:cubicBezTo>
                  <a:lnTo>
                    <a:pt x="8417" y="1939"/>
                  </a:lnTo>
                  <a:lnTo>
                    <a:pt x="8417" y="2485"/>
                  </a:lnTo>
                  <a:cubicBezTo>
                    <a:pt x="8417" y="2694"/>
                    <a:pt x="8359" y="2752"/>
                    <a:pt x="8150" y="2810"/>
                  </a:cubicBezTo>
                  <a:cubicBezTo>
                    <a:pt x="8104" y="2822"/>
                    <a:pt x="8046" y="2833"/>
                    <a:pt x="8011" y="2868"/>
                  </a:cubicBezTo>
                  <a:cubicBezTo>
                    <a:pt x="7953" y="3158"/>
                    <a:pt x="7988" y="3425"/>
                    <a:pt x="7964" y="3715"/>
                  </a:cubicBezTo>
                  <a:cubicBezTo>
                    <a:pt x="7953" y="4006"/>
                    <a:pt x="7953" y="4319"/>
                    <a:pt x="7953" y="4609"/>
                  </a:cubicBezTo>
                  <a:cubicBezTo>
                    <a:pt x="7976" y="4876"/>
                    <a:pt x="7964" y="5167"/>
                    <a:pt x="7976" y="5445"/>
                  </a:cubicBezTo>
                  <a:close/>
                  <a:moveTo>
                    <a:pt x="2218" y="4261"/>
                  </a:moveTo>
                  <a:cubicBezTo>
                    <a:pt x="2229" y="4261"/>
                    <a:pt x="2229" y="4261"/>
                    <a:pt x="2218" y="4261"/>
                  </a:cubicBezTo>
                  <a:cubicBezTo>
                    <a:pt x="2229" y="4691"/>
                    <a:pt x="2229" y="5143"/>
                    <a:pt x="2229" y="5573"/>
                  </a:cubicBezTo>
                  <a:cubicBezTo>
                    <a:pt x="2229" y="5944"/>
                    <a:pt x="2218" y="6293"/>
                    <a:pt x="2229" y="6653"/>
                  </a:cubicBezTo>
                  <a:cubicBezTo>
                    <a:pt x="2229" y="6850"/>
                    <a:pt x="2264" y="7059"/>
                    <a:pt x="2299" y="7256"/>
                  </a:cubicBezTo>
                  <a:cubicBezTo>
                    <a:pt x="2334" y="7396"/>
                    <a:pt x="2392" y="7512"/>
                    <a:pt x="2404" y="7639"/>
                  </a:cubicBezTo>
                  <a:cubicBezTo>
                    <a:pt x="2438" y="7872"/>
                    <a:pt x="2566" y="8057"/>
                    <a:pt x="2787" y="8162"/>
                  </a:cubicBezTo>
                  <a:cubicBezTo>
                    <a:pt x="3019" y="8278"/>
                    <a:pt x="3251" y="8348"/>
                    <a:pt x="3518" y="8348"/>
                  </a:cubicBezTo>
                  <a:cubicBezTo>
                    <a:pt x="4075" y="8336"/>
                    <a:pt x="4621" y="8336"/>
                    <a:pt x="5178" y="8336"/>
                  </a:cubicBezTo>
                  <a:cubicBezTo>
                    <a:pt x="5306" y="8336"/>
                    <a:pt x="5457" y="8336"/>
                    <a:pt x="5573" y="8290"/>
                  </a:cubicBezTo>
                  <a:lnTo>
                    <a:pt x="7175" y="7814"/>
                  </a:lnTo>
                  <a:cubicBezTo>
                    <a:pt x="7314" y="7767"/>
                    <a:pt x="7384" y="7686"/>
                    <a:pt x="7407" y="7547"/>
                  </a:cubicBezTo>
                  <a:lnTo>
                    <a:pt x="7454" y="7338"/>
                  </a:lnTo>
                  <a:cubicBezTo>
                    <a:pt x="7488" y="7117"/>
                    <a:pt x="7488" y="6896"/>
                    <a:pt x="7523" y="6699"/>
                  </a:cubicBezTo>
                  <a:cubicBezTo>
                    <a:pt x="7616" y="6177"/>
                    <a:pt x="7663" y="5631"/>
                    <a:pt x="7628" y="5109"/>
                  </a:cubicBezTo>
                  <a:lnTo>
                    <a:pt x="7628" y="4400"/>
                  </a:lnTo>
                  <a:cubicBezTo>
                    <a:pt x="7639" y="4006"/>
                    <a:pt x="7639" y="3623"/>
                    <a:pt x="7663" y="3240"/>
                  </a:cubicBezTo>
                  <a:cubicBezTo>
                    <a:pt x="7686" y="2497"/>
                    <a:pt x="7686" y="1742"/>
                    <a:pt x="7558" y="1011"/>
                  </a:cubicBezTo>
                  <a:cubicBezTo>
                    <a:pt x="7512" y="720"/>
                    <a:pt x="7372" y="546"/>
                    <a:pt x="7082" y="465"/>
                  </a:cubicBezTo>
                  <a:cubicBezTo>
                    <a:pt x="7036" y="453"/>
                    <a:pt x="6978" y="442"/>
                    <a:pt x="6931" y="442"/>
                  </a:cubicBezTo>
                  <a:cubicBezTo>
                    <a:pt x="6583" y="395"/>
                    <a:pt x="6235" y="372"/>
                    <a:pt x="5898" y="326"/>
                  </a:cubicBezTo>
                  <a:cubicBezTo>
                    <a:pt x="5608" y="291"/>
                    <a:pt x="5341" y="314"/>
                    <a:pt x="5050" y="349"/>
                  </a:cubicBezTo>
                  <a:cubicBezTo>
                    <a:pt x="4783" y="395"/>
                    <a:pt x="4528" y="430"/>
                    <a:pt x="4261" y="453"/>
                  </a:cubicBezTo>
                  <a:cubicBezTo>
                    <a:pt x="3890" y="488"/>
                    <a:pt x="3506" y="500"/>
                    <a:pt x="3135" y="511"/>
                  </a:cubicBezTo>
                  <a:cubicBezTo>
                    <a:pt x="2972" y="511"/>
                    <a:pt x="2821" y="569"/>
                    <a:pt x="2682" y="616"/>
                  </a:cubicBezTo>
                  <a:cubicBezTo>
                    <a:pt x="2531" y="662"/>
                    <a:pt x="2462" y="755"/>
                    <a:pt x="2404" y="871"/>
                  </a:cubicBezTo>
                  <a:cubicBezTo>
                    <a:pt x="2380" y="953"/>
                    <a:pt x="2346" y="1034"/>
                    <a:pt x="2334" y="1103"/>
                  </a:cubicBezTo>
                  <a:cubicBezTo>
                    <a:pt x="2229" y="1498"/>
                    <a:pt x="2218" y="1893"/>
                    <a:pt x="2218" y="2299"/>
                  </a:cubicBezTo>
                  <a:close/>
                  <a:moveTo>
                    <a:pt x="1951" y="5805"/>
                  </a:moveTo>
                  <a:cubicBezTo>
                    <a:pt x="1870" y="5805"/>
                    <a:pt x="1811" y="5828"/>
                    <a:pt x="1765" y="5828"/>
                  </a:cubicBezTo>
                  <a:cubicBezTo>
                    <a:pt x="1603" y="5828"/>
                    <a:pt x="1428" y="5828"/>
                    <a:pt x="1277" y="5805"/>
                  </a:cubicBezTo>
                  <a:cubicBezTo>
                    <a:pt x="1080" y="5782"/>
                    <a:pt x="952" y="5677"/>
                    <a:pt x="929" y="5480"/>
                  </a:cubicBezTo>
                  <a:cubicBezTo>
                    <a:pt x="906" y="5387"/>
                    <a:pt x="883" y="5294"/>
                    <a:pt x="883" y="5201"/>
                  </a:cubicBezTo>
                  <a:cubicBezTo>
                    <a:pt x="883" y="4842"/>
                    <a:pt x="871" y="4493"/>
                    <a:pt x="883" y="4122"/>
                  </a:cubicBezTo>
                  <a:cubicBezTo>
                    <a:pt x="883" y="3855"/>
                    <a:pt x="1010" y="3634"/>
                    <a:pt x="1347" y="3576"/>
                  </a:cubicBezTo>
                  <a:cubicBezTo>
                    <a:pt x="1533" y="3541"/>
                    <a:pt x="1719" y="3507"/>
                    <a:pt x="1928" y="3460"/>
                  </a:cubicBezTo>
                  <a:cubicBezTo>
                    <a:pt x="1939" y="3309"/>
                    <a:pt x="1951" y="3193"/>
                    <a:pt x="1916" y="3054"/>
                  </a:cubicBezTo>
                  <a:lnTo>
                    <a:pt x="1359" y="3054"/>
                  </a:lnTo>
                  <a:cubicBezTo>
                    <a:pt x="1173" y="3065"/>
                    <a:pt x="964" y="3077"/>
                    <a:pt x="778" y="3100"/>
                  </a:cubicBezTo>
                  <a:cubicBezTo>
                    <a:pt x="581" y="3112"/>
                    <a:pt x="465" y="3216"/>
                    <a:pt x="407" y="3402"/>
                  </a:cubicBezTo>
                  <a:cubicBezTo>
                    <a:pt x="372" y="3507"/>
                    <a:pt x="349" y="3599"/>
                    <a:pt x="325" y="3704"/>
                  </a:cubicBezTo>
                  <a:cubicBezTo>
                    <a:pt x="244" y="4319"/>
                    <a:pt x="314" y="4923"/>
                    <a:pt x="407" y="5538"/>
                  </a:cubicBezTo>
                  <a:cubicBezTo>
                    <a:pt x="430" y="5770"/>
                    <a:pt x="593" y="5921"/>
                    <a:pt x="813" y="6026"/>
                  </a:cubicBezTo>
                  <a:cubicBezTo>
                    <a:pt x="1057" y="6142"/>
                    <a:pt x="1312" y="6130"/>
                    <a:pt x="1579" y="6153"/>
                  </a:cubicBezTo>
                  <a:cubicBezTo>
                    <a:pt x="1684" y="6177"/>
                    <a:pt x="1777" y="6177"/>
                    <a:pt x="1881" y="6177"/>
                  </a:cubicBezTo>
                  <a:cubicBezTo>
                    <a:pt x="1893" y="6177"/>
                    <a:pt x="1916" y="6153"/>
                    <a:pt x="1951" y="6142"/>
                  </a:cubicBezTo>
                  <a:close/>
                  <a:moveTo>
                    <a:pt x="1939" y="5550"/>
                  </a:moveTo>
                  <a:cubicBezTo>
                    <a:pt x="1951" y="5492"/>
                    <a:pt x="1974" y="5457"/>
                    <a:pt x="1974" y="5434"/>
                  </a:cubicBezTo>
                  <a:lnTo>
                    <a:pt x="1974" y="3878"/>
                  </a:lnTo>
                  <a:cubicBezTo>
                    <a:pt x="1974" y="3843"/>
                    <a:pt x="1939" y="3808"/>
                    <a:pt x="1928" y="3762"/>
                  </a:cubicBezTo>
                  <a:cubicBezTo>
                    <a:pt x="1719" y="3808"/>
                    <a:pt x="1533" y="3832"/>
                    <a:pt x="1347" y="3878"/>
                  </a:cubicBezTo>
                  <a:cubicBezTo>
                    <a:pt x="1243" y="3890"/>
                    <a:pt x="1185" y="3971"/>
                    <a:pt x="1173" y="4064"/>
                  </a:cubicBezTo>
                  <a:cubicBezTo>
                    <a:pt x="1161" y="4157"/>
                    <a:pt x="1161" y="4226"/>
                    <a:pt x="1161" y="4319"/>
                  </a:cubicBezTo>
                  <a:lnTo>
                    <a:pt x="1161" y="5143"/>
                  </a:lnTo>
                  <a:cubicBezTo>
                    <a:pt x="1161" y="5213"/>
                    <a:pt x="1161" y="5283"/>
                    <a:pt x="1173" y="5364"/>
                  </a:cubicBezTo>
                  <a:cubicBezTo>
                    <a:pt x="1185" y="5503"/>
                    <a:pt x="1243" y="5561"/>
                    <a:pt x="1394" y="5573"/>
                  </a:cubicBezTo>
                  <a:cubicBezTo>
                    <a:pt x="1568" y="5561"/>
                    <a:pt x="1742" y="5550"/>
                    <a:pt x="1939" y="5550"/>
                  </a:cubicBezTo>
                  <a:close/>
                  <a:moveTo>
                    <a:pt x="8022" y="1568"/>
                  </a:moveTo>
                  <a:cubicBezTo>
                    <a:pt x="7976" y="1963"/>
                    <a:pt x="7976" y="2380"/>
                    <a:pt x="8046" y="2578"/>
                  </a:cubicBezTo>
                  <a:cubicBezTo>
                    <a:pt x="8139" y="2578"/>
                    <a:pt x="8185" y="2520"/>
                    <a:pt x="8185" y="2438"/>
                  </a:cubicBezTo>
                  <a:lnTo>
                    <a:pt x="8185" y="1649"/>
                  </a:lnTo>
                  <a:cubicBezTo>
                    <a:pt x="8162" y="1568"/>
                    <a:pt x="8104" y="1556"/>
                    <a:pt x="8022" y="1568"/>
                  </a:cubicBezTo>
                  <a:close/>
                  <a:moveTo>
                    <a:pt x="8022" y="5863"/>
                  </a:moveTo>
                  <a:cubicBezTo>
                    <a:pt x="7964" y="5886"/>
                    <a:pt x="7964" y="5921"/>
                    <a:pt x="7953" y="5956"/>
                  </a:cubicBezTo>
                  <a:cubicBezTo>
                    <a:pt x="7918" y="6200"/>
                    <a:pt x="7895" y="6467"/>
                    <a:pt x="7860" y="6711"/>
                  </a:cubicBezTo>
                  <a:cubicBezTo>
                    <a:pt x="7860" y="6757"/>
                    <a:pt x="7848" y="6815"/>
                    <a:pt x="7860" y="6850"/>
                  </a:cubicBezTo>
                  <a:cubicBezTo>
                    <a:pt x="7860" y="6885"/>
                    <a:pt x="7895" y="6908"/>
                    <a:pt x="7918" y="6908"/>
                  </a:cubicBezTo>
                  <a:cubicBezTo>
                    <a:pt x="7953" y="6908"/>
                    <a:pt x="7988" y="6896"/>
                    <a:pt x="7988" y="6885"/>
                  </a:cubicBezTo>
                  <a:cubicBezTo>
                    <a:pt x="8022" y="6827"/>
                    <a:pt x="8046" y="6757"/>
                    <a:pt x="8046" y="6676"/>
                  </a:cubicBezTo>
                  <a:lnTo>
                    <a:pt x="8046" y="5921"/>
                  </a:lnTo>
                  <a:cubicBezTo>
                    <a:pt x="8046" y="5910"/>
                    <a:pt x="8034" y="5875"/>
                    <a:pt x="8022" y="586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29"/>
            <p:cNvSpPr/>
            <p:nvPr/>
          </p:nvSpPr>
          <p:spPr>
            <a:xfrm>
              <a:off x="2978175" y="3240450"/>
              <a:ext cx="81300" cy="82450"/>
            </a:xfrm>
            <a:custGeom>
              <a:rect b="b" l="l" r="r" t="t"/>
              <a:pathLst>
                <a:path extrusionOk="0" h="3298" w="3252">
                  <a:moveTo>
                    <a:pt x="2149" y="825"/>
                  </a:moveTo>
                  <a:cubicBezTo>
                    <a:pt x="2241" y="836"/>
                    <a:pt x="2323" y="836"/>
                    <a:pt x="2404" y="836"/>
                  </a:cubicBezTo>
                  <a:lnTo>
                    <a:pt x="2984" y="836"/>
                  </a:lnTo>
                  <a:cubicBezTo>
                    <a:pt x="3159" y="836"/>
                    <a:pt x="3228" y="906"/>
                    <a:pt x="3240" y="1068"/>
                  </a:cubicBezTo>
                  <a:cubicBezTo>
                    <a:pt x="3251" y="1324"/>
                    <a:pt x="3251" y="1591"/>
                    <a:pt x="3182" y="1846"/>
                  </a:cubicBezTo>
                  <a:cubicBezTo>
                    <a:pt x="3135" y="2009"/>
                    <a:pt x="3054" y="2102"/>
                    <a:pt x="2892" y="2113"/>
                  </a:cubicBezTo>
                  <a:cubicBezTo>
                    <a:pt x="2729" y="2113"/>
                    <a:pt x="2590" y="2148"/>
                    <a:pt x="2462" y="2229"/>
                  </a:cubicBezTo>
                  <a:cubicBezTo>
                    <a:pt x="2427" y="2241"/>
                    <a:pt x="2404" y="2253"/>
                    <a:pt x="2358" y="2287"/>
                  </a:cubicBezTo>
                  <a:lnTo>
                    <a:pt x="2358" y="2636"/>
                  </a:lnTo>
                  <a:lnTo>
                    <a:pt x="2358" y="2845"/>
                  </a:lnTo>
                  <a:cubicBezTo>
                    <a:pt x="2323" y="3077"/>
                    <a:pt x="2253" y="3181"/>
                    <a:pt x="2021" y="3228"/>
                  </a:cubicBezTo>
                  <a:cubicBezTo>
                    <a:pt x="1800" y="3251"/>
                    <a:pt x="1603" y="3274"/>
                    <a:pt x="1382" y="3286"/>
                  </a:cubicBezTo>
                  <a:cubicBezTo>
                    <a:pt x="1185" y="3297"/>
                    <a:pt x="1139" y="3239"/>
                    <a:pt x="1139" y="3019"/>
                  </a:cubicBezTo>
                  <a:lnTo>
                    <a:pt x="1139" y="2322"/>
                  </a:lnTo>
                  <a:cubicBezTo>
                    <a:pt x="1081" y="2311"/>
                    <a:pt x="1011" y="2299"/>
                    <a:pt x="930" y="2299"/>
                  </a:cubicBezTo>
                  <a:lnTo>
                    <a:pt x="291" y="2299"/>
                  </a:lnTo>
                  <a:cubicBezTo>
                    <a:pt x="94" y="2299"/>
                    <a:pt x="36" y="2253"/>
                    <a:pt x="24" y="2055"/>
                  </a:cubicBezTo>
                  <a:cubicBezTo>
                    <a:pt x="1" y="1858"/>
                    <a:pt x="24" y="1660"/>
                    <a:pt x="24" y="1475"/>
                  </a:cubicBezTo>
                  <a:cubicBezTo>
                    <a:pt x="24" y="1277"/>
                    <a:pt x="105" y="1150"/>
                    <a:pt x="280" y="1103"/>
                  </a:cubicBezTo>
                  <a:cubicBezTo>
                    <a:pt x="465" y="1045"/>
                    <a:pt x="663" y="1010"/>
                    <a:pt x="848" y="964"/>
                  </a:cubicBezTo>
                  <a:cubicBezTo>
                    <a:pt x="906" y="952"/>
                    <a:pt x="964" y="929"/>
                    <a:pt x="1023" y="929"/>
                  </a:cubicBezTo>
                  <a:cubicBezTo>
                    <a:pt x="1069" y="778"/>
                    <a:pt x="1034" y="616"/>
                    <a:pt x="1046" y="465"/>
                  </a:cubicBezTo>
                  <a:cubicBezTo>
                    <a:pt x="1069" y="383"/>
                    <a:pt x="1081" y="279"/>
                    <a:pt x="1104" y="209"/>
                  </a:cubicBezTo>
                  <a:cubicBezTo>
                    <a:pt x="1162" y="82"/>
                    <a:pt x="1278" y="0"/>
                    <a:pt x="1429" y="0"/>
                  </a:cubicBezTo>
                  <a:lnTo>
                    <a:pt x="1974" y="0"/>
                  </a:lnTo>
                  <a:cubicBezTo>
                    <a:pt x="2149" y="0"/>
                    <a:pt x="2195" y="58"/>
                    <a:pt x="2207" y="221"/>
                  </a:cubicBezTo>
                  <a:cubicBezTo>
                    <a:pt x="2207" y="337"/>
                    <a:pt x="2195" y="465"/>
                    <a:pt x="2195" y="581"/>
                  </a:cubicBezTo>
                  <a:cubicBezTo>
                    <a:pt x="2172" y="674"/>
                    <a:pt x="2149" y="732"/>
                    <a:pt x="2149" y="825"/>
                  </a:cubicBezTo>
                  <a:close/>
                  <a:moveTo>
                    <a:pt x="2067" y="2125"/>
                  </a:moveTo>
                  <a:cubicBezTo>
                    <a:pt x="2346" y="1974"/>
                    <a:pt x="2613" y="1893"/>
                    <a:pt x="2903" y="1835"/>
                  </a:cubicBezTo>
                  <a:cubicBezTo>
                    <a:pt x="3008" y="1602"/>
                    <a:pt x="3019" y="1370"/>
                    <a:pt x="2984" y="1138"/>
                  </a:cubicBezTo>
                  <a:cubicBezTo>
                    <a:pt x="2880" y="1080"/>
                    <a:pt x="2776" y="1103"/>
                    <a:pt x="2671" y="1092"/>
                  </a:cubicBezTo>
                  <a:lnTo>
                    <a:pt x="2033" y="1092"/>
                  </a:lnTo>
                  <a:cubicBezTo>
                    <a:pt x="1916" y="1092"/>
                    <a:pt x="1858" y="1022"/>
                    <a:pt x="1882" y="917"/>
                  </a:cubicBezTo>
                  <a:cubicBezTo>
                    <a:pt x="1893" y="767"/>
                    <a:pt x="1916" y="616"/>
                    <a:pt x="1928" y="476"/>
                  </a:cubicBezTo>
                  <a:cubicBezTo>
                    <a:pt x="1928" y="418"/>
                    <a:pt x="1916" y="360"/>
                    <a:pt x="1905" y="279"/>
                  </a:cubicBezTo>
                  <a:lnTo>
                    <a:pt x="1522" y="279"/>
                  </a:lnTo>
                  <a:cubicBezTo>
                    <a:pt x="1348" y="279"/>
                    <a:pt x="1313" y="325"/>
                    <a:pt x="1290" y="500"/>
                  </a:cubicBezTo>
                  <a:lnTo>
                    <a:pt x="1290" y="999"/>
                  </a:lnTo>
                  <a:cubicBezTo>
                    <a:pt x="1290" y="1138"/>
                    <a:pt x="1231" y="1196"/>
                    <a:pt x="1092" y="1231"/>
                  </a:cubicBezTo>
                  <a:cubicBezTo>
                    <a:pt x="1034" y="1243"/>
                    <a:pt x="976" y="1243"/>
                    <a:pt x="906" y="1243"/>
                  </a:cubicBezTo>
                  <a:cubicBezTo>
                    <a:pt x="732" y="1289"/>
                    <a:pt x="570" y="1312"/>
                    <a:pt x="396" y="1359"/>
                  </a:cubicBezTo>
                  <a:cubicBezTo>
                    <a:pt x="338" y="1370"/>
                    <a:pt x="280" y="1428"/>
                    <a:pt x="268" y="1475"/>
                  </a:cubicBezTo>
                  <a:cubicBezTo>
                    <a:pt x="233" y="1672"/>
                    <a:pt x="210" y="1881"/>
                    <a:pt x="291" y="2078"/>
                  </a:cubicBezTo>
                  <a:lnTo>
                    <a:pt x="616" y="2078"/>
                  </a:lnTo>
                  <a:lnTo>
                    <a:pt x="1104" y="2078"/>
                  </a:lnTo>
                  <a:cubicBezTo>
                    <a:pt x="1220" y="2078"/>
                    <a:pt x="1324" y="2102"/>
                    <a:pt x="1417" y="2183"/>
                  </a:cubicBezTo>
                  <a:cubicBezTo>
                    <a:pt x="1371" y="2461"/>
                    <a:pt x="1371" y="2740"/>
                    <a:pt x="1429" y="3007"/>
                  </a:cubicBezTo>
                  <a:cubicBezTo>
                    <a:pt x="1661" y="3030"/>
                    <a:pt x="1858" y="3030"/>
                    <a:pt x="2067" y="2926"/>
                  </a:cubicBezTo>
                  <a:cubicBezTo>
                    <a:pt x="2114" y="2682"/>
                    <a:pt x="2079" y="2415"/>
                    <a:pt x="2067" y="21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7" name="Google Shape;1657;p29"/>
          <p:cNvSpPr txBox="1"/>
          <p:nvPr>
            <p:ph type="title"/>
          </p:nvPr>
        </p:nvSpPr>
        <p:spPr>
          <a:xfrm>
            <a:off x="755262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8" name="Google Shape;1658;p29"/>
          <p:cNvSpPr txBox="1"/>
          <p:nvPr>
            <p:ph idx="1" type="subTitle"/>
          </p:nvPr>
        </p:nvSpPr>
        <p:spPr>
          <a:xfrm>
            <a:off x="755262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59" name="Google Shape;1659;p29"/>
          <p:cNvSpPr txBox="1"/>
          <p:nvPr>
            <p:ph idx="2" type="title"/>
          </p:nvPr>
        </p:nvSpPr>
        <p:spPr>
          <a:xfrm>
            <a:off x="3516750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0" name="Google Shape;1660;p29"/>
          <p:cNvSpPr txBox="1"/>
          <p:nvPr>
            <p:ph idx="3" type="subTitle"/>
          </p:nvPr>
        </p:nvSpPr>
        <p:spPr>
          <a:xfrm>
            <a:off x="3516750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1" name="Google Shape;1661;p29"/>
          <p:cNvSpPr txBox="1"/>
          <p:nvPr>
            <p:ph idx="4" type="title"/>
          </p:nvPr>
        </p:nvSpPr>
        <p:spPr>
          <a:xfrm>
            <a:off x="6278238" y="2064149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2" name="Google Shape;1662;p29"/>
          <p:cNvSpPr txBox="1"/>
          <p:nvPr>
            <p:ph idx="5" type="subTitle"/>
          </p:nvPr>
        </p:nvSpPr>
        <p:spPr>
          <a:xfrm>
            <a:off x="6278238" y="2357297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3" name="Google Shape;1663;p29"/>
          <p:cNvSpPr txBox="1"/>
          <p:nvPr>
            <p:ph idx="6" type="title"/>
          </p:nvPr>
        </p:nvSpPr>
        <p:spPr>
          <a:xfrm>
            <a:off x="755262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4" name="Google Shape;1664;p29"/>
          <p:cNvSpPr txBox="1"/>
          <p:nvPr>
            <p:ph idx="7" type="subTitle"/>
          </p:nvPr>
        </p:nvSpPr>
        <p:spPr>
          <a:xfrm>
            <a:off x="755262" y="3731945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5" name="Google Shape;1665;p29"/>
          <p:cNvSpPr txBox="1"/>
          <p:nvPr>
            <p:ph idx="8" type="title"/>
          </p:nvPr>
        </p:nvSpPr>
        <p:spPr>
          <a:xfrm>
            <a:off x="3516750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6" name="Google Shape;1666;p29"/>
          <p:cNvSpPr txBox="1"/>
          <p:nvPr>
            <p:ph idx="9" type="subTitle"/>
          </p:nvPr>
        </p:nvSpPr>
        <p:spPr>
          <a:xfrm>
            <a:off x="3516750" y="3741470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7" name="Google Shape;1667;p29"/>
          <p:cNvSpPr txBox="1"/>
          <p:nvPr>
            <p:ph idx="13" type="title"/>
          </p:nvPr>
        </p:nvSpPr>
        <p:spPr>
          <a:xfrm>
            <a:off x="6278238" y="3447941"/>
            <a:ext cx="2110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Roboto Condensed"/>
              <a:buNone/>
              <a:defRPr b="1" sz="20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8" name="Google Shape;1668;p29"/>
          <p:cNvSpPr txBox="1"/>
          <p:nvPr>
            <p:ph idx="14" type="subTitle"/>
          </p:nvPr>
        </p:nvSpPr>
        <p:spPr>
          <a:xfrm>
            <a:off x="6278238" y="3741470"/>
            <a:ext cx="21105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669" name="Google Shape;1669;p29"/>
          <p:cNvSpPr txBox="1"/>
          <p:nvPr>
            <p:ph idx="15"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"/>
          <p:cNvSpPr txBox="1"/>
          <p:nvPr>
            <p:ph idx="1" type="subTitle"/>
          </p:nvPr>
        </p:nvSpPr>
        <p:spPr>
          <a:xfrm>
            <a:off x="3017550" y="2996692"/>
            <a:ext cx="3108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216" name="Google Shape;216;p4"/>
          <p:cNvSpPr txBox="1"/>
          <p:nvPr>
            <p:ph type="ctrTitle"/>
          </p:nvPr>
        </p:nvSpPr>
        <p:spPr>
          <a:xfrm>
            <a:off x="2220750" y="2480250"/>
            <a:ext cx="4702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217" name="Google Shape;217;p4"/>
          <p:cNvGrpSpPr/>
          <p:nvPr/>
        </p:nvGrpSpPr>
        <p:grpSpPr>
          <a:xfrm rot="-2700065">
            <a:off x="5167" y="1112073"/>
            <a:ext cx="598768" cy="1110833"/>
            <a:chOff x="2369275" y="3344925"/>
            <a:chExt cx="160525" cy="297800"/>
          </a:xfrm>
        </p:grpSpPr>
        <p:sp>
          <p:nvSpPr>
            <p:cNvPr id="218" name="Google Shape;218;p4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4"/>
          <p:cNvSpPr/>
          <p:nvPr/>
        </p:nvSpPr>
        <p:spPr>
          <a:xfrm rot="1184892">
            <a:off x="888716" y="133998"/>
            <a:ext cx="890332" cy="812016"/>
          </a:xfrm>
          <a:custGeom>
            <a:rect b="b" l="l" r="r" t="t"/>
            <a:pathLst>
              <a:path extrusionOk="0" h="8624" w="9977">
                <a:moveTo>
                  <a:pt x="6855" y="309"/>
                </a:moveTo>
                <a:cubicBezTo>
                  <a:pt x="8143" y="309"/>
                  <a:pt x="8260" y="2113"/>
                  <a:pt x="8151" y="3106"/>
                </a:cubicBezTo>
                <a:cubicBezTo>
                  <a:pt x="8139" y="3245"/>
                  <a:pt x="8104" y="3396"/>
                  <a:pt x="8081" y="3535"/>
                </a:cubicBezTo>
                <a:cubicBezTo>
                  <a:pt x="7733" y="3570"/>
                  <a:pt x="7384" y="3593"/>
                  <a:pt x="7036" y="3686"/>
                </a:cubicBezTo>
                <a:cubicBezTo>
                  <a:pt x="6978" y="3698"/>
                  <a:pt x="6932" y="3744"/>
                  <a:pt x="6932" y="3802"/>
                </a:cubicBezTo>
                <a:cubicBezTo>
                  <a:pt x="6920" y="4151"/>
                  <a:pt x="6874" y="4685"/>
                  <a:pt x="6757" y="5091"/>
                </a:cubicBezTo>
                <a:cubicBezTo>
                  <a:pt x="6653" y="4545"/>
                  <a:pt x="6641" y="3976"/>
                  <a:pt x="6525" y="3442"/>
                </a:cubicBezTo>
                <a:cubicBezTo>
                  <a:pt x="6444" y="3048"/>
                  <a:pt x="6444" y="2549"/>
                  <a:pt x="6235" y="2189"/>
                </a:cubicBezTo>
                <a:cubicBezTo>
                  <a:pt x="6212" y="2147"/>
                  <a:pt x="6172" y="2127"/>
                  <a:pt x="6131" y="2127"/>
                </a:cubicBezTo>
                <a:cubicBezTo>
                  <a:pt x="6071" y="2127"/>
                  <a:pt x="6010" y="2170"/>
                  <a:pt x="6003" y="2247"/>
                </a:cubicBezTo>
                <a:cubicBezTo>
                  <a:pt x="5933" y="2932"/>
                  <a:pt x="5817" y="3628"/>
                  <a:pt x="5806" y="4313"/>
                </a:cubicBezTo>
                <a:cubicBezTo>
                  <a:pt x="5652" y="4272"/>
                  <a:pt x="5420" y="4245"/>
                  <a:pt x="5185" y="4245"/>
                </a:cubicBezTo>
                <a:cubicBezTo>
                  <a:pt x="4887" y="4245"/>
                  <a:pt x="4585" y="4289"/>
                  <a:pt x="4436" y="4406"/>
                </a:cubicBezTo>
                <a:cubicBezTo>
                  <a:pt x="4273" y="4534"/>
                  <a:pt x="4308" y="4743"/>
                  <a:pt x="4273" y="4928"/>
                </a:cubicBezTo>
                <a:cubicBezTo>
                  <a:pt x="4250" y="5207"/>
                  <a:pt x="4250" y="5474"/>
                  <a:pt x="4238" y="5741"/>
                </a:cubicBezTo>
                <a:cubicBezTo>
                  <a:pt x="3855" y="4557"/>
                  <a:pt x="3600" y="3303"/>
                  <a:pt x="3205" y="2131"/>
                </a:cubicBezTo>
                <a:cubicBezTo>
                  <a:pt x="3180" y="2062"/>
                  <a:pt x="3114" y="2020"/>
                  <a:pt x="3051" y="2020"/>
                </a:cubicBezTo>
                <a:cubicBezTo>
                  <a:pt x="2998" y="2020"/>
                  <a:pt x="2948" y="2050"/>
                  <a:pt x="2926" y="2119"/>
                </a:cubicBezTo>
                <a:cubicBezTo>
                  <a:pt x="2694" y="2804"/>
                  <a:pt x="2694" y="3698"/>
                  <a:pt x="2764" y="4487"/>
                </a:cubicBezTo>
                <a:cubicBezTo>
                  <a:pt x="2520" y="4081"/>
                  <a:pt x="2265" y="3698"/>
                  <a:pt x="1882" y="3408"/>
                </a:cubicBezTo>
                <a:cubicBezTo>
                  <a:pt x="1865" y="3394"/>
                  <a:pt x="1847" y="3389"/>
                  <a:pt x="1831" y="3389"/>
                </a:cubicBezTo>
                <a:cubicBezTo>
                  <a:pt x="1789" y="3389"/>
                  <a:pt x="1751" y="3424"/>
                  <a:pt x="1742" y="3466"/>
                </a:cubicBezTo>
                <a:cubicBezTo>
                  <a:pt x="1638" y="3791"/>
                  <a:pt x="1707" y="4290"/>
                  <a:pt x="1464" y="4511"/>
                </a:cubicBezTo>
                <a:cubicBezTo>
                  <a:pt x="1406" y="4557"/>
                  <a:pt x="1313" y="4603"/>
                  <a:pt x="1220" y="4627"/>
                </a:cubicBezTo>
                <a:cubicBezTo>
                  <a:pt x="1046" y="4348"/>
                  <a:pt x="895" y="4058"/>
                  <a:pt x="790" y="3744"/>
                </a:cubicBezTo>
                <a:cubicBezTo>
                  <a:pt x="430" y="2583"/>
                  <a:pt x="535" y="1121"/>
                  <a:pt x="1754" y="517"/>
                </a:cubicBezTo>
                <a:cubicBezTo>
                  <a:pt x="1956" y="419"/>
                  <a:pt x="2164" y="375"/>
                  <a:pt x="2371" y="375"/>
                </a:cubicBezTo>
                <a:cubicBezTo>
                  <a:pt x="3409" y="375"/>
                  <a:pt x="4437" y="1480"/>
                  <a:pt x="4796" y="2351"/>
                </a:cubicBezTo>
                <a:cubicBezTo>
                  <a:pt x="4797" y="2355"/>
                  <a:pt x="4799" y="2357"/>
                  <a:pt x="4802" y="2357"/>
                </a:cubicBezTo>
                <a:cubicBezTo>
                  <a:pt x="4883" y="2357"/>
                  <a:pt x="5449" y="1004"/>
                  <a:pt x="5875" y="656"/>
                </a:cubicBezTo>
                <a:cubicBezTo>
                  <a:pt x="6073" y="494"/>
                  <a:pt x="6305" y="378"/>
                  <a:pt x="6595" y="331"/>
                </a:cubicBezTo>
                <a:cubicBezTo>
                  <a:pt x="6687" y="316"/>
                  <a:pt x="6773" y="309"/>
                  <a:pt x="6855" y="309"/>
                </a:cubicBezTo>
                <a:close/>
                <a:moveTo>
                  <a:pt x="3101" y="2676"/>
                </a:moveTo>
                <a:cubicBezTo>
                  <a:pt x="3530" y="3942"/>
                  <a:pt x="3716" y="5323"/>
                  <a:pt x="4203" y="6554"/>
                </a:cubicBezTo>
                <a:cubicBezTo>
                  <a:pt x="4225" y="6610"/>
                  <a:pt x="4266" y="6632"/>
                  <a:pt x="4310" y="6632"/>
                </a:cubicBezTo>
                <a:cubicBezTo>
                  <a:pt x="4384" y="6632"/>
                  <a:pt x="4468" y="6569"/>
                  <a:pt x="4482" y="6496"/>
                </a:cubicBezTo>
                <a:cubicBezTo>
                  <a:pt x="4505" y="6229"/>
                  <a:pt x="4517" y="5938"/>
                  <a:pt x="4540" y="5660"/>
                </a:cubicBezTo>
                <a:cubicBezTo>
                  <a:pt x="4552" y="5451"/>
                  <a:pt x="4494" y="5033"/>
                  <a:pt x="4587" y="4847"/>
                </a:cubicBezTo>
                <a:cubicBezTo>
                  <a:pt x="4683" y="4629"/>
                  <a:pt x="5107" y="4542"/>
                  <a:pt x="5450" y="4542"/>
                </a:cubicBezTo>
                <a:cubicBezTo>
                  <a:pt x="5563" y="4542"/>
                  <a:pt x="5667" y="4551"/>
                  <a:pt x="5747" y="4569"/>
                </a:cubicBezTo>
                <a:cubicBezTo>
                  <a:pt x="5757" y="4571"/>
                  <a:pt x="5767" y="4572"/>
                  <a:pt x="5776" y="4572"/>
                </a:cubicBezTo>
                <a:cubicBezTo>
                  <a:pt x="5821" y="4572"/>
                  <a:pt x="5858" y="4549"/>
                  <a:pt x="5887" y="4511"/>
                </a:cubicBezTo>
                <a:cubicBezTo>
                  <a:pt x="5898" y="4511"/>
                  <a:pt x="5898" y="4499"/>
                  <a:pt x="5898" y="4499"/>
                </a:cubicBezTo>
                <a:cubicBezTo>
                  <a:pt x="6131" y="4046"/>
                  <a:pt x="6177" y="3466"/>
                  <a:pt x="6189" y="2920"/>
                </a:cubicBezTo>
                <a:cubicBezTo>
                  <a:pt x="6235" y="3210"/>
                  <a:pt x="6258" y="3501"/>
                  <a:pt x="6305" y="3733"/>
                </a:cubicBezTo>
                <a:cubicBezTo>
                  <a:pt x="6421" y="4290"/>
                  <a:pt x="6479" y="4894"/>
                  <a:pt x="6641" y="5439"/>
                </a:cubicBezTo>
                <a:cubicBezTo>
                  <a:pt x="6653" y="5486"/>
                  <a:pt x="6685" y="5509"/>
                  <a:pt x="6718" y="5509"/>
                </a:cubicBezTo>
                <a:cubicBezTo>
                  <a:pt x="6752" y="5509"/>
                  <a:pt x="6787" y="5486"/>
                  <a:pt x="6804" y="5439"/>
                </a:cubicBezTo>
                <a:cubicBezTo>
                  <a:pt x="6978" y="5045"/>
                  <a:pt x="6955" y="4104"/>
                  <a:pt x="7303" y="3872"/>
                </a:cubicBezTo>
                <a:cubicBezTo>
                  <a:pt x="7466" y="3768"/>
                  <a:pt x="7733" y="3756"/>
                  <a:pt x="8000" y="3756"/>
                </a:cubicBezTo>
                <a:cubicBezTo>
                  <a:pt x="7814" y="4615"/>
                  <a:pt x="7396" y="5404"/>
                  <a:pt x="6908" y="6113"/>
                </a:cubicBezTo>
                <a:cubicBezTo>
                  <a:pt x="6386" y="6844"/>
                  <a:pt x="5678" y="7471"/>
                  <a:pt x="5167" y="8202"/>
                </a:cubicBezTo>
                <a:cubicBezTo>
                  <a:pt x="4436" y="7575"/>
                  <a:pt x="3716" y="6948"/>
                  <a:pt x="2950" y="6356"/>
                </a:cubicBezTo>
                <a:cubicBezTo>
                  <a:pt x="2369" y="5892"/>
                  <a:pt x="1777" y="5393"/>
                  <a:pt x="1348" y="4801"/>
                </a:cubicBezTo>
                <a:cubicBezTo>
                  <a:pt x="1429" y="4789"/>
                  <a:pt x="1499" y="4754"/>
                  <a:pt x="1568" y="4708"/>
                </a:cubicBezTo>
                <a:cubicBezTo>
                  <a:pt x="1870" y="4476"/>
                  <a:pt x="1754" y="4000"/>
                  <a:pt x="1858" y="3651"/>
                </a:cubicBezTo>
                <a:lnTo>
                  <a:pt x="1858" y="3651"/>
                </a:lnTo>
                <a:cubicBezTo>
                  <a:pt x="2207" y="4046"/>
                  <a:pt x="2450" y="4511"/>
                  <a:pt x="2741" y="4963"/>
                </a:cubicBezTo>
                <a:cubicBezTo>
                  <a:pt x="2764" y="4998"/>
                  <a:pt x="2810" y="5021"/>
                  <a:pt x="2857" y="5021"/>
                </a:cubicBezTo>
                <a:cubicBezTo>
                  <a:pt x="2865" y="5024"/>
                  <a:pt x="2875" y="5026"/>
                  <a:pt x="2884" y="5026"/>
                </a:cubicBezTo>
                <a:cubicBezTo>
                  <a:pt x="2916" y="5026"/>
                  <a:pt x="2950" y="5010"/>
                  <a:pt x="2950" y="4975"/>
                </a:cubicBezTo>
                <a:cubicBezTo>
                  <a:pt x="2984" y="4940"/>
                  <a:pt x="2996" y="4905"/>
                  <a:pt x="2984" y="4859"/>
                </a:cubicBezTo>
                <a:cubicBezTo>
                  <a:pt x="3101" y="4151"/>
                  <a:pt x="3031" y="3408"/>
                  <a:pt x="3101" y="2676"/>
                </a:cubicBezTo>
                <a:close/>
                <a:moveTo>
                  <a:pt x="2364" y="0"/>
                </a:moveTo>
                <a:cubicBezTo>
                  <a:pt x="1325" y="0"/>
                  <a:pt x="472" y="919"/>
                  <a:pt x="268" y="1898"/>
                </a:cubicBezTo>
                <a:cubicBezTo>
                  <a:pt x="59" y="2955"/>
                  <a:pt x="303" y="3872"/>
                  <a:pt x="814" y="4685"/>
                </a:cubicBezTo>
                <a:cubicBezTo>
                  <a:pt x="535" y="4731"/>
                  <a:pt x="256" y="4743"/>
                  <a:pt x="82" y="4789"/>
                </a:cubicBezTo>
                <a:cubicBezTo>
                  <a:pt x="1" y="4801"/>
                  <a:pt x="24" y="4917"/>
                  <a:pt x="94" y="4917"/>
                </a:cubicBezTo>
                <a:cubicBezTo>
                  <a:pt x="148" y="4926"/>
                  <a:pt x="202" y="4930"/>
                  <a:pt x="256" y="4930"/>
                </a:cubicBezTo>
                <a:cubicBezTo>
                  <a:pt x="477" y="4930"/>
                  <a:pt x="692" y="4866"/>
                  <a:pt x="906" y="4847"/>
                </a:cubicBezTo>
                <a:cubicBezTo>
                  <a:pt x="1893" y="6322"/>
                  <a:pt x="5028" y="8609"/>
                  <a:pt x="5063" y="8620"/>
                </a:cubicBezTo>
                <a:cubicBezTo>
                  <a:pt x="5066" y="8622"/>
                  <a:pt x="5071" y="8623"/>
                  <a:pt x="5076" y="8623"/>
                </a:cubicBezTo>
                <a:cubicBezTo>
                  <a:pt x="5258" y="8623"/>
                  <a:pt x="6222" y="7469"/>
                  <a:pt x="6583" y="6995"/>
                </a:cubicBezTo>
                <a:cubicBezTo>
                  <a:pt x="6990" y="6438"/>
                  <a:pt x="7384" y="5857"/>
                  <a:pt x="7675" y="5242"/>
                </a:cubicBezTo>
                <a:cubicBezTo>
                  <a:pt x="7884" y="4778"/>
                  <a:pt x="8093" y="4278"/>
                  <a:pt x="8243" y="3791"/>
                </a:cubicBezTo>
                <a:cubicBezTo>
                  <a:pt x="8383" y="3791"/>
                  <a:pt x="8534" y="3802"/>
                  <a:pt x="8650" y="3802"/>
                </a:cubicBezTo>
                <a:cubicBezTo>
                  <a:pt x="9033" y="3791"/>
                  <a:pt x="9404" y="3756"/>
                  <a:pt x="9788" y="3698"/>
                </a:cubicBezTo>
                <a:cubicBezTo>
                  <a:pt x="9977" y="3653"/>
                  <a:pt x="9910" y="3406"/>
                  <a:pt x="9751" y="3406"/>
                </a:cubicBezTo>
                <a:cubicBezTo>
                  <a:pt x="9744" y="3406"/>
                  <a:pt x="9737" y="3407"/>
                  <a:pt x="9729" y="3408"/>
                </a:cubicBezTo>
                <a:cubicBezTo>
                  <a:pt x="9265" y="3477"/>
                  <a:pt x="8789" y="3501"/>
                  <a:pt x="8325" y="3524"/>
                </a:cubicBezTo>
                <a:cubicBezTo>
                  <a:pt x="8499" y="2816"/>
                  <a:pt x="8557" y="2084"/>
                  <a:pt x="8325" y="1364"/>
                </a:cubicBezTo>
                <a:cubicBezTo>
                  <a:pt x="8103" y="629"/>
                  <a:pt x="7654" y="33"/>
                  <a:pt x="6901" y="33"/>
                </a:cubicBezTo>
                <a:cubicBezTo>
                  <a:pt x="6787" y="33"/>
                  <a:pt x="6666" y="47"/>
                  <a:pt x="6537" y="76"/>
                </a:cubicBezTo>
                <a:cubicBezTo>
                  <a:pt x="5678" y="262"/>
                  <a:pt x="5097" y="1121"/>
                  <a:pt x="4796" y="1898"/>
                </a:cubicBezTo>
                <a:cubicBezTo>
                  <a:pt x="4470" y="1028"/>
                  <a:pt x="3495" y="145"/>
                  <a:pt x="2613" y="18"/>
                </a:cubicBezTo>
                <a:cubicBezTo>
                  <a:pt x="2529" y="6"/>
                  <a:pt x="2446" y="0"/>
                  <a:pt x="236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"/>
          <p:cNvSpPr/>
          <p:nvPr/>
        </p:nvSpPr>
        <p:spPr>
          <a:xfrm flipH="1" rot="290954">
            <a:off x="8792626" y="3491026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" name="Google Shape;235;p4"/>
          <p:cNvGrpSpPr/>
          <p:nvPr/>
        </p:nvGrpSpPr>
        <p:grpSpPr>
          <a:xfrm flipH="1" rot="4044333">
            <a:off x="7855938" y="4107598"/>
            <a:ext cx="1234481" cy="919854"/>
            <a:chOff x="1954550" y="2620525"/>
            <a:chExt cx="310850" cy="231625"/>
          </a:xfrm>
        </p:grpSpPr>
        <p:sp>
          <p:nvSpPr>
            <p:cNvPr id="236" name="Google Shape;236;p4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4"/>
          <p:cNvGrpSpPr/>
          <p:nvPr/>
        </p:nvGrpSpPr>
        <p:grpSpPr>
          <a:xfrm flipH="1" rot="1012302">
            <a:off x="8582303" y="2740849"/>
            <a:ext cx="417388" cy="653682"/>
            <a:chOff x="683900" y="3612800"/>
            <a:chExt cx="105100" cy="164600"/>
          </a:xfrm>
        </p:grpSpPr>
        <p:sp>
          <p:nvSpPr>
            <p:cNvPr id="246" name="Google Shape;246;p4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4"/>
          <p:cNvGrpSpPr/>
          <p:nvPr/>
        </p:nvGrpSpPr>
        <p:grpSpPr>
          <a:xfrm flipH="1" rot="-2203129">
            <a:off x="7526524" y="4432354"/>
            <a:ext cx="239083" cy="580024"/>
            <a:chOff x="1282375" y="3450000"/>
            <a:chExt cx="64725" cy="157025"/>
          </a:xfrm>
        </p:grpSpPr>
        <p:sp>
          <p:nvSpPr>
            <p:cNvPr id="249" name="Google Shape;249;p4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" name="Google Shape;252;p4"/>
          <p:cNvGrpSpPr/>
          <p:nvPr/>
        </p:nvGrpSpPr>
        <p:grpSpPr>
          <a:xfrm rot="-2161832">
            <a:off x="146056" y="237764"/>
            <a:ext cx="546806" cy="912618"/>
            <a:chOff x="1980950" y="3649100"/>
            <a:chExt cx="146600" cy="244675"/>
          </a:xfrm>
        </p:grpSpPr>
        <p:sp>
          <p:nvSpPr>
            <p:cNvPr id="253" name="Google Shape;253;p4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4"/>
          <p:cNvSpPr txBox="1"/>
          <p:nvPr>
            <p:ph hasCustomPrompt="1" idx="2" type="title"/>
          </p:nvPr>
        </p:nvSpPr>
        <p:spPr>
          <a:xfrm>
            <a:off x="3963000" y="1558320"/>
            <a:ext cx="1218000" cy="74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65" name="Google Shape;265;p4"/>
          <p:cNvGrpSpPr/>
          <p:nvPr/>
        </p:nvGrpSpPr>
        <p:grpSpPr>
          <a:xfrm rot="1596373">
            <a:off x="7444241" y="2827696"/>
            <a:ext cx="881313" cy="1208878"/>
            <a:chOff x="4590425" y="3427675"/>
            <a:chExt cx="214500" cy="294225"/>
          </a:xfrm>
        </p:grpSpPr>
        <p:sp>
          <p:nvSpPr>
            <p:cNvPr id="266" name="Google Shape;266;p4"/>
            <p:cNvSpPr/>
            <p:nvPr/>
          </p:nvSpPr>
          <p:spPr>
            <a:xfrm>
              <a:off x="4677000" y="3443900"/>
              <a:ext cx="11850" cy="14200"/>
            </a:xfrm>
            <a:custGeom>
              <a:rect b="b" l="l" r="r" t="t"/>
              <a:pathLst>
                <a:path extrusionOk="0" h="568" w="474">
                  <a:moveTo>
                    <a:pt x="315" y="1"/>
                  </a:moveTo>
                  <a:cubicBezTo>
                    <a:pt x="290" y="1"/>
                    <a:pt x="264" y="8"/>
                    <a:pt x="241" y="24"/>
                  </a:cubicBezTo>
                  <a:cubicBezTo>
                    <a:pt x="125" y="116"/>
                    <a:pt x="43" y="302"/>
                    <a:pt x="8" y="430"/>
                  </a:cubicBezTo>
                  <a:cubicBezTo>
                    <a:pt x="0" y="505"/>
                    <a:pt x="57" y="567"/>
                    <a:pt x="120" y="567"/>
                  </a:cubicBezTo>
                  <a:cubicBezTo>
                    <a:pt x="145" y="567"/>
                    <a:pt x="171" y="558"/>
                    <a:pt x="194" y="534"/>
                  </a:cubicBezTo>
                  <a:cubicBezTo>
                    <a:pt x="252" y="476"/>
                    <a:pt x="299" y="383"/>
                    <a:pt x="357" y="314"/>
                  </a:cubicBezTo>
                  <a:cubicBezTo>
                    <a:pt x="392" y="267"/>
                    <a:pt x="415" y="209"/>
                    <a:pt x="438" y="151"/>
                  </a:cubicBezTo>
                  <a:cubicBezTo>
                    <a:pt x="474" y="80"/>
                    <a:pt x="399" y="1"/>
                    <a:pt x="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4701575" y="3434675"/>
              <a:ext cx="23525" cy="23025"/>
            </a:xfrm>
            <a:custGeom>
              <a:rect b="b" l="l" r="r" t="t"/>
              <a:pathLst>
                <a:path extrusionOk="0" h="921" w="941">
                  <a:moveTo>
                    <a:pt x="741" y="0"/>
                  </a:moveTo>
                  <a:cubicBezTo>
                    <a:pt x="562" y="0"/>
                    <a:pt x="390" y="122"/>
                    <a:pt x="279" y="253"/>
                  </a:cubicBezTo>
                  <a:cubicBezTo>
                    <a:pt x="128" y="404"/>
                    <a:pt x="1" y="625"/>
                    <a:pt x="24" y="845"/>
                  </a:cubicBezTo>
                  <a:cubicBezTo>
                    <a:pt x="31" y="887"/>
                    <a:pt x="84" y="921"/>
                    <a:pt x="127" y="921"/>
                  </a:cubicBezTo>
                  <a:cubicBezTo>
                    <a:pt x="157" y="921"/>
                    <a:pt x="182" y="906"/>
                    <a:pt x="186" y="869"/>
                  </a:cubicBezTo>
                  <a:cubicBezTo>
                    <a:pt x="233" y="741"/>
                    <a:pt x="326" y="613"/>
                    <a:pt x="419" y="509"/>
                  </a:cubicBezTo>
                  <a:cubicBezTo>
                    <a:pt x="465" y="451"/>
                    <a:pt x="523" y="404"/>
                    <a:pt x="581" y="369"/>
                  </a:cubicBezTo>
                  <a:cubicBezTo>
                    <a:pt x="651" y="323"/>
                    <a:pt x="732" y="311"/>
                    <a:pt x="813" y="276"/>
                  </a:cubicBezTo>
                  <a:cubicBezTo>
                    <a:pt x="941" y="230"/>
                    <a:pt x="941" y="56"/>
                    <a:pt x="825" y="9"/>
                  </a:cubicBezTo>
                  <a:cubicBezTo>
                    <a:pt x="797" y="3"/>
                    <a:pt x="769" y="0"/>
                    <a:pt x="7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4626875" y="3465350"/>
              <a:ext cx="66600" cy="97750"/>
            </a:xfrm>
            <a:custGeom>
              <a:rect b="b" l="l" r="r" t="t"/>
              <a:pathLst>
                <a:path extrusionOk="0" h="3910" w="2664">
                  <a:moveTo>
                    <a:pt x="2523" y="1"/>
                  </a:moveTo>
                  <a:cubicBezTo>
                    <a:pt x="2496" y="1"/>
                    <a:pt x="2469" y="13"/>
                    <a:pt x="2455" y="36"/>
                  </a:cubicBezTo>
                  <a:cubicBezTo>
                    <a:pt x="1642" y="1197"/>
                    <a:pt x="736" y="2428"/>
                    <a:pt x="75" y="3670"/>
                  </a:cubicBezTo>
                  <a:cubicBezTo>
                    <a:pt x="1" y="3810"/>
                    <a:pt x="125" y="3909"/>
                    <a:pt x="250" y="3909"/>
                  </a:cubicBezTo>
                  <a:cubicBezTo>
                    <a:pt x="300" y="3909"/>
                    <a:pt x="351" y="3893"/>
                    <a:pt x="388" y="3856"/>
                  </a:cubicBezTo>
                  <a:cubicBezTo>
                    <a:pt x="922" y="3275"/>
                    <a:pt x="1328" y="2544"/>
                    <a:pt x="1735" y="1882"/>
                  </a:cubicBezTo>
                  <a:cubicBezTo>
                    <a:pt x="2071" y="1360"/>
                    <a:pt x="2664" y="733"/>
                    <a:pt x="2606" y="83"/>
                  </a:cubicBezTo>
                  <a:cubicBezTo>
                    <a:pt x="2606" y="27"/>
                    <a:pt x="2564" y="1"/>
                    <a:pt x="25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4609475" y="3552050"/>
              <a:ext cx="12025" cy="15800"/>
            </a:xfrm>
            <a:custGeom>
              <a:rect b="b" l="l" r="r" t="t"/>
              <a:pathLst>
                <a:path extrusionOk="0" h="632" w="481">
                  <a:moveTo>
                    <a:pt x="355" y="1"/>
                  </a:moveTo>
                  <a:cubicBezTo>
                    <a:pt x="341" y="1"/>
                    <a:pt x="328" y="7"/>
                    <a:pt x="318" y="16"/>
                  </a:cubicBezTo>
                  <a:cubicBezTo>
                    <a:pt x="190" y="167"/>
                    <a:pt x="28" y="283"/>
                    <a:pt x="16" y="504"/>
                  </a:cubicBezTo>
                  <a:cubicBezTo>
                    <a:pt x="1" y="580"/>
                    <a:pt x="71" y="631"/>
                    <a:pt x="143" y="631"/>
                  </a:cubicBezTo>
                  <a:cubicBezTo>
                    <a:pt x="181" y="631"/>
                    <a:pt x="220" y="617"/>
                    <a:pt x="248" y="585"/>
                  </a:cubicBezTo>
                  <a:cubicBezTo>
                    <a:pt x="376" y="446"/>
                    <a:pt x="480" y="237"/>
                    <a:pt x="399" y="39"/>
                  </a:cubicBezTo>
                  <a:cubicBezTo>
                    <a:pt x="392" y="12"/>
                    <a:pt x="374" y="1"/>
                    <a:pt x="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4597375" y="3621450"/>
              <a:ext cx="79275" cy="18875"/>
            </a:xfrm>
            <a:custGeom>
              <a:rect b="b" l="l" r="r" t="t"/>
              <a:pathLst>
                <a:path extrusionOk="0" h="755" w="3171">
                  <a:moveTo>
                    <a:pt x="1046" y="0"/>
                  </a:moveTo>
                  <a:cubicBezTo>
                    <a:pt x="988" y="0"/>
                    <a:pt x="930" y="1"/>
                    <a:pt x="872" y="3"/>
                  </a:cubicBezTo>
                  <a:cubicBezTo>
                    <a:pt x="465" y="15"/>
                    <a:pt x="13" y="108"/>
                    <a:pt x="36" y="479"/>
                  </a:cubicBezTo>
                  <a:cubicBezTo>
                    <a:pt x="36" y="514"/>
                    <a:pt x="13" y="537"/>
                    <a:pt x="13" y="572"/>
                  </a:cubicBezTo>
                  <a:cubicBezTo>
                    <a:pt x="1" y="630"/>
                    <a:pt x="36" y="677"/>
                    <a:pt x="71" y="700"/>
                  </a:cubicBezTo>
                  <a:lnTo>
                    <a:pt x="71" y="711"/>
                  </a:lnTo>
                  <a:cubicBezTo>
                    <a:pt x="88" y="740"/>
                    <a:pt x="117" y="755"/>
                    <a:pt x="146" y="755"/>
                  </a:cubicBezTo>
                  <a:cubicBezTo>
                    <a:pt x="175" y="755"/>
                    <a:pt x="204" y="740"/>
                    <a:pt x="221" y="711"/>
                  </a:cubicBezTo>
                  <a:cubicBezTo>
                    <a:pt x="221" y="700"/>
                    <a:pt x="221" y="700"/>
                    <a:pt x="233" y="688"/>
                  </a:cubicBezTo>
                  <a:cubicBezTo>
                    <a:pt x="280" y="653"/>
                    <a:pt x="291" y="618"/>
                    <a:pt x="291" y="560"/>
                  </a:cubicBezTo>
                  <a:lnTo>
                    <a:pt x="291" y="537"/>
                  </a:lnTo>
                  <a:cubicBezTo>
                    <a:pt x="396" y="340"/>
                    <a:pt x="512" y="351"/>
                    <a:pt x="872" y="340"/>
                  </a:cubicBezTo>
                  <a:cubicBezTo>
                    <a:pt x="918" y="338"/>
                    <a:pt x="964" y="338"/>
                    <a:pt x="1010" y="338"/>
                  </a:cubicBezTo>
                  <a:cubicBezTo>
                    <a:pt x="1321" y="338"/>
                    <a:pt x="1625" y="371"/>
                    <a:pt x="1928" y="421"/>
                  </a:cubicBezTo>
                  <a:cubicBezTo>
                    <a:pt x="2125" y="454"/>
                    <a:pt x="2397" y="531"/>
                    <a:pt x="2644" y="531"/>
                  </a:cubicBezTo>
                  <a:cubicBezTo>
                    <a:pt x="2833" y="531"/>
                    <a:pt x="3008" y="486"/>
                    <a:pt x="3124" y="340"/>
                  </a:cubicBezTo>
                  <a:cubicBezTo>
                    <a:pt x="3170" y="293"/>
                    <a:pt x="3135" y="224"/>
                    <a:pt x="3077" y="212"/>
                  </a:cubicBezTo>
                  <a:cubicBezTo>
                    <a:pt x="2717" y="119"/>
                    <a:pt x="2288" y="131"/>
                    <a:pt x="1916" y="73"/>
                  </a:cubicBezTo>
                  <a:cubicBezTo>
                    <a:pt x="1626" y="24"/>
                    <a:pt x="1336" y="0"/>
                    <a:pt x="10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4704200" y="3504850"/>
              <a:ext cx="83900" cy="69175"/>
            </a:xfrm>
            <a:custGeom>
              <a:rect b="b" l="l" r="r" t="t"/>
              <a:pathLst>
                <a:path extrusionOk="0" h="2767" w="3356">
                  <a:moveTo>
                    <a:pt x="81" y="0"/>
                  </a:moveTo>
                  <a:cubicBezTo>
                    <a:pt x="0" y="0"/>
                    <a:pt x="0" y="105"/>
                    <a:pt x="70" y="140"/>
                  </a:cubicBezTo>
                  <a:cubicBezTo>
                    <a:pt x="882" y="430"/>
                    <a:pt x="1741" y="488"/>
                    <a:pt x="2334" y="1196"/>
                  </a:cubicBezTo>
                  <a:cubicBezTo>
                    <a:pt x="2728" y="1660"/>
                    <a:pt x="2856" y="2252"/>
                    <a:pt x="3216" y="2740"/>
                  </a:cubicBezTo>
                  <a:cubicBezTo>
                    <a:pt x="3231" y="2758"/>
                    <a:pt x="3250" y="2766"/>
                    <a:pt x="3270" y="2766"/>
                  </a:cubicBezTo>
                  <a:cubicBezTo>
                    <a:pt x="3312" y="2766"/>
                    <a:pt x="3355" y="2730"/>
                    <a:pt x="3355" y="2682"/>
                  </a:cubicBezTo>
                  <a:cubicBezTo>
                    <a:pt x="3158" y="952"/>
                    <a:pt x="1753" y="12"/>
                    <a:pt x="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4654575" y="3616750"/>
              <a:ext cx="113075" cy="59350"/>
            </a:xfrm>
            <a:custGeom>
              <a:rect b="b" l="l" r="r" t="t"/>
              <a:pathLst>
                <a:path extrusionOk="0" h="2374" w="4523">
                  <a:moveTo>
                    <a:pt x="4429" y="1"/>
                  </a:moveTo>
                  <a:cubicBezTo>
                    <a:pt x="4401" y="1"/>
                    <a:pt x="4374" y="16"/>
                    <a:pt x="4365" y="52"/>
                  </a:cubicBezTo>
                  <a:cubicBezTo>
                    <a:pt x="4017" y="899"/>
                    <a:pt x="3216" y="1828"/>
                    <a:pt x="2241" y="1979"/>
                  </a:cubicBezTo>
                  <a:cubicBezTo>
                    <a:pt x="2119" y="1998"/>
                    <a:pt x="1989" y="2008"/>
                    <a:pt x="1857" y="2008"/>
                  </a:cubicBezTo>
                  <a:cubicBezTo>
                    <a:pt x="1584" y="2008"/>
                    <a:pt x="1302" y="1965"/>
                    <a:pt x="1068" y="1863"/>
                  </a:cubicBezTo>
                  <a:cubicBezTo>
                    <a:pt x="766" y="1712"/>
                    <a:pt x="534" y="1457"/>
                    <a:pt x="209" y="1329"/>
                  </a:cubicBezTo>
                  <a:cubicBezTo>
                    <a:pt x="197" y="1324"/>
                    <a:pt x="184" y="1321"/>
                    <a:pt x="170" y="1321"/>
                  </a:cubicBezTo>
                  <a:cubicBezTo>
                    <a:pt x="91" y="1321"/>
                    <a:pt x="0" y="1401"/>
                    <a:pt x="70" y="1480"/>
                  </a:cubicBezTo>
                  <a:cubicBezTo>
                    <a:pt x="540" y="2106"/>
                    <a:pt x="1161" y="2373"/>
                    <a:pt x="1792" y="2373"/>
                  </a:cubicBezTo>
                  <a:cubicBezTo>
                    <a:pt x="2996" y="2373"/>
                    <a:pt x="4234" y="1398"/>
                    <a:pt x="4516" y="87"/>
                  </a:cubicBezTo>
                  <a:cubicBezTo>
                    <a:pt x="4523" y="37"/>
                    <a:pt x="4474" y="1"/>
                    <a:pt x="4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4660075" y="3675450"/>
              <a:ext cx="87975" cy="46450"/>
            </a:xfrm>
            <a:custGeom>
              <a:rect b="b" l="l" r="r" t="t"/>
              <a:pathLst>
                <a:path extrusionOk="0" h="1858" w="3519">
                  <a:moveTo>
                    <a:pt x="2811" y="0"/>
                  </a:moveTo>
                  <a:cubicBezTo>
                    <a:pt x="2762" y="0"/>
                    <a:pt x="2717" y="33"/>
                    <a:pt x="2717" y="95"/>
                  </a:cubicBezTo>
                  <a:cubicBezTo>
                    <a:pt x="2717" y="351"/>
                    <a:pt x="2880" y="606"/>
                    <a:pt x="2961" y="850"/>
                  </a:cubicBezTo>
                  <a:cubicBezTo>
                    <a:pt x="3054" y="1071"/>
                    <a:pt x="3112" y="1280"/>
                    <a:pt x="3181" y="1500"/>
                  </a:cubicBezTo>
                  <a:cubicBezTo>
                    <a:pt x="2940" y="1462"/>
                    <a:pt x="2695" y="1449"/>
                    <a:pt x="2452" y="1449"/>
                  </a:cubicBezTo>
                  <a:cubicBezTo>
                    <a:pt x="2181" y="1449"/>
                    <a:pt x="1912" y="1465"/>
                    <a:pt x="1649" y="1477"/>
                  </a:cubicBezTo>
                  <a:cubicBezTo>
                    <a:pt x="1413" y="1477"/>
                    <a:pt x="1143" y="1444"/>
                    <a:pt x="883" y="1444"/>
                  </a:cubicBezTo>
                  <a:cubicBezTo>
                    <a:pt x="734" y="1444"/>
                    <a:pt x="588" y="1455"/>
                    <a:pt x="453" y="1488"/>
                  </a:cubicBezTo>
                  <a:cubicBezTo>
                    <a:pt x="523" y="1372"/>
                    <a:pt x="581" y="1210"/>
                    <a:pt x="627" y="1094"/>
                  </a:cubicBezTo>
                  <a:cubicBezTo>
                    <a:pt x="720" y="862"/>
                    <a:pt x="755" y="618"/>
                    <a:pt x="848" y="386"/>
                  </a:cubicBezTo>
                  <a:cubicBezTo>
                    <a:pt x="879" y="301"/>
                    <a:pt x="803" y="247"/>
                    <a:pt x="731" y="247"/>
                  </a:cubicBezTo>
                  <a:cubicBezTo>
                    <a:pt x="694" y="247"/>
                    <a:pt x="659" y="261"/>
                    <a:pt x="639" y="293"/>
                  </a:cubicBezTo>
                  <a:cubicBezTo>
                    <a:pt x="511" y="525"/>
                    <a:pt x="442" y="780"/>
                    <a:pt x="326" y="1012"/>
                  </a:cubicBezTo>
                  <a:cubicBezTo>
                    <a:pt x="244" y="1210"/>
                    <a:pt x="0" y="1547"/>
                    <a:pt x="279" y="1732"/>
                  </a:cubicBezTo>
                  <a:cubicBezTo>
                    <a:pt x="442" y="1837"/>
                    <a:pt x="674" y="1837"/>
                    <a:pt x="860" y="1837"/>
                  </a:cubicBezTo>
                  <a:cubicBezTo>
                    <a:pt x="913" y="1839"/>
                    <a:pt x="966" y="1840"/>
                    <a:pt x="1019" y="1840"/>
                  </a:cubicBezTo>
                  <a:cubicBezTo>
                    <a:pt x="1229" y="1840"/>
                    <a:pt x="1435" y="1825"/>
                    <a:pt x="1649" y="1825"/>
                  </a:cubicBezTo>
                  <a:cubicBezTo>
                    <a:pt x="1934" y="1831"/>
                    <a:pt x="2239" y="1857"/>
                    <a:pt x="2544" y="1857"/>
                  </a:cubicBezTo>
                  <a:cubicBezTo>
                    <a:pt x="2811" y="1857"/>
                    <a:pt x="3078" y="1837"/>
                    <a:pt x="3332" y="1767"/>
                  </a:cubicBezTo>
                  <a:cubicBezTo>
                    <a:pt x="3518" y="1709"/>
                    <a:pt x="3460" y="1547"/>
                    <a:pt x="3414" y="1396"/>
                  </a:cubicBezTo>
                  <a:cubicBezTo>
                    <a:pt x="3367" y="1245"/>
                    <a:pt x="3321" y="1094"/>
                    <a:pt x="3286" y="931"/>
                  </a:cubicBezTo>
                  <a:cubicBezTo>
                    <a:pt x="3193" y="629"/>
                    <a:pt x="3077" y="328"/>
                    <a:pt x="2903" y="49"/>
                  </a:cubicBezTo>
                  <a:cubicBezTo>
                    <a:pt x="2879" y="16"/>
                    <a:pt x="2844" y="0"/>
                    <a:pt x="281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4622000" y="3461175"/>
              <a:ext cx="66100" cy="98375"/>
            </a:xfrm>
            <a:custGeom>
              <a:rect b="b" l="l" r="r" t="t"/>
              <a:pathLst>
                <a:path extrusionOk="0" h="3935" w="2644">
                  <a:moveTo>
                    <a:pt x="2474" y="1"/>
                  </a:moveTo>
                  <a:cubicBezTo>
                    <a:pt x="2452" y="1"/>
                    <a:pt x="2435" y="6"/>
                    <a:pt x="2429" y="18"/>
                  </a:cubicBezTo>
                  <a:cubicBezTo>
                    <a:pt x="2034" y="586"/>
                    <a:pt x="1732" y="1109"/>
                    <a:pt x="1407" y="1631"/>
                  </a:cubicBezTo>
                  <a:cubicBezTo>
                    <a:pt x="966" y="2351"/>
                    <a:pt x="455" y="2978"/>
                    <a:pt x="49" y="3732"/>
                  </a:cubicBezTo>
                  <a:cubicBezTo>
                    <a:pt x="0" y="3831"/>
                    <a:pt x="101" y="3935"/>
                    <a:pt x="193" y="3935"/>
                  </a:cubicBezTo>
                  <a:cubicBezTo>
                    <a:pt x="232" y="3935"/>
                    <a:pt x="269" y="3916"/>
                    <a:pt x="293" y="3872"/>
                  </a:cubicBezTo>
                  <a:cubicBezTo>
                    <a:pt x="746" y="3082"/>
                    <a:pt x="1291" y="2339"/>
                    <a:pt x="1791" y="1573"/>
                  </a:cubicBezTo>
                  <a:cubicBezTo>
                    <a:pt x="2034" y="1167"/>
                    <a:pt x="2499" y="470"/>
                    <a:pt x="2626" y="87"/>
                  </a:cubicBezTo>
                  <a:cubicBezTo>
                    <a:pt x="2644" y="44"/>
                    <a:pt x="2538" y="1"/>
                    <a:pt x="2474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4653250" y="3478600"/>
              <a:ext cx="66275" cy="98475"/>
            </a:xfrm>
            <a:custGeom>
              <a:rect b="b" l="l" r="r" t="t"/>
              <a:pathLst>
                <a:path extrusionOk="0" h="3939" w="2651">
                  <a:moveTo>
                    <a:pt x="2488" y="0"/>
                  </a:moveTo>
                  <a:cubicBezTo>
                    <a:pt x="2467" y="0"/>
                    <a:pt x="2450" y="5"/>
                    <a:pt x="2444" y="17"/>
                  </a:cubicBezTo>
                  <a:cubicBezTo>
                    <a:pt x="2050" y="574"/>
                    <a:pt x="1748" y="1108"/>
                    <a:pt x="1423" y="1631"/>
                  </a:cubicBezTo>
                  <a:cubicBezTo>
                    <a:pt x="970" y="2351"/>
                    <a:pt x="471" y="2977"/>
                    <a:pt x="65" y="3732"/>
                  </a:cubicBezTo>
                  <a:cubicBezTo>
                    <a:pt x="1" y="3844"/>
                    <a:pt x="90" y="3939"/>
                    <a:pt x="186" y="3939"/>
                  </a:cubicBezTo>
                  <a:cubicBezTo>
                    <a:pt x="230" y="3939"/>
                    <a:pt x="276" y="3919"/>
                    <a:pt x="308" y="3871"/>
                  </a:cubicBezTo>
                  <a:cubicBezTo>
                    <a:pt x="761" y="3082"/>
                    <a:pt x="1307" y="2339"/>
                    <a:pt x="1806" y="1573"/>
                  </a:cubicBezTo>
                  <a:cubicBezTo>
                    <a:pt x="2050" y="1155"/>
                    <a:pt x="2514" y="470"/>
                    <a:pt x="2642" y="87"/>
                  </a:cubicBezTo>
                  <a:cubicBezTo>
                    <a:pt x="2650" y="43"/>
                    <a:pt x="2549" y="0"/>
                    <a:pt x="248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648075" y="3513825"/>
              <a:ext cx="142725" cy="153950"/>
            </a:xfrm>
            <a:custGeom>
              <a:rect b="b" l="l" r="r" t="t"/>
              <a:pathLst>
                <a:path extrusionOk="0" h="6158" w="5709">
                  <a:moveTo>
                    <a:pt x="2299" y="0"/>
                  </a:moveTo>
                  <a:cubicBezTo>
                    <a:pt x="2153" y="0"/>
                    <a:pt x="2003" y="12"/>
                    <a:pt x="1850" y="36"/>
                  </a:cubicBezTo>
                  <a:cubicBezTo>
                    <a:pt x="1746" y="71"/>
                    <a:pt x="1746" y="245"/>
                    <a:pt x="1850" y="257"/>
                  </a:cubicBezTo>
                  <a:cubicBezTo>
                    <a:pt x="2756" y="454"/>
                    <a:pt x="3557" y="512"/>
                    <a:pt x="4195" y="1290"/>
                  </a:cubicBezTo>
                  <a:cubicBezTo>
                    <a:pt x="4753" y="1975"/>
                    <a:pt x="4938" y="2927"/>
                    <a:pt x="4718" y="3774"/>
                  </a:cubicBezTo>
                  <a:cubicBezTo>
                    <a:pt x="4462" y="4715"/>
                    <a:pt x="3812" y="5446"/>
                    <a:pt x="2860" y="5736"/>
                  </a:cubicBezTo>
                  <a:cubicBezTo>
                    <a:pt x="2601" y="5817"/>
                    <a:pt x="2295" y="5865"/>
                    <a:pt x="1984" y="5865"/>
                  </a:cubicBezTo>
                  <a:cubicBezTo>
                    <a:pt x="1307" y="5865"/>
                    <a:pt x="605" y="5637"/>
                    <a:pt x="295" y="5016"/>
                  </a:cubicBezTo>
                  <a:cubicBezTo>
                    <a:pt x="271" y="4964"/>
                    <a:pt x="228" y="4943"/>
                    <a:pt x="182" y="4943"/>
                  </a:cubicBezTo>
                  <a:cubicBezTo>
                    <a:pt x="96" y="4943"/>
                    <a:pt x="1" y="5022"/>
                    <a:pt x="16" y="5121"/>
                  </a:cubicBezTo>
                  <a:cubicBezTo>
                    <a:pt x="253" y="5862"/>
                    <a:pt x="1213" y="6157"/>
                    <a:pt x="1981" y="6157"/>
                  </a:cubicBezTo>
                  <a:cubicBezTo>
                    <a:pt x="2115" y="6157"/>
                    <a:pt x="2244" y="6148"/>
                    <a:pt x="2361" y="6131"/>
                  </a:cubicBezTo>
                  <a:cubicBezTo>
                    <a:pt x="3487" y="5980"/>
                    <a:pt x="4474" y="5365"/>
                    <a:pt x="4927" y="4297"/>
                  </a:cubicBezTo>
                  <a:cubicBezTo>
                    <a:pt x="5708" y="2387"/>
                    <a:pt x="4390" y="0"/>
                    <a:pt x="2299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625950" y="3495075"/>
              <a:ext cx="178975" cy="191775"/>
            </a:xfrm>
            <a:custGeom>
              <a:rect b="b" l="l" r="r" t="t"/>
              <a:pathLst>
                <a:path extrusionOk="0" h="7671" w="7159">
                  <a:moveTo>
                    <a:pt x="3482" y="1"/>
                  </a:moveTo>
                  <a:cubicBezTo>
                    <a:pt x="3307" y="1"/>
                    <a:pt x="3143" y="48"/>
                    <a:pt x="3014" y="182"/>
                  </a:cubicBezTo>
                  <a:cubicBezTo>
                    <a:pt x="2963" y="243"/>
                    <a:pt x="3001" y="365"/>
                    <a:pt x="3073" y="365"/>
                  </a:cubicBezTo>
                  <a:cubicBezTo>
                    <a:pt x="3083" y="365"/>
                    <a:pt x="3095" y="362"/>
                    <a:pt x="3107" y="356"/>
                  </a:cubicBezTo>
                  <a:cubicBezTo>
                    <a:pt x="3197" y="318"/>
                    <a:pt x="3300" y="301"/>
                    <a:pt x="3409" y="301"/>
                  </a:cubicBezTo>
                  <a:cubicBezTo>
                    <a:pt x="3793" y="301"/>
                    <a:pt x="4260" y="502"/>
                    <a:pt x="4558" y="647"/>
                  </a:cubicBezTo>
                  <a:cubicBezTo>
                    <a:pt x="5138" y="925"/>
                    <a:pt x="5626" y="1390"/>
                    <a:pt x="5986" y="1924"/>
                  </a:cubicBezTo>
                  <a:cubicBezTo>
                    <a:pt x="6694" y="2969"/>
                    <a:pt x="6741" y="4420"/>
                    <a:pt x="6160" y="5511"/>
                  </a:cubicBezTo>
                  <a:cubicBezTo>
                    <a:pt x="5579" y="6580"/>
                    <a:pt x="4031" y="7356"/>
                    <a:pt x="2651" y="7356"/>
                  </a:cubicBezTo>
                  <a:cubicBezTo>
                    <a:pt x="1604" y="7356"/>
                    <a:pt x="653" y="6909"/>
                    <a:pt x="297" y="5801"/>
                  </a:cubicBezTo>
                  <a:cubicBezTo>
                    <a:pt x="277" y="5729"/>
                    <a:pt x="214" y="5695"/>
                    <a:pt x="152" y="5695"/>
                  </a:cubicBezTo>
                  <a:cubicBezTo>
                    <a:pt x="76" y="5695"/>
                    <a:pt x="1" y="5746"/>
                    <a:pt x="7" y="5836"/>
                  </a:cubicBezTo>
                  <a:cubicBezTo>
                    <a:pt x="53" y="7088"/>
                    <a:pt x="1617" y="7671"/>
                    <a:pt x="2674" y="7671"/>
                  </a:cubicBezTo>
                  <a:cubicBezTo>
                    <a:pt x="2695" y="7671"/>
                    <a:pt x="2715" y="7671"/>
                    <a:pt x="2735" y="7670"/>
                  </a:cubicBezTo>
                  <a:cubicBezTo>
                    <a:pt x="4639" y="7624"/>
                    <a:pt x="5823" y="6869"/>
                    <a:pt x="6497" y="5592"/>
                  </a:cubicBezTo>
                  <a:cubicBezTo>
                    <a:pt x="7159" y="4315"/>
                    <a:pt x="6996" y="2702"/>
                    <a:pt x="6114" y="1541"/>
                  </a:cubicBezTo>
                  <a:cubicBezTo>
                    <a:pt x="5626" y="902"/>
                    <a:pt x="5022" y="461"/>
                    <a:pt x="4268" y="194"/>
                  </a:cubicBezTo>
                  <a:cubicBezTo>
                    <a:pt x="4037" y="110"/>
                    <a:pt x="3747" y="1"/>
                    <a:pt x="3482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590425" y="3619600"/>
              <a:ext cx="91150" cy="24000"/>
            </a:xfrm>
            <a:custGeom>
              <a:rect b="b" l="l" r="r" t="t"/>
              <a:pathLst>
                <a:path extrusionOk="0" h="960" w="3646">
                  <a:moveTo>
                    <a:pt x="349" y="251"/>
                  </a:moveTo>
                  <a:cubicBezTo>
                    <a:pt x="619" y="284"/>
                    <a:pt x="890" y="291"/>
                    <a:pt x="1159" y="291"/>
                  </a:cubicBezTo>
                  <a:cubicBezTo>
                    <a:pt x="1374" y="291"/>
                    <a:pt x="1588" y="286"/>
                    <a:pt x="1800" y="286"/>
                  </a:cubicBezTo>
                  <a:cubicBezTo>
                    <a:pt x="2055" y="286"/>
                    <a:pt x="2311" y="292"/>
                    <a:pt x="2563" y="292"/>
                  </a:cubicBezTo>
                  <a:cubicBezTo>
                    <a:pt x="2816" y="292"/>
                    <a:pt x="3065" y="286"/>
                    <a:pt x="3309" y="263"/>
                  </a:cubicBezTo>
                  <a:lnTo>
                    <a:pt x="3309" y="263"/>
                  </a:lnTo>
                  <a:cubicBezTo>
                    <a:pt x="3297" y="414"/>
                    <a:pt x="3309" y="600"/>
                    <a:pt x="3332" y="716"/>
                  </a:cubicBezTo>
                  <a:cubicBezTo>
                    <a:pt x="3110" y="689"/>
                    <a:pt x="2889" y="682"/>
                    <a:pt x="2668" y="682"/>
                  </a:cubicBezTo>
                  <a:cubicBezTo>
                    <a:pt x="2404" y="682"/>
                    <a:pt x="2141" y="692"/>
                    <a:pt x="1881" y="692"/>
                  </a:cubicBezTo>
                  <a:cubicBezTo>
                    <a:pt x="1581" y="692"/>
                    <a:pt x="1278" y="680"/>
                    <a:pt x="975" y="680"/>
                  </a:cubicBezTo>
                  <a:cubicBezTo>
                    <a:pt x="773" y="680"/>
                    <a:pt x="571" y="686"/>
                    <a:pt x="372" y="704"/>
                  </a:cubicBezTo>
                  <a:cubicBezTo>
                    <a:pt x="383" y="553"/>
                    <a:pt x="372" y="367"/>
                    <a:pt x="349" y="251"/>
                  </a:cubicBezTo>
                  <a:close/>
                  <a:moveTo>
                    <a:pt x="2581" y="0"/>
                  </a:moveTo>
                  <a:cubicBezTo>
                    <a:pt x="2316" y="0"/>
                    <a:pt x="2051" y="8"/>
                    <a:pt x="1788" y="8"/>
                  </a:cubicBezTo>
                  <a:cubicBezTo>
                    <a:pt x="1602" y="8"/>
                    <a:pt x="1427" y="2"/>
                    <a:pt x="1248" y="2"/>
                  </a:cubicBezTo>
                  <a:cubicBezTo>
                    <a:pt x="1159" y="2"/>
                    <a:pt x="1068" y="4"/>
                    <a:pt x="975" y="8"/>
                  </a:cubicBezTo>
                  <a:cubicBezTo>
                    <a:pt x="732" y="8"/>
                    <a:pt x="488" y="31"/>
                    <a:pt x="256" y="54"/>
                  </a:cubicBezTo>
                  <a:cubicBezTo>
                    <a:pt x="151" y="66"/>
                    <a:pt x="47" y="66"/>
                    <a:pt x="35" y="182"/>
                  </a:cubicBezTo>
                  <a:cubicBezTo>
                    <a:pt x="23" y="298"/>
                    <a:pt x="23" y="425"/>
                    <a:pt x="0" y="542"/>
                  </a:cubicBezTo>
                  <a:cubicBezTo>
                    <a:pt x="35" y="576"/>
                    <a:pt x="35" y="588"/>
                    <a:pt x="35" y="588"/>
                  </a:cubicBezTo>
                  <a:cubicBezTo>
                    <a:pt x="35" y="692"/>
                    <a:pt x="35" y="785"/>
                    <a:pt x="105" y="878"/>
                  </a:cubicBezTo>
                  <a:cubicBezTo>
                    <a:pt x="116" y="890"/>
                    <a:pt x="140" y="901"/>
                    <a:pt x="151" y="901"/>
                  </a:cubicBezTo>
                  <a:cubicBezTo>
                    <a:pt x="198" y="936"/>
                    <a:pt x="279" y="925"/>
                    <a:pt x="325" y="936"/>
                  </a:cubicBezTo>
                  <a:cubicBezTo>
                    <a:pt x="395" y="948"/>
                    <a:pt x="465" y="948"/>
                    <a:pt x="546" y="948"/>
                  </a:cubicBezTo>
                  <a:cubicBezTo>
                    <a:pt x="685" y="959"/>
                    <a:pt x="836" y="959"/>
                    <a:pt x="975" y="959"/>
                  </a:cubicBezTo>
                  <a:cubicBezTo>
                    <a:pt x="1266" y="959"/>
                    <a:pt x="1568" y="948"/>
                    <a:pt x="1858" y="948"/>
                  </a:cubicBezTo>
                  <a:cubicBezTo>
                    <a:pt x="2000" y="948"/>
                    <a:pt x="2144" y="949"/>
                    <a:pt x="2288" y="949"/>
                  </a:cubicBezTo>
                  <a:cubicBezTo>
                    <a:pt x="2647" y="949"/>
                    <a:pt x="3007" y="943"/>
                    <a:pt x="3355" y="901"/>
                  </a:cubicBezTo>
                  <a:cubicBezTo>
                    <a:pt x="3460" y="890"/>
                    <a:pt x="3576" y="901"/>
                    <a:pt x="3599" y="809"/>
                  </a:cubicBezTo>
                  <a:cubicBezTo>
                    <a:pt x="3634" y="669"/>
                    <a:pt x="3634" y="542"/>
                    <a:pt x="3634" y="402"/>
                  </a:cubicBezTo>
                  <a:cubicBezTo>
                    <a:pt x="3634" y="298"/>
                    <a:pt x="3646" y="170"/>
                    <a:pt x="3564" y="89"/>
                  </a:cubicBezTo>
                  <a:cubicBezTo>
                    <a:pt x="3541" y="77"/>
                    <a:pt x="3529" y="54"/>
                    <a:pt x="3506" y="54"/>
                  </a:cubicBezTo>
                  <a:cubicBezTo>
                    <a:pt x="3200" y="10"/>
                    <a:pt x="2890" y="0"/>
                    <a:pt x="258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604350" y="3548450"/>
              <a:ext cx="65900" cy="51950"/>
            </a:xfrm>
            <a:custGeom>
              <a:rect b="b" l="l" r="r" t="t"/>
              <a:pathLst>
                <a:path extrusionOk="0" h="2078" w="2636">
                  <a:moveTo>
                    <a:pt x="476" y="195"/>
                  </a:moveTo>
                  <a:cubicBezTo>
                    <a:pt x="755" y="427"/>
                    <a:pt x="1092" y="613"/>
                    <a:pt x="1394" y="810"/>
                  </a:cubicBezTo>
                  <a:cubicBezTo>
                    <a:pt x="1707" y="1008"/>
                    <a:pt x="2032" y="1228"/>
                    <a:pt x="2369" y="1391"/>
                  </a:cubicBezTo>
                  <a:cubicBezTo>
                    <a:pt x="2276" y="1484"/>
                    <a:pt x="2206" y="1646"/>
                    <a:pt x="2148" y="1751"/>
                  </a:cubicBezTo>
                  <a:cubicBezTo>
                    <a:pt x="1870" y="1518"/>
                    <a:pt x="1533" y="1333"/>
                    <a:pt x="1231" y="1135"/>
                  </a:cubicBezTo>
                  <a:cubicBezTo>
                    <a:pt x="918" y="950"/>
                    <a:pt x="604" y="729"/>
                    <a:pt x="256" y="555"/>
                  </a:cubicBezTo>
                  <a:cubicBezTo>
                    <a:pt x="349" y="450"/>
                    <a:pt x="418" y="300"/>
                    <a:pt x="476" y="195"/>
                  </a:cubicBezTo>
                  <a:close/>
                  <a:moveTo>
                    <a:pt x="720" y="1124"/>
                  </a:moveTo>
                  <a:cubicBezTo>
                    <a:pt x="860" y="1193"/>
                    <a:pt x="976" y="1275"/>
                    <a:pt x="1103" y="1356"/>
                  </a:cubicBezTo>
                  <a:cubicBezTo>
                    <a:pt x="1243" y="1449"/>
                    <a:pt x="1382" y="1530"/>
                    <a:pt x="1521" y="1623"/>
                  </a:cubicBezTo>
                  <a:cubicBezTo>
                    <a:pt x="1475" y="1693"/>
                    <a:pt x="1440" y="1774"/>
                    <a:pt x="1394" y="1820"/>
                  </a:cubicBezTo>
                  <a:cubicBezTo>
                    <a:pt x="1208" y="1577"/>
                    <a:pt x="894" y="1449"/>
                    <a:pt x="639" y="1251"/>
                  </a:cubicBezTo>
                  <a:lnTo>
                    <a:pt x="720" y="1124"/>
                  </a:lnTo>
                  <a:close/>
                  <a:moveTo>
                    <a:pt x="405" y="0"/>
                  </a:moveTo>
                  <a:cubicBezTo>
                    <a:pt x="375" y="0"/>
                    <a:pt x="346" y="14"/>
                    <a:pt x="314" y="56"/>
                  </a:cubicBezTo>
                  <a:cubicBezTo>
                    <a:pt x="244" y="137"/>
                    <a:pt x="186" y="241"/>
                    <a:pt x="128" y="323"/>
                  </a:cubicBezTo>
                  <a:lnTo>
                    <a:pt x="117" y="346"/>
                  </a:lnTo>
                  <a:cubicBezTo>
                    <a:pt x="59" y="427"/>
                    <a:pt x="1" y="497"/>
                    <a:pt x="12" y="601"/>
                  </a:cubicBezTo>
                  <a:cubicBezTo>
                    <a:pt x="12" y="613"/>
                    <a:pt x="12" y="636"/>
                    <a:pt x="24" y="648"/>
                  </a:cubicBezTo>
                  <a:cubicBezTo>
                    <a:pt x="35" y="683"/>
                    <a:pt x="93" y="706"/>
                    <a:pt x="128" y="729"/>
                  </a:cubicBezTo>
                  <a:cubicBezTo>
                    <a:pt x="175" y="764"/>
                    <a:pt x="209" y="810"/>
                    <a:pt x="256" y="834"/>
                  </a:cubicBezTo>
                  <a:lnTo>
                    <a:pt x="523" y="1008"/>
                  </a:lnTo>
                  <a:cubicBezTo>
                    <a:pt x="476" y="1066"/>
                    <a:pt x="430" y="1135"/>
                    <a:pt x="372" y="1182"/>
                  </a:cubicBezTo>
                  <a:cubicBezTo>
                    <a:pt x="337" y="1228"/>
                    <a:pt x="337" y="1310"/>
                    <a:pt x="372" y="1356"/>
                  </a:cubicBezTo>
                  <a:cubicBezTo>
                    <a:pt x="662" y="1623"/>
                    <a:pt x="1011" y="1774"/>
                    <a:pt x="1289" y="2041"/>
                  </a:cubicBezTo>
                  <a:cubicBezTo>
                    <a:pt x="1313" y="2065"/>
                    <a:pt x="1342" y="2077"/>
                    <a:pt x="1370" y="2077"/>
                  </a:cubicBezTo>
                  <a:cubicBezTo>
                    <a:pt x="1409" y="2077"/>
                    <a:pt x="1448" y="2053"/>
                    <a:pt x="1475" y="2006"/>
                  </a:cubicBezTo>
                  <a:cubicBezTo>
                    <a:pt x="1545" y="1913"/>
                    <a:pt x="1661" y="1832"/>
                    <a:pt x="1742" y="1739"/>
                  </a:cubicBezTo>
                  <a:cubicBezTo>
                    <a:pt x="1858" y="1809"/>
                    <a:pt x="1974" y="1867"/>
                    <a:pt x="2102" y="1925"/>
                  </a:cubicBezTo>
                  <a:cubicBezTo>
                    <a:pt x="2147" y="1940"/>
                    <a:pt x="2187" y="1970"/>
                    <a:pt x="2229" y="1970"/>
                  </a:cubicBezTo>
                  <a:cubicBezTo>
                    <a:pt x="2252" y="1970"/>
                    <a:pt x="2275" y="1961"/>
                    <a:pt x="2299" y="1936"/>
                  </a:cubicBezTo>
                  <a:cubicBezTo>
                    <a:pt x="2392" y="1855"/>
                    <a:pt x="2450" y="1739"/>
                    <a:pt x="2520" y="1635"/>
                  </a:cubicBezTo>
                  <a:cubicBezTo>
                    <a:pt x="2578" y="1565"/>
                    <a:pt x="2636" y="1460"/>
                    <a:pt x="2624" y="1368"/>
                  </a:cubicBezTo>
                  <a:cubicBezTo>
                    <a:pt x="2624" y="1356"/>
                    <a:pt x="2624" y="1333"/>
                    <a:pt x="2613" y="1310"/>
                  </a:cubicBezTo>
                  <a:cubicBezTo>
                    <a:pt x="2288" y="1019"/>
                    <a:pt x="1893" y="834"/>
                    <a:pt x="1533" y="601"/>
                  </a:cubicBezTo>
                  <a:cubicBezTo>
                    <a:pt x="1359" y="497"/>
                    <a:pt x="1185" y="381"/>
                    <a:pt x="1011" y="288"/>
                  </a:cubicBezTo>
                  <a:cubicBezTo>
                    <a:pt x="860" y="183"/>
                    <a:pt x="697" y="114"/>
                    <a:pt x="523" y="33"/>
                  </a:cubicBezTo>
                  <a:cubicBezTo>
                    <a:pt x="478" y="20"/>
                    <a:pt x="441" y="0"/>
                    <a:pt x="4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671675" y="3427675"/>
              <a:ext cx="65925" cy="61975"/>
            </a:xfrm>
            <a:custGeom>
              <a:rect b="b" l="l" r="r" t="t"/>
              <a:pathLst>
                <a:path extrusionOk="0" h="2479" w="2637">
                  <a:moveTo>
                    <a:pt x="1847" y="278"/>
                  </a:moveTo>
                  <a:cubicBezTo>
                    <a:pt x="2079" y="278"/>
                    <a:pt x="2032" y="510"/>
                    <a:pt x="2021" y="673"/>
                  </a:cubicBezTo>
                  <a:cubicBezTo>
                    <a:pt x="1998" y="835"/>
                    <a:pt x="1951" y="998"/>
                    <a:pt x="1893" y="1137"/>
                  </a:cubicBezTo>
                  <a:cubicBezTo>
                    <a:pt x="1893" y="1183"/>
                    <a:pt x="1858" y="1241"/>
                    <a:pt x="1835" y="1299"/>
                  </a:cubicBezTo>
                  <a:cubicBezTo>
                    <a:pt x="1731" y="1241"/>
                    <a:pt x="1615" y="1172"/>
                    <a:pt x="1510" y="1114"/>
                  </a:cubicBezTo>
                  <a:cubicBezTo>
                    <a:pt x="1417" y="1056"/>
                    <a:pt x="1324" y="998"/>
                    <a:pt x="1220" y="916"/>
                  </a:cubicBezTo>
                  <a:cubicBezTo>
                    <a:pt x="1324" y="742"/>
                    <a:pt x="1417" y="568"/>
                    <a:pt x="1568" y="429"/>
                  </a:cubicBezTo>
                  <a:cubicBezTo>
                    <a:pt x="1649" y="359"/>
                    <a:pt x="1731" y="278"/>
                    <a:pt x="1847" y="278"/>
                  </a:cubicBezTo>
                  <a:close/>
                  <a:moveTo>
                    <a:pt x="488" y="707"/>
                  </a:moveTo>
                  <a:cubicBezTo>
                    <a:pt x="755" y="940"/>
                    <a:pt x="1092" y="1125"/>
                    <a:pt x="1394" y="1311"/>
                  </a:cubicBezTo>
                  <a:cubicBezTo>
                    <a:pt x="1719" y="1520"/>
                    <a:pt x="2032" y="1729"/>
                    <a:pt x="2369" y="1892"/>
                  </a:cubicBezTo>
                  <a:cubicBezTo>
                    <a:pt x="2288" y="1996"/>
                    <a:pt x="2207" y="2159"/>
                    <a:pt x="2149" y="2251"/>
                  </a:cubicBezTo>
                  <a:cubicBezTo>
                    <a:pt x="1882" y="2019"/>
                    <a:pt x="1545" y="1834"/>
                    <a:pt x="1243" y="1648"/>
                  </a:cubicBezTo>
                  <a:cubicBezTo>
                    <a:pt x="918" y="1439"/>
                    <a:pt x="605" y="1230"/>
                    <a:pt x="268" y="1067"/>
                  </a:cubicBezTo>
                  <a:cubicBezTo>
                    <a:pt x="349" y="963"/>
                    <a:pt x="430" y="800"/>
                    <a:pt x="488" y="707"/>
                  </a:cubicBezTo>
                  <a:close/>
                  <a:moveTo>
                    <a:pt x="1828" y="1"/>
                  </a:moveTo>
                  <a:cubicBezTo>
                    <a:pt x="1464" y="1"/>
                    <a:pt x="1114" y="450"/>
                    <a:pt x="976" y="754"/>
                  </a:cubicBezTo>
                  <a:cubicBezTo>
                    <a:pt x="837" y="673"/>
                    <a:pt x="674" y="603"/>
                    <a:pt x="512" y="522"/>
                  </a:cubicBezTo>
                  <a:cubicBezTo>
                    <a:pt x="474" y="509"/>
                    <a:pt x="439" y="489"/>
                    <a:pt x="404" y="489"/>
                  </a:cubicBezTo>
                  <a:cubicBezTo>
                    <a:pt x="375" y="489"/>
                    <a:pt x="346" y="503"/>
                    <a:pt x="314" y="545"/>
                  </a:cubicBezTo>
                  <a:cubicBezTo>
                    <a:pt x="233" y="626"/>
                    <a:pt x="175" y="731"/>
                    <a:pt x="117" y="812"/>
                  </a:cubicBezTo>
                  <a:lnTo>
                    <a:pt x="105" y="835"/>
                  </a:lnTo>
                  <a:cubicBezTo>
                    <a:pt x="47" y="916"/>
                    <a:pt x="1" y="998"/>
                    <a:pt x="24" y="1091"/>
                  </a:cubicBezTo>
                  <a:cubicBezTo>
                    <a:pt x="24" y="1114"/>
                    <a:pt x="24" y="1125"/>
                    <a:pt x="36" y="1137"/>
                  </a:cubicBezTo>
                  <a:cubicBezTo>
                    <a:pt x="47" y="1183"/>
                    <a:pt x="105" y="1195"/>
                    <a:pt x="140" y="1218"/>
                  </a:cubicBezTo>
                  <a:cubicBezTo>
                    <a:pt x="175" y="1253"/>
                    <a:pt x="221" y="1299"/>
                    <a:pt x="268" y="1323"/>
                  </a:cubicBezTo>
                  <a:cubicBezTo>
                    <a:pt x="349" y="1404"/>
                    <a:pt x="454" y="1450"/>
                    <a:pt x="546" y="1508"/>
                  </a:cubicBezTo>
                  <a:lnTo>
                    <a:pt x="1104" y="1857"/>
                  </a:lnTo>
                  <a:cubicBezTo>
                    <a:pt x="1429" y="2066"/>
                    <a:pt x="1742" y="2263"/>
                    <a:pt x="2091" y="2426"/>
                  </a:cubicBezTo>
                  <a:cubicBezTo>
                    <a:pt x="2142" y="2447"/>
                    <a:pt x="2183" y="2478"/>
                    <a:pt x="2225" y="2478"/>
                  </a:cubicBezTo>
                  <a:cubicBezTo>
                    <a:pt x="2249" y="2478"/>
                    <a:pt x="2274" y="2467"/>
                    <a:pt x="2299" y="2437"/>
                  </a:cubicBezTo>
                  <a:cubicBezTo>
                    <a:pt x="2381" y="2356"/>
                    <a:pt x="2439" y="2240"/>
                    <a:pt x="2520" y="2135"/>
                  </a:cubicBezTo>
                  <a:cubicBezTo>
                    <a:pt x="2578" y="2066"/>
                    <a:pt x="2636" y="1961"/>
                    <a:pt x="2613" y="1880"/>
                  </a:cubicBezTo>
                  <a:cubicBezTo>
                    <a:pt x="2613" y="1857"/>
                    <a:pt x="2613" y="1834"/>
                    <a:pt x="2601" y="1822"/>
                  </a:cubicBezTo>
                  <a:cubicBezTo>
                    <a:pt x="2427" y="1671"/>
                    <a:pt x="2241" y="1543"/>
                    <a:pt x="2056" y="1427"/>
                  </a:cubicBezTo>
                  <a:cubicBezTo>
                    <a:pt x="2172" y="1276"/>
                    <a:pt x="2241" y="1021"/>
                    <a:pt x="2265" y="847"/>
                  </a:cubicBezTo>
                  <a:cubicBezTo>
                    <a:pt x="2311" y="615"/>
                    <a:pt x="2323" y="278"/>
                    <a:pt x="2114" y="104"/>
                  </a:cubicBezTo>
                  <a:cubicBezTo>
                    <a:pt x="2020" y="31"/>
                    <a:pt x="1923" y="1"/>
                    <a:pt x="1828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Google Shape;281;p4"/>
          <p:cNvGrpSpPr/>
          <p:nvPr/>
        </p:nvGrpSpPr>
        <p:grpSpPr>
          <a:xfrm rot="1386162">
            <a:off x="1966823" y="164215"/>
            <a:ext cx="315166" cy="1059724"/>
            <a:chOff x="2370150" y="2891000"/>
            <a:chExt cx="107125" cy="360200"/>
          </a:xfrm>
        </p:grpSpPr>
        <p:sp>
          <p:nvSpPr>
            <p:cNvPr id="282" name="Google Shape;282;p4"/>
            <p:cNvSpPr/>
            <p:nvPr/>
          </p:nvSpPr>
          <p:spPr>
            <a:xfrm>
              <a:off x="2434000" y="2966475"/>
              <a:ext cx="18600" cy="98125"/>
            </a:xfrm>
            <a:custGeom>
              <a:rect b="b" l="l" r="r" t="t"/>
              <a:pathLst>
                <a:path extrusionOk="0" h="3925" w="744">
                  <a:moveTo>
                    <a:pt x="744" y="3924"/>
                  </a:moveTo>
                  <a:lnTo>
                    <a:pt x="1" y="3541"/>
                  </a:lnTo>
                  <a:lnTo>
                    <a:pt x="198" y="0"/>
                  </a:lnTo>
                  <a:lnTo>
                    <a:pt x="744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438350" y="2947600"/>
              <a:ext cx="36025" cy="25275"/>
            </a:xfrm>
            <a:custGeom>
              <a:rect b="b" l="l" r="r" t="t"/>
              <a:pathLst>
                <a:path extrusionOk="0" h="1011" w="1441">
                  <a:moveTo>
                    <a:pt x="186" y="1"/>
                  </a:moveTo>
                  <a:cubicBezTo>
                    <a:pt x="117" y="291"/>
                    <a:pt x="1" y="848"/>
                    <a:pt x="1" y="848"/>
                  </a:cubicBezTo>
                  <a:cubicBezTo>
                    <a:pt x="1" y="848"/>
                    <a:pt x="546" y="871"/>
                    <a:pt x="744" y="918"/>
                  </a:cubicBezTo>
                  <a:cubicBezTo>
                    <a:pt x="953" y="964"/>
                    <a:pt x="1185" y="1011"/>
                    <a:pt x="1371" y="895"/>
                  </a:cubicBezTo>
                  <a:cubicBezTo>
                    <a:pt x="1394" y="628"/>
                    <a:pt x="1405" y="384"/>
                    <a:pt x="1440" y="128"/>
                  </a:cubicBezTo>
                  <a:cubicBezTo>
                    <a:pt x="1162" y="82"/>
                    <a:pt x="465" y="24"/>
                    <a:pt x="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391625" y="3055000"/>
              <a:ext cx="57775" cy="74900"/>
            </a:xfrm>
            <a:custGeom>
              <a:rect b="b" l="l" r="r" t="t"/>
              <a:pathLst>
                <a:path extrusionOk="0" h="2996" w="2311">
                  <a:moveTo>
                    <a:pt x="2264" y="2856"/>
                  </a:moveTo>
                  <a:cubicBezTo>
                    <a:pt x="2241" y="2868"/>
                    <a:pt x="2195" y="2868"/>
                    <a:pt x="2148" y="2879"/>
                  </a:cubicBezTo>
                  <a:cubicBezTo>
                    <a:pt x="1951" y="2972"/>
                    <a:pt x="1742" y="2995"/>
                    <a:pt x="1521" y="2902"/>
                  </a:cubicBezTo>
                  <a:cubicBezTo>
                    <a:pt x="1463" y="2868"/>
                    <a:pt x="1382" y="2879"/>
                    <a:pt x="1312" y="2868"/>
                  </a:cubicBezTo>
                  <a:lnTo>
                    <a:pt x="813" y="2868"/>
                  </a:lnTo>
                  <a:cubicBezTo>
                    <a:pt x="755" y="2868"/>
                    <a:pt x="686" y="2868"/>
                    <a:pt x="628" y="2856"/>
                  </a:cubicBezTo>
                  <a:cubicBezTo>
                    <a:pt x="465" y="2821"/>
                    <a:pt x="302" y="2786"/>
                    <a:pt x="128" y="2751"/>
                  </a:cubicBezTo>
                  <a:cubicBezTo>
                    <a:pt x="70" y="2635"/>
                    <a:pt x="1" y="2508"/>
                    <a:pt x="12" y="2334"/>
                  </a:cubicBezTo>
                  <a:cubicBezTo>
                    <a:pt x="35" y="1591"/>
                    <a:pt x="35" y="871"/>
                    <a:pt x="35" y="128"/>
                  </a:cubicBezTo>
                  <a:cubicBezTo>
                    <a:pt x="35" y="93"/>
                    <a:pt x="47" y="70"/>
                    <a:pt x="47" y="23"/>
                  </a:cubicBezTo>
                  <a:cubicBezTo>
                    <a:pt x="105" y="12"/>
                    <a:pt x="163" y="0"/>
                    <a:pt x="210" y="0"/>
                  </a:cubicBezTo>
                  <a:lnTo>
                    <a:pt x="2044" y="0"/>
                  </a:lnTo>
                  <a:cubicBezTo>
                    <a:pt x="2102" y="0"/>
                    <a:pt x="2160" y="23"/>
                    <a:pt x="2218" y="23"/>
                  </a:cubicBezTo>
                  <a:cubicBezTo>
                    <a:pt x="2299" y="255"/>
                    <a:pt x="2311" y="2612"/>
                    <a:pt x="2264" y="2856"/>
                  </a:cubicBezTo>
                  <a:close/>
                  <a:moveTo>
                    <a:pt x="790" y="1869"/>
                  </a:moveTo>
                  <a:cubicBezTo>
                    <a:pt x="674" y="1869"/>
                    <a:pt x="581" y="1869"/>
                    <a:pt x="511" y="1881"/>
                  </a:cubicBezTo>
                  <a:cubicBezTo>
                    <a:pt x="477" y="1892"/>
                    <a:pt x="442" y="1939"/>
                    <a:pt x="419" y="1985"/>
                  </a:cubicBezTo>
                  <a:cubicBezTo>
                    <a:pt x="419" y="2008"/>
                    <a:pt x="453" y="2066"/>
                    <a:pt x="477" y="2066"/>
                  </a:cubicBezTo>
                  <a:cubicBezTo>
                    <a:pt x="662" y="2113"/>
                    <a:pt x="860" y="2113"/>
                    <a:pt x="1045" y="2055"/>
                  </a:cubicBezTo>
                  <a:cubicBezTo>
                    <a:pt x="1080" y="2043"/>
                    <a:pt x="1103" y="1997"/>
                    <a:pt x="1103" y="1974"/>
                  </a:cubicBezTo>
                  <a:cubicBezTo>
                    <a:pt x="1103" y="1939"/>
                    <a:pt x="1057" y="1881"/>
                    <a:pt x="1045" y="1881"/>
                  </a:cubicBezTo>
                  <a:cubicBezTo>
                    <a:pt x="964" y="1881"/>
                    <a:pt x="860" y="1881"/>
                    <a:pt x="790" y="1869"/>
                  </a:cubicBezTo>
                  <a:close/>
                  <a:moveTo>
                    <a:pt x="802" y="1393"/>
                  </a:moveTo>
                  <a:cubicBezTo>
                    <a:pt x="755" y="1393"/>
                    <a:pt x="709" y="1393"/>
                    <a:pt x="651" y="1405"/>
                  </a:cubicBezTo>
                  <a:cubicBezTo>
                    <a:pt x="593" y="1416"/>
                    <a:pt x="558" y="1451"/>
                    <a:pt x="569" y="1509"/>
                  </a:cubicBezTo>
                  <a:cubicBezTo>
                    <a:pt x="569" y="1532"/>
                    <a:pt x="604" y="1579"/>
                    <a:pt x="651" y="1579"/>
                  </a:cubicBezTo>
                  <a:cubicBezTo>
                    <a:pt x="744" y="1591"/>
                    <a:pt x="825" y="1579"/>
                    <a:pt x="918" y="1579"/>
                  </a:cubicBezTo>
                  <a:cubicBezTo>
                    <a:pt x="953" y="1579"/>
                    <a:pt x="1022" y="1544"/>
                    <a:pt x="999" y="1486"/>
                  </a:cubicBezTo>
                  <a:cubicBezTo>
                    <a:pt x="999" y="1463"/>
                    <a:pt x="941" y="1428"/>
                    <a:pt x="918" y="1416"/>
                  </a:cubicBezTo>
                  <a:cubicBezTo>
                    <a:pt x="883" y="1393"/>
                    <a:pt x="848" y="1393"/>
                    <a:pt x="802" y="1393"/>
                  </a:cubicBezTo>
                  <a:close/>
                  <a:moveTo>
                    <a:pt x="976" y="1045"/>
                  </a:moveTo>
                  <a:cubicBezTo>
                    <a:pt x="929" y="987"/>
                    <a:pt x="918" y="929"/>
                    <a:pt x="871" y="906"/>
                  </a:cubicBezTo>
                  <a:cubicBezTo>
                    <a:pt x="825" y="882"/>
                    <a:pt x="755" y="882"/>
                    <a:pt x="697" y="882"/>
                  </a:cubicBezTo>
                  <a:cubicBezTo>
                    <a:pt x="639" y="882"/>
                    <a:pt x="593" y="906"/>
                    <a:pt x="581" y="964"/>
                  </a:cubicBezTo>
                  <a:cubicBezTo>
                    <a:pt x="569" y="1022"/>
                    <a:pt x="604" y="1068"/>
                    <a:pt x="651" y="1080"/>
                  </a:cubicBezTo>
                  <a:cubicBezTo>
                    <a:pt x="755" y="1080"/>
                    <a:pt x="860" y="1103"/>
                    <a:pt x="976" y="1045"/>
                  </a:cubicBezTo>
                  <a:close/>
                  <a:moveTo>
                    <a:pt x="802" y="255"/>
                  </a:moveTo>
                  <a:cubicBezTo>
                    <a:pt x="755" y="290"/>
                    <a:pt x="697" y="314"/>
                    <a:pt x="674" y="348"/>
                  </a:cubicBezTo>
                  <a:cubicBezTo>
                    <a:pt x="639" y="383"/>
                    <a:pt x="697" y="488"/>
                    <a:pt x="767" y="499"/>
                  </a:cubicBezTo>
                  <a:cubicBezTo>
                    <a:pt x="825" y="522"/>
                    <a:pt x="883" y="499"/>
                    <a:pt x="941" y="488"/>
                  </a:cubicBezTo>
                  <a:cubicBezTo>
                    <a:pt x="976" y="476"/>
                    <a:pt x="999" y="430"/>
                    <a:pt x="999" y="383"/>
                  </a:cubicBezTo>
                  <a:cubicBezTo>
                    <a:pt x="999" y="360"/>
                    <a:pt x="987" y="302"/>
                    <a:pt x="964" y="290"/>
                  </a:cubicBezTo>
                  <a:cubicBezTo>
                    <a:pt x="918" y="290"/>
                    <a:pt x="871" y="290"/>
                    <a:pt x="802" y="2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405550" y="3132200"/>
              <a:ext cx="29050" cy="18600"/>
            </a:xfrm>
            <a:custGeom>
              <a:rect b="b" l="l" r="r" t="t"/>
              <a:pathLst>
                <a:path extrusionOk="0" h="744" w="1162">
                  <a:moveTo>
                    <a:pt x="12" y="511"/>
                  </a:moveTo>
                  <a:cubicBezTo>
                    <a:pt x="1" y="348"/>
                    <a:pt x="1" y="186"/>
                    <a:pt x="24" y="23"/>
                  </a:cubicBezTo>
                  <a:cubicBezTo>
                    <a:pt x="361" y="58"/>
                    <a:pt x="674" y="0"/>
                    <a:pt x="988" y="70"/>
                  </a:cubicBezTo>
                  <a:cubicBezTo>
                    <a:pt x="1162" y="360"/>
                    <a:pt x="1162" y="372"/>
                    <a:pt x="1104" y="697"/>
                  </a:cubicBezTo>
                  <a:cubicBezTo>
                    <a:pt x="999" y="720"/>
                    <a:pt x="872" y="743"/>
                    <a:pt x="779" y="697"/>
                  </a:cubicBezTo>
                  <a:cubicBezTo>
                    <a:pt x="628" y="627"/>
                    <a:pt x="488" y="627"/>
                    <a:pt x="326" y="627"/>
                  </a:cubicBezTo>
                  <a:cubicBezTo>
                    <a:pt x="210" y="639"/>
                    <a:pt x="117" y="604"/>
                    <a:pt x="12" y="51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370150" y="2891000"/>
              <a:ext cx="107125" cy="360200"/>
            </a:xfrm>
            <a:custGeom>
              <a:rect b="b" l="l" r="r" t="t"/>
              <a:pathLst>
                <a:path extrusionOk="0" h="14408" w="4285">
                  <a:moveTo>
                    <a:pt x="2009" y="14408"/>
                  </a:moveTo>
                  <a:cubicBezTo>
                    <a:pt x="1893" y="14315"/>
                    <a:pt x="1904" y="14222"/>
                    <a:pt x="1904" y="14118"/>
                  </a:cubicBezTo>
                  <a:cubicBezTo>
                    <a:pt x="1904" y="13758"/>
                    <a:pt x="1893" y="13409"/>
                    <a:pt x="1893" y="13038"/>
                  </a:cubicBezTo>
                  <a:cubicBezTo>
                    <a:pt x="1893" y="12330"/>
                    <a:pt x="1893" y="11610"/>
                    <a:pt x="1870" y="10890"/>
                  </a:cubicBezTo>
                  <a:cubicBezTo>
                    <a:pt x="1870" y="10774"/>
                    <a:pt x="1893" y="10681"/>
                    <a:pt x="1835" y="10542"/>
                  </a:cubicBezTo>
                  <a:cubicBezTo>
                    <a:pt x="1649" y="10542"/>
                    <a:pt x="1463" y="10519"/>
                    <a:pt x="1289" y="10461"/>
                  </a:cubicBezTo>
                  <a:cubicBezTo>
                    <a:pt x="1173" y="10414"/>
                    <a:pt x="1138" y="10345"/>
                    <a:pt x="1115" y="10240"/>
                  </a:cubicBezTo>
                  <a:lnTo>
                    <a:pt x="1115" y="9938"/>
                  </a:lnTo>
                  <a:cubicBezTo>
                    <a:pt x="1115" y="9834"/>
                    <a:pt x="1103" y="9729"/>
                    <a:pt x="1103" y="9636"/>
                  </a:cubicBezTo>
                  <a:cubicBezTo>
                    <a:pt x="1045" y="9613"/>
                    <a:pt x="987" y="9613"/>
                    <a:pt x="941" y="9602"/>
                  </a:cubicBezTo>
                  <a:cubicBezTo>
                    <a:pt x="848" y="9578"/>
                    <a:pt x="767" y="9520"/>
                    <a:pt x="744" y="9428"/>
                  </a:cubicBezTo>
                  <a:cubicBezTo>
                    <a:pt x="685" y="9265"/>
                    <a:pt x="616" y="9114"/>
                    <a:pt x="616" y="8940"/>
                  </a:cubicBezTo>
                  <a:cubicBezTo>
                    <a:pt x="616" y="7802"/>
                    <a:pt x="616" y="6676"/>
                    <a:pt x="593" y="5527"/>
                  </a:cubicBezTo>
                  <a:cubicBezTo>
                    <a:pt x="593" y="5411"/>
                    <a:pt x="627" y="5283"/>
                    <a:pt x="639" y="5167"/>
                  </a:cubicBezTo>
                  <a:cubicBezTo>
                    <a:pt x="639" y="5132"/>
                    <a:pt x="674" y="5109"/>
                    <a:pt x="674" y="5074"/>
                  </a:cubicBezTo>
                  <a:cubicBezTo>
                    <a:pt x="651" y="4772"/>
                    <a:pt x="744" y="4470"/>
                    <a:pt x="709" y="4157"/>
                  </a:cubicBezTo>
                  <a:cubicBezTo>
                    <a:pt x="697" y="3971"/>
                    <a:pt x="697" y="3797"/>
                    <a:pt x="697" y="3611"/>
                  </a:cubicBezTo>
                  <a:cubicBezTo>
                    <a:pt x="697" y="3507"/>
                    <a:pt x="685" y="3402"/>
                    <a:pt x="685" y="3286"/>
                  </a:cubicBezTo>
                  <a:cubicBezTo>
                    <a:pt x="465" y="3309"/>
                    <a:pt x="291" y="3228"/>
                    <a:pt x="151" y="3101"/>
                  </a:cubicBezTo>
                  <a:cubicBezTo>
                    <a:pt x="105" y="3054"/>
                    <a:pt x="59" y="3019"/>
                    <a:pt x="47" y="2961"/>
                  </a:cubicBezTo>
                  <a:cubicBezTo>
                    <a:pt x="1" y="2706"/>
                    <a:pt x="59" y="2462"/>
                    <a:pt x="163" y="2241"/>
                  </a:cubicBezTo>
                  <a:cubicBezTo>
                    <a:pt x="209" y="2160"/>
                    <a:pt x="279" y="2102"/>
                    <a:pt x="384" y="2102"/>
                  </a:cubicBezTo>
                  <a:cubicBezTo>
                    <a:pt x="674" y="2102"/>
                    <a:pt x="976" y="2102"/>
                    <a:pt x="1266" y="2114"/>
                  </a:cubicBezTo>
                  <a:cubicBezTo>
                    <a:pt x="1336" y="2114"/>
                    <a:pt x="1405" y="2160"/>
                    <a:pt x="1510" y="2183"/>
                  </a:cubicBezTo>
                  <a:cubicBezTo>
                    <a:pt x="1603" y="1951"/>
                    <a:pt x="1545" y="1742"/>
                    <a:pt x="1556" y="1510"/>
                  </a:cubicBezTo>
                  <a:cubicBezTo>
                    <a:pt x="1568" y="1289"/>
                    <a:pt x="1556" y="1057"/>
                    <a:pt x="1556" y="825"/>
                  </a:cubicBezTo>
                  <a:cubicBezTo>
                    <a:pt x="1487" y="825"/>
                    <a:pt x="1440" y="837"/>
                    <a:pt x="1382" y="837"/>
                  </a:cubicBezTo>
                  <a:cubicBezTo>
                    <a:pt x="1336" y="837"/>
                    <a:pt x="1289" y="848"/>
                    <a:pt x="1266" y="825"/>
                  </a:cubicBezTo>
                  <a:cubicBezTo>
                    <a:pt x="1092" y="709"/>
                    <a:pt x="906" y="651"/>
                    <a:pt x="767" y="477"/>
                  </a:cubicBezTo>
                  <a:cubicBezTo>
                    <a:pt x="685" y="361"/>
                    <a:pt x="697" y="233"/>
                    <a:pt x="744" y="94"/>
                  </a:cubicBezTo>
                  <a:cubicBezTo>
                    <a:pt x="755" y="36"/>
                    <a:pt x="813" y="1"/>
                    <a:pt x="871" y="1"/>
                  </a:cubicBezTo>
                  <a:lnTo>
                    <a:pt x="1092" y="1"/>
                  </a:lnTo>
                  <a:lnTo>
                    <a:pt x="2740" y="1"/>
                  </a:lnTo>
                  <a:cubicBezTo>
                    <a:pt x="2903" y="1"/>
                    <a:pt x="3054" y="12"/>
                    <a:pt x="3181" y="94"/>
                  </a:cubicBezTo>
                  <a:cubicBezTo>
                    <a:pt x="3251" y="140"/>
                    <a:pt x="3321" y="152"/>
                    <a:pt x="3414" y="187"/>
                  </a:cubicBezTo>
                  <a:cubicBezTo>
                    <a:pt x="3495" y="210"/>
                    <a:pt x="3553" y="268"/>
                    <a:pt x="3588" y="361"/>
                  </a:cubicBezTo>
                  <a:cubicBezTo>
                    <a:pt x="3634" y="465"/>
                    <a:pt x="3588" y="581"/>
                    <a:pt x="3472" y="605"/>
                  </a:cubicBezTo>
                  <a:cubicBezTo>
                    <a:pt x="3298" y="651"/>
                    <a:pt x="3147" y="721"/>
                    <a:pt x="2996" y="814"/>
                  </a:cubicBezTo>
                  <a:cubicBezTo>
                    <a:pt x="2938" y="837"/>
                    <a:pt x="2856" y="848"/>
                    <a:pt x="2787" y="872"/>
                  </a:cubicBezTo>
                  <a:cubicBezTo>
                    <a:pt x="2729" y="883"/>
                    <a:pt x="2671" y="906"/>
                    <a:pt x="2624" y="930"/>
                  </a:cubicBezTo>
                  <a:cubicBezTo>
                    <a:pt x="2589" y="1162"/>
                    <a:pt x="2566" y="1951"/>
                    <a:pt x="2613" y="2207"/>
                  </a:cubicBezTo>
                  <a:cubicBezTo>
                    <a:pt x="2671" y="2207"/>
                    <a:pt x="2729" y="2218"/>
                    <a:pt x="2787" y="2218"/>
                  </a:cubicBezTo>
                  <a:cubicBezTo>
                    <a:pt x="2996" y="2218"/>
                    <a:pt x="3193" y="2230"/>
                    <a:pt x="3402" y="2218"/>
                  </a:cubicBezTo>
                  <a:cubicBezTo>
                    <a:pt x="3646" y="2207"/>
                    <a:pt x="3878" y="2265"/>
                    <a:pt x="4122" y="2299"/>
                  </a:cubicBezTo>
                  <a:cubicBezTo>
                    <a:pt x="4226" y="2323"/>
                    <a:pt x="4273" y="2381"/>
                    <a:pt x="4273" y="2462"/>
                  </a:cubicBezTo>
                  <a:cubicBezTo>
                    <a:pt x="4273" y="2683"/>
                    <a:pt x="4284" y="2915"/>
                    <a:pt x="4273" y="3135"/>
                  </a:cubicBezTo>
                  <a:cubicBezTo>
                    <a:pt x="4273" y="3286"/>
                    <a:pt x="4168" y="3368"/>
                    <a:pt x="4006" y="3379"/>
                  </a:cubicBezTo>
                  <a:lnTo>
                    <a:pt x="3704" y="3379"/>
                  </a:lnTo>
                  <a:cubicBezTo>
                    <a:pt x="3634" y="3379"/>
                    <a:pt x="3576" y="3391"/>
                    <a:pt x="3483" y="3391"/>
                  </a:cubicBezTo>
                  <a:cubicBezTo>
                    <a:pt x="3483" y="3484"/>
                    <a:pt x="3472" y="3553"/>
                    <a:pt x="3472" y="3611"/>
                  </a:cubicBezTo>
                  <a:lnTo>
                    <a:pt x="3472" y="6363"/>
                  </a:lnTo>
                  <a:cubicBezTo>
                    <a:pt x="3472" y="7349"/>
                    <a:pt x="3460" y="8325"/>
                    <a:pt x="3460" y="9311"/>
                  </a:cubicBezTo>
                  <a:cubicBezTo>
                    <a:pt x="3460" y="9381"/>
                    <a:pt x="3460" y="9462"/>
                    <a:pt x="3437" y="9532"/>
                  </a:cubicBezTo>
                  <a:cubicBezTo>
                    <a:pt x="3425" y="9660"/>
                    <a:pt x="3379" y="9718"/>
                    <a:pt x="3251" y="9718"/>
                  </a:cubicBezTo>
                  <a:cubicBezTo>
                    <a:pt x="3123" y="9718"/>
                    <a:pt x="2996" y="9729"/>
                    <a:pt x="2880" y="9834"/>
                  </a:cubicBezTo>
                  <a:lnTo>
                    <a:pt x="2880" y="10252"/>
                  </a:lnTo>
                  <a:cubicBezTo>
                    <a:pt x="2880" y="10588"/>
                    <a:pt x="2798" y="10646"/>
                    <a:pt x="2485" y="10658"/>
                  </a:cubicBezTo>
                  <a:cubicBezTo>
                    <a:pt x="2427" y="10658"/>
                    <a:pt x="2369" y="10658"/>
                    <a:pt x="2299" y="10681"/>
                  </a:cubicBezTo>
                  <a:cubicBezTo>
                    <a:pt x="2276" y="10681"/>
                    <a:pt x="2253" y="10693"/>
                    <a:pt x="2218" y="10705"/>
                  </a:cubicBezTo>
                  <a:cubicBezTo>
                    <a:pt x="2206" y="10751"/>
                    <a:pt x="2195" y="10809"/>
                    <a:pt x="2195" y="10867"/>
                  </a:cubicBezTo>
                  <a:cubicBezTo>
                    <a:pt x="2195" y="11529"/>
                    <a:pt x="2183" y="12202"/>
                    <a:pt x="2195" y="12852"/>
                  </a:cubicBezTo>
                  <a:cubicBezTo>
                    <a:pt x="2195" y="13154"/>
                    <a:pt x="2218" y="13468"/>
                    <a:pt x="2241" y="13769"/>
                  </a:cubicBezTo>
                  <a:cubicBezTo>
                    <a:pt x="2241" y="13943"/>
                    <a:pt x="2218" y="14118"/>
                    <a:pt x="2206" y="14292"/>
                  </a:cubicBezTo>
                  <a:cubicBezTo>
                    <a:pt x="2183" y="14350"/>
                    <a:pt x="2113" y="14396"/>
                    <a:pt x="2009" y="14408"/>
                  </a:cubicBezTo>
                  <a:close/>
                  <a:moveTo>
                    <a:pt x="3112" y="3217"/>
                  </a:moveTo>
                  <a:lnTo>
                    <a:pt x="2787" y="3217"/>
                  </a:lnTo>
                  <a:lnTo>
                    <a:pt x="1742" y="3217"/>
                  </a:lnTo>
                  <a:cubicBezTo>
                    <a:pt x="1661" y="3217"/>
                    <a:pt x="1568" y="3217"/>
                    <a:pt x="1510" y="3193"/>
                  </a:cubicBezTo>
                  <a:cubicBezTo>
                    <a:pt x="1347" y="3077"/>
                    <a:pt x="1196" y="3112"/>
                    <a:pt x="1022" y="3159"/>
                  </a:cubicBezTo>
                  <a:cubicBezTo>
                    <a:pt x="1022" y="3217"/>
                    <a:pt x="999" y="3275"/>
                    <a:pt x="999" y="3321"/>
                  </a:cubicBezTo>
                  <a:cubicBezTo>
                    <a:pt x="987" y="3925"/>
                    <a:pt x="976" y="4552"/>
                    <a:pt x="964" y="5167"/>
                  </a:cubicBezTo>
                  <a:cubicBezTo>
                    <a:pt x="964" y="5306"/>
                    <a:pt x="929" y="5469"/>
                    <a:pt x="918" y="5608"/>
                  </a:cubicBezTo>
                  <a:cubicBezTo>
                    <a:pt x="906" y="5829"/>
                    <a:pt x="883" y="6061"/>
                    <a:pt x="952" y="6281"/>
                  </a:cubicBezTo>
                  <a:cubicBezTo>
                    <a:pt x="1103" y="6339"/>
                    <a:pt x="1278" y="6305"/>
                    <a:pt x="1440" y="6305"/>
                  </a:cubicBezTo>
                  <a:cubicBezTo>
                    <a:pt x="1475" y="6305"/>
                    <a:pt x="1510" y="6281"/>
                    <a:pt x="1545" y="6247"/>
                  </a:cubicBezTo>
                  <a:cubicBezTo>
                    <a:pt x="1684" y="6154"/>
                    <a:pt x="1707" y="6131"/>
                    <a:pt x="1800" y="6223"/>
                  </a:cubicBezTo>
                  <a:cubicBezTo>
                    <a:pt x="1904" y="6305"/>
                    <a:pt x="2009" y="6328"/>
                    <a:pt x="2113" y="6328"/>
                  </a:cubicBezTo>
                  <a:lnTo>
                    <a:pt x="2961" y="6328"/>
                  </a:lnTo>
                  <a:cubicBezTo>
                    <a:pt x="3019" y="6328"/>
                    <a:pt x="3077" y="6305"/>
                    <a:pt x="3135" y="6305"/>
                  </a:cubicBezTo>
                  <a:cubicBezTo>
                    <a:pt x="3158" y="6038"/>
                    <a:pt x="3158" y="3507"/>
                    <a:pt x="3112" y="3217"/>
                  </a:cubicBezTo>
                  <a:close/>
                  <a:moveTo>
                    <a:pt x="3123" y="9416"/>
                  </a:moveTo>
                  <a:cubicBezTo>
                    <a:pt x="3170" y="9172"/>
                    <a:pt x="3158" y="6815"/>
                    <a:pt x="3112" y="6583"/>
                  </a:cubicBezTo>
                  <a:cubicBezTo>
                    <a:pt x="3054" y="6572"/>
                    <a:pt x="2996" y="6560"/>
                    <a:pt x="2938" y="6560"/>
                  </a:cubicBezTo>
                  <a:lnTo>
                    <a:pt x="1092" y="6560"/>
                  </a:lnTo>
                  <a:cubicBezTo>
                    <a:pt x="1034" y="6560"/>
                    <a:pt x="976" y="6583"/>
                    <a:pt x="929" y="6583"/>
                  </a:cubicBezTo>
                  <a:cubicBezTo>
                    <a:pt x="918" y="6630"/>
                    <a:pt x="918" y="6653"/>
                    <a:pt x="918" y="6688"/>
                  </a:cubicBezTo>
                  <a:cubicBezTo>
                    <a:pt x="918" y="7431"/>
                    <a:pt x="906" y="8151"/>
                    <a:pt x="906" y="8894"/>
                  </a:cubicBezTo>
                  <a:cubicBezTo>
                    <a:pt x="906" y="9056"/>
                    <a:pt x="964" y="9184"/>
                    <a:pt x="1022" y="9311"/>
                  </a:cubicBezTo>
                  <a:cubicBezTo>
                    <a:pt x="1196" y="9358"/>
                    <a:pt x="1347" y="9381"/>
                    <a:pt x="1510" y="9416"/>
                  </a:cubicBezTo>
                  <a:cubicBezTo>
                    <a:pt x="1568" y="9428"/>
                    <a:pt x="1626" y="9428"/>
                    <a:pt x="1695" y="9428"/>
                  </a:cubicBezTo>
                  <a:lnTo>
                    <a:pt x="2195" y="9428"/>
                  </a:lnTo>
                  <a:cubicBezTo>
                    <a:pt x="2264" y="9428"/>
                    <a:pt x="2334" y="9428"/>
                    <a:pt x="2415" y="9451"/>
                  </a:cubicBezTo>
                  <a:cubicBezTo>
                    <a:pt x="2624" y="9555"/>
                    <a:pt x="2822" y="9532"/>
                    <a:pt x="3031" y="9439"/>
                  </a:cubicBezTo>
                  <a:cubicBezTo>
                    <a:pt x="3054" y="9428"/>
                    <a:pt x="3100" y="9428"/>
                    <a:pt x="3123" y="9416"/>
                  </a:cubicBezTo>
                  <a:close/>
                  <a:moveTo>
                    <a:pt x="4006" y="2566"/>
                  </a:moveTo>
                  <a:cubicBezTo>
                    <a:pt x="3808" y="2450"/>
                    <a:pt x="3611" y="2416"/>
                    <a:pt x="3425" y="2439"/>
                  </a:cubicBezTo>
                  <a:lnTo>
                    <a:pt x="1603" y="2439"/>
                  </a:lnTo>
                  <a:cubicBezTo>
                    <a:pt x="1510" y="2439"/>
                    <a:pt x="1417" y="2439"/>
                    <a:pt x="1324" y="2416"/>
                  </a:cubicBezTo>
                  <a:cubicBezTo>
                    <a:pt x="1034" y="2346"/>
                    <a:pt x="778" y="2346"/>
                    <a:pt x="442" y="2392"/>
                  </a:cubicBezTo>
                  <a:cubicBezTo>
                    <a:pt x="337" y="2532"/>
                    <a:pt x="256" y="2694"/>
                    <a:pt x="326" y="2903"/>
                  </a:cubicBezTo>
                  <a:cubicBezTo>
                    <a:pt x="407" y="2984"/>
                    <a:pt x="511" y="3054"/>
                    <a:pt x="639" y="3031"/>
                  </a:cubicBezTo>
                  <a:cubicBezTo>
                    <a:pt x="802" y="2857"/>
                    <a:pt x="802" y="2857"/>
                    <a:pt x="1034" y="2857"/>
                  </a:cubicBezTo>
                  <a:cubicBezTo>
                    <a:pt x="1161" y="2857"/>
                    <a:pt x="1301" y="2857"/>
                    <a:pt x="1428" y="2868"/>
                  </a:cubicBezTo>
                  <a:cubicBezTo>
                    <a:pt x="1730" y="2880"/>
                    <a:pt x="2032" y="2915"/>
                    <a:pt x="2346" y="2926"/>
                  </a:cubicBezTo>
                  <a:cubicBezTo>
                    <a:pt x="2601" y="2938"/>
                    <a:pt x="2880" y="2926"/>
                    <a:pt x="3135" y="2926"/>
                  </a:cubicBezTo>
                  <a:cubicBezTo>
                    <a:pt x="3274" y="2926"/>
                    <a:pt x="3390" y="2926"/>
                    <a:pt x="3460" y="3054"/>
                  </a:cubicBezTo>
                  <a:cubicBezTo>
                    <a:pt x="3472" y="3089"/>
                    <a:pt x="3518" y="3112"/>
                    <a:pt x="3565" y="3112"/>
                  </a:cubicBezTo>
                  <a:cubicBezTo>
                    <a:pt x="3704" y="3112"/>
                    <a:pt x="3866" y="3159"/>
                    <a:pt x="4006" y="3089"/>
                  </a:cubicBezTo>
                  <a:cubicBezTo>
                    <a:pt x="4006" y="3019"/>
                    <a:pt x="4029" y="2938"/>
                    <a:pt x="4029" y="2868"/>
                  </a:cubicBezTo>
                  <a:cubicBezTo>
                    <a:pt x="4006" y="2752"/>
                    <a:pt x="4006" y="2671"/>
                    <a:pt x="4006" y="2566"/>
                  </a:cubicBezTo>
                  <a:close/>
                  <a:moveTo>
                    <a:pt x="1428" y="10159"/>
                  </a:moveTo>
                  <a:cubicBezTo>
                    <a:pt x="1533" y="10240"/>
                    <a:pt x="1626" y="10275"/>
                    <a:pt x="1742" y="10275"/>
                  </a:cubicBezTo>
                  <a:cubicBezTo>
                    <a:pt x="1893" y="10275"/>
                    <a:pt x="2055" y="10275"/>
                    <a:pt x="2195" y="10345"/>
                  </a:cubicBezTo>
                  <a:cubicBezTo>
                    <a:pt x="2288" y="10391"/>
                    <a:pt x="2415" y="10368"/>
                    <a:pt x="2520" y="10345"/>
                  </a:cubicBezTo>
                  <a:cubicBezTo>
                    <a:pt x="2578" y="10020"/>
                    <a:pt x="2578" y="10008"/>
                    <a:pt x="2404" y="9718"/>
                  </a:cubicBezTo>
                  <a:cubicBezTo>
                    <a:pt x="2090" y="9636"/>
                    <a:pt x="1777" y="9695"/>
                    <a:pt x="1440" y="9671"/>
                  </a:cubicBezTo>
                  <a:cubicBezTo>
                    <a:pt x="1417" y="9845"/>
                    <a:pt x="1428" y="9996"/>
                    <a:pt x="1428" y="10159"/>
                  </a:cubicBezTo>
                  <a:close/>
                  <a:moveTo>
                    <a:pt x="2322" y="2149"/>
                  </a:moveTo>
                  <a:lnTo>
                    <a:pt x="2322" y="1359"/>
                  </a:lnTo>
                  <a:cubicBezTo>
                    <a:pt x="2322" y="1162"/>
                    <a:pt x="2299" y="953"/>
                    <a:pt x="2195" y="767"/>
                  </a:cubicBezTo>
                  <a:cubicBezTo>
                    <a:pt x="2079" y="755"/>
                    <a:pt x="1962" y="721"/>
                    <a:pt x="1835" y="790"/>
                  </a:cubicBezTo>
                  <a:lnTo>
                    <a:pt x="1835" y="1464"/>
                  </a:lnTo>
                  <a:cubicBezTo>
                    <a:pt x="1846" y="1696"/>
                    <a:pt x="1788" y="1928"/>
                    <a:pt x="1881" y="2160"/>
                  </a:cubicBezTo>
                  <a:cubicBezTo>
                    <a:pt x="2021" y="2172"/>
                    <a:pt x="2171" y="2183"/>
                    <a:pt x="2322" y="2149"/>
                  </a:cubicBezTo>
                  <a:close/>
                  <a:moveTo>
                    <a:pt x="3123" y="361"/>
                  </a:moveTo>
                  <a:cubicBezTo>
                    <a:pt x="3042" y="256"/>
                    <a:pt x="2926" y="233"/>
                    <a:pt x="2787" y="233"/>
                  </a:cubicBezTo>
                  <a:lnTo>
                    <a:pt x="1161" y="233"/>
                  </a:lnTo>
                  <a:cubicBezTo>
                    <a:pt x="1127" y="233"/>
                    <a:pt x="1080" y="245"/>
                    <a:pt x="1022" y="256"/>
                  </a:cubicBezTo>
                  <a:cubicBezTo>
                    <a:pt x="1138" y="384"/>
                    <a:pt x="1220" y="442"/>
                    <a:pt x="1510" y="558"/>
                  </a:cubicBezTo>
                  <a:cubicBezTo>
                    <a:pt x="1730" y="442"/>
                    <a:pt x="1730" y="442"/>
                    <a:pt x="1974" y="442"/>
                  </a:cubicBezTo>
                  <a:lnTo>
                    <a:pt x="2195" y="442"/>
                  </a:lnTo>
                  <a:cubicBezTo>
                    <a:pt x="2404" y="442"/>
                    <a:pt x="2404" y="442"/>
                    <a:pt x="2578" y="593"/>
                  </a:cubicBezTo>
                  <a:cubicBezTo>
                    <a:pt x="2764" y="581"/>
                    <a:pt x="2961" y="535"/>
                    <a:pt x="3123" y="36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404100" y="3012900"/>
              <a:ext cx="13375" cy="6425"/>
            </a:xfrm>
            <a:custGeom>
              <a:rect b="b" l="l" r="r" t="t"/>
              <a:pathLst>
                <a:path extrusionOk="0" h="257" w="535">
                  <a:moveTo>
                    <a:pt x="303" y="1"/>
                  </a:moveTo>
                  <a:cubicBezTo>
                    <a:pt x="349" y="12"/>
                    <a:pt x="419" y="24"/>
                    <a:pt x="488" y="36"/>
                  </a:cubicBezTo>
                  <a:cubicBezTo>
                    <a:pt x="523" y="36"/>
                    <a:pt x="535" y="82"/>
                    <a:pt x="535" y="117"/>
                  </a:cubicBezTo>
                  <a:cubicBezTo>
                    <a:pt x="535" y="140"/>
                    <a:pt x="512" y="175"/>
                    <a:pt x="488" y="186"/>
                  </a:cubicBezTo>
                  <a:cubicBezTo>
                    <a:pt x="349" y="256"/>
                    <a:pt x="198" y="256"/>
                    <a:pt x="59" y="186"/>
                  </a:cubicBezTo>
                  <a:cubicBezTo>
                    <a:pt x="24" y="175"/>
                    <a:pt x="1" y="117"/>
                    <a:pt x="12" y="82"/>
                  </a:cubicBezTo>
                  <a:cubicBezTo>
                    <a:pt x="12" y="59"/>
                    <a:pt x="59" y="24"/>
                    <a:pt x="94" y="12"/>
                  </a:cubicBezTo>
                  <a:cubicBezTo>
                    <a:pt x="152" y="1"/>
                    <a:pt x="210" y="12"/>
                    <a:pt x="303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405850" y="3028300"/>
              <a:ext cx="12800" cy="7850"/>
            </a:xfrm>
            <a:custGeom>
              <a:rect b="b" l="l" r="r" t="t"/>
              <a:pathLst>
                <a:path extrusionOk="0" h="314" w="512">
                  <a:moveTo>
                    <a:pt x="302" y="313"/>
                  </a:moveTo>
                  <a:cubicBezTo>
                    <a:pt x="198" y="313"/>
                    <a:pt x="117" y="232"/>
                    <a:pt x="47" y="163"/>
                  </a:cubicBezTo>
                  <a:cubicBezTo>
                    <a:pt x="0" y="116"/>
                    <a:pt x="24" y="35"/>
                    <a:pt x="82" y="23"/>
                  </a:cubicBezTo>
                  <a:cubicBezTo>
                    <a:pt x="128" y="0"/>
                    <a:pt x="175" y="0"/>
                    <a:pt x="198" y="0"/>
                  </a:cubicBezTo>
                  <a:cubicBezTo>
                    <a:pt x="279" y="35"/>
                    <a:pt x="349" y="58"/>
                    <a:pt x="418" y="104"/>
                  </a:cubicBezTo>
                  <a:cubicBezTo>
                    <a:pt x="465" y="139"/>
                    <a:pt x="511" y="174"/>
                    <a:pt x="476" y="232"/>
                  </a:cubicBezTo>
                  <a:cubicBezTo>
                    <a:pt x="465" y="267"/>
                    <a:pt x="407" y="279"/>
                    <a:pt x="360" y="302"/>
                  </a:cubicBezTo>
                  <a:cubicBezTo>
                    <a:pt x="349" y="313"/>
                    <a:pt x="326" y="290"/>
                    <a:pt x="302" y="31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406150" y="3000125"/>
              <a:ext cx="7850" cy="6425"/>
            </a:xfrm>
            <a:custGeom>
              <a:rect b="b" l="l" r="r" t="t"/>
              <a:pathLst>
                <a:path extrusionOk="0" h="257" w="314">
                  <a:moveTo>
                    <a:pt x="314" y="117"/>
                  </a:moveTo>
                  <a:cubicBezTo>
                    <a:pt x="163" y="245"/>
                    <a:pt x="81" y="256"/>
                    <a:pt x="23" y="187"/>
                  </a:cubicBezTo>
                  <a:cubicBezTo>
                    <a:pt x="0" y="163"/>
                    <a:pt x="0" y="82"/>
                    <a:pt x="12" y="59"/>
                  </a:cubicBezTo>
                  <a:cubicBezTo>
                    <a:pt x="12" y="24"/>
                    <a:pt x="81" y="1"/>
                    <a:pt x="116" y="13"/>
                  </a:cubicBezTo>
                  <a:cubicBezTo>
                    <a:pt x="174" y="24"/>
                    <a:pt x="232" y="71"/>
                    <a:pt x="314" y="11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406725" y="2980100"/>
              <a:ext cx="6125" cy="4400"/>
            </a:xfrm>
            <a:custGeom>
              <a:rect b="b" l="l" r="r" t="t"/>
              <a:pathLst>
                <a:path extrusionOk="0" h="176" w="245">
                  <a:moveTo>
                    <a:pt x="35" y="36"/>
                  </a:moveTo>
                  <a:cubicBezTo>
                    <a:pt x="70" y="36"/>
                    <a:pt x="105" y="1"/>
                    <a:pt x="151" y="12"/>
                  </a:cubicBezTo>
                  <a:cubicBezTo>
                    <a:pt x="198" y="12"/>
                    <a:pt x="244" y="105"/>
                    <a:pt x="198" y="129"/>
                  </a:cubicBezTo>
                  <a:cubicBezTo>
                    <a:pt x="163" y="163"/>
                    <a:pt x="116" y="175"/>
                    <a:pt x="93" y="163"/>
                  </a:cubicBezTo>
                  <a:cubicBezTo>
                    <a:pt x="35" y="163"/>
                    <a:pt x="0" y="105"/>
                    <a:pt x="35" y="3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402075" y="3101725"/>
              <a:ext cx="17150" cy="6400"/>
            </a:xfrm>
            <a:custGeom>
              <a:rect b="b" l="l" r="r" t="t"/>
              <a:pathLst>
                <a:path extrusionOk="0" h="256" w="686">
                  <a:moveTo>
                    <a:pt x="372" y="0"/>
                  </a:moveTo>
                  <a:cubicBezTo>
                    <a:pt x="430" y="0"/>
                    <a:pt x="523" y="12"/>
                    <a:pt x="627" y="23"/>
                  </a:cubicBezTo>
                  <a:cubicBezTo>
                    <a:pt x="662" y="23"/>
                    <a:pt x="685" y="81"/>
                    <a:pt x="685" y="116"/>
                  </a:cubicBezTo>
                  <a:cubicBezTo>
                    <a:pt x="685" y="139"/>
                    <a:pt x="651" y="197"/>
                    <a:pt x="627" y="197"/>
                  </a:cubicBezTo>
                  <a:cubicBezTo>
                    <a:pt x="442" y="256"/>
                    <a:pt x="244" y="244"/>
                    <a:pt x="59" y="221"/>
                  </a:cubicBezTo>
                  <a:cubicBezTo>
                    <a:pt x="35" y="221"/>
                    <a:pt x="1" y="139"/>
                    <a:pt x="1" y="128"/>
                  </a:cubicBezTo>
                  <a:cubicBezTo>
                    <a:pt x="24" y="81"/>
                    <a:pt x="47" y="23"/>
                    <a:pt x="93" y="23"/>
                  </a:cubicBezTo>
                  <a:cubicBezTo>
                    <a:pt x="175" y="0"/>
                    <a:pt x="256" y="12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405850" y="3089825"/>
              <a:ext cx="11625" cy="4650"/>
            </a:xfrm>
            <a:custGeom>
              <a:rect b="b" l="l" r="r" t="t"/>
              <a:pathLst>
                <a:path extrusionOk="0" h="186" w="465">
                  <a:moveTo>
                    <a:pt x="233" y="0"/>
                  </a:moveTo>
                  <a:cubicBezTo>
                    <a:pt x="279" y="0"/>
                    <a:pt x="314" y="0"/>
                    <a:pt x="360" y="12"/>
                  </a:cubicBezTo>
                  <a:cubicBezTo>
                    <a:pt x="395" y="23"/>
                    <a:pt x="453" y="58"/>
                    <a:pt x="453" y="81"/>
                  </a:cubicBezTo>
                  <a:cubicBezTo>
                    <a:pt x="465" y="139"/>
                    <a:pt x="407" y="174"/>
                    <a:pt x="360" y="174"/>
                  </a:cubicBezTo>
                  <a:cubicBezTo>
                    <a:pt x="279" y="186"/>
                    <a:pt x="186" y="186"/>
                    <a:pt x="105" y="174"/>
                  </a:cubicBezTo>
                  <a:cubicBezTo>
                    <a:pt x="70" y="174"/>
                    <a:pt x="24" y="128"/>
                    <a:pt x="12" y="93"/>
                  </a:cubicBezTo>
                  <a:cubicBezTo>
                    <a:pt x="0" y="35"/>
                    <a:pt x="47" y="12"/>
                    <a:pt x="105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405850" y="3076475"/>
              <a:ext cx="10175" cy="6100"/>
            </a:xfrm>
            <a:custGeom>
              <a:rect b="b" l="l" r="r" t="t"/>
              <a:pathLst>
                <a:path extrusionOk="0" h="244" w="407">
                  <a:moveTo>
                    <a:pt x="407" y="186"/>
                  </a:moveTo>
                  <a:cubicBezTo>
                    <a:pt x="291" y="244"/>
                    <a:pt x="186" y="221"/>
                    <a:pt x="82" y="209"/>
                  </a:cubicBezTo>
                  <a:cubicBezTo>
                    <a:pt x="24" y="197"/>
                    <a:pt x="0" y="151"/>
                    <a:pt x="12" y="93"/>
                  </a:cubicBezTo>
                  <a:cubicBezTo>
                    <a:pt x="24" y="35"/>
                    <a:pt x="70" y="0"/>
                    <a:pt x="128" y="0"/>
                  </a:cubicBezTo>
                  <a:cubicBezTo>
                    <a:pt x="186" y="0"/>
                    <a:pt x="256" y="0"/>
                    <a:pt x="302" y="35"/>
                  </a:cubicBezTo>
                  <a:cubicBezTo>
                    <a:pt x="349" y="70"/>
                    <a:pt x="372" y="128"/>
                    <a:pt x="407" y="18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407600" y="3061375"/>
              <a:ext cx="9025" cy="6700"/>
            </a:xfrm>
            <a:custGeom>
              <a:rect b="b" l="l" r="r" t="t"/>
              <a:pathLst>
                <a:path extrusionOk="0" h="268" w="361">
                  <a:moveTo>
                    <a:pt x="163" y="0"/>
                  </a:moveTo>
                  <a:cubicBezTo>
                    <a:pt x="232" y="12"/>
                    <a:pt x="279" y="12"/>
                    <a:pt x="325" y="47"/>
                  </a:cubicBezTo>
                  <a:cubicBezTo>
                    <a:pt x="348" y="59"/>
                    <a:pt x="360" y="117"/>
                    <a:pt x="360" y="151"/>
                  </a:cubicBezTo>
                  <a:cubicBezTo>
                    <a:pt x="360" y="175"/>
                    <a:pt x="337" y="233"/>
                    <a:pt x="302" y="244"/>
                  </a:cubicBezTo>
                  <a:cubicBezTo>
                    <a:pt x="244" y="267"/>
                    <a:pt x="186" y="267"/>
                    <a:pt x="128" y="267"/>
                  </a:cubicBezTo>
                  <a:cubicBezTo>
                    <a:pt x="70" y="244"/>
                    <a:pt x="0" y="151"/>
                    <a:pt x="23" y="105"/>
                  </a:cubicBezTo>
                  <a:cubicBezTo>
                    <a:pt x="58" y="59"/>
                    <a:pt x="116" y="35"/>
                    <a:pt x="163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434000" y="3055000"/>
              <a:ext cx="15700" cy="74300"/>
            </a:xfrm>
            <a:custGeom>
              <a:rect b="b" l="l" r="r" t="t"/>
              <a:pathLst>
                <a:path extrusionOk="0" h="2972" w="628">
                  <a:moveTo>
                    <a:pt x="395" y="0"/>
                  </a:moveTo>
                  <a:lnTo>
                    <a:pt x="1" y="0"/>
                  </a:lnTo>
                  <a:lnTo>
                    <a:pt x="163" y="2972"/>
                  </a:lnTo>
                  <a:cubicBezTo>
                    <a:pt x="268" y="2972"/>
                    <a:pt x="360" y="2926"/>
                    <a:pt x="465" y="2879"/>
                  </a:cubicBezTo>
                  <a:cubicBezTo>
                    <a:pt x="511" y="2868"/>
                    <a:pt x="546" y="2856"/>
                    <a:pt x="581" y="2856"/>
                  </a:cubicBezTo>
                  <a:cubicBezTo>
                    <a:pt x="627" y="2612"/>
                    <a:pt x="616" y="255"/>
                    <a:pt x="569" y="23"/>
                  </a:cubicBezTo>
                  <a:cubicBezTo>
                    <a:pt x="511" y="23"/>
                    <a:pt x="453" y="0"/>
                    <a:pt x="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4"/>
          <p:cNvGrpSpPr/>
          <p:nvPr/>
        </p:nvGrpSpPr>
        <p:grpSpPr>
          <a:xfrm rot="-1269491">
            <a:off x="930130" y="962295"/>
            <a:ext cx="815232" cy="791196"/>
            <a:chOff x="1428925" y="2779850"/>
            <a:chExt cx="216825" cy="210450"/>
          </a:xfrm>
        </p:grpSpPr>
        <p:sp>
          <p:nvSpPr>
            <p:cNvPr id="297" name="Google Shape;297;p4"/>
            <p:cNvSpPr/>
            <p:nvPr/>
          </p:nvSpPr>
          <p:spPr>
            <a:xfrm>
              <a:off x="1434150" y="2835000"/>
              <a:ext cx="200300" cy="149200"/>
            </a:xfrm>
            <a:custGeom>
              <a:rect b="b" l="l" r="r" t="t"/>
              <a:pathLst>
                <a:path extrusionOk="0" h="5968" w="8012">
                  <a:moveTo>
                    <a:pt x="860" y="0"/>
                  </a:moveTo>
                  <a:cubicBezTo>
                    <a:pt x="430" y="1451"/>
                    <a:pt x="372" y="2949"/>
                    <a:pt x="802" y="4365"/>
                  </a:cubicBezTo>
                  <a:cubicBezTo>
                    <a:pt x="918" y="4737"/>
                    <a:pt x="1243" y="4946"/>
                    <a:pt x="1614" y="5027"/>
                  </a:cubicBezTo>
                  <a:cubicBezTo>
                    <a:pt x="3356" y="5341"/>
                    <a:pt x="6119" y="5503"/>
                    <a:pt x="8011" y="5143"/>
                  </a:cubicBezTo>
                  <a:cubicBezTo>
                    <a:pt x="7837" y="5967"/>
                    <a:pt x="3008" y="5793"/>
                    <a:pt x="720" y="5329"/>
                  </a:cubicBezTo>
                  <a:cubicBezTo>
                    <a:pt x="407" y="4760"/>
                    <a:pt x="36" y="3924"/>
                    <a:pt x="36" y="3286"/>
                  </a:cubicBezTo>
                  <a:cubicBezTo>
                    <a:pt x="36" y="2496"/>
                    <a:pt x="1" y="1672"/>
                    <a:pt x="24" y="883"/>
                  </a:cubicBezTo>
                  <a:cubicBezTo>
                    <a:pt x="163" y="650"/>
                    <a:pt x="279" y="383"/>
                    <a:pt x="430" y="15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1501500" y="2868375"/>
              <a:ext cx="68500" cy="70550"/>
            </a:xfrm>
            <a:custGeom>
              <a:rect b="b" l="l" r="r" t="t"/>
              <a:pathLst>
                <a:path extrusionOk="0" h="2822" w="2740">
                  <a:moveTo>
                    <a:pt x="894" y="1869"/>
                  </a:moveTo>
                  <a:cubicBezTo>
                    <a:pt x="604" y="1893"/>
                    <a:pt x="360" y="1916"/>
                    <a:pt x="93" y="1858"/>
                  </a:cubicBezTo>
                  <a:cubicBezTo>
                    <a:pt x="0" y="1660"/>
                    <a:pt x="12" y="1440"/>
                    <a:pt x="12" y="1219"/>
                  </a:cubicBezTo>
                  <a:cubicBezTo>
                    <a:pt x="279" y="1173"/>
                    <a:pt x="557" y="1161"/>
                    <a:pt x="836" y="1208"/>
                  </a:cubicBezTo>
                  <a:cubicBezTo>
                    <a:pt x="929" y="1138"/>
                    <a:pt x="940" y="1022"/>
                    <a:pt x="940" y="894"/>
                  </a:cubicBezTo>
                  <a:lnTo>
                    <a:pt x="940" y="407"/>
                  </a:lnTo>
                  <a:lnTo>
                    <a:pt x="940" y="93"/>
                  </a:lnTo>
                  <a:cubicBezTo>
                    <a:pt x="1138" y="0"/>
                    <a:pt x="1347" y="35"/>
                    <a:pt x="1544" y="58"/>
                  </a:cubicBezTo>
                  <a:cubicBezTo>
                    <a:pt x="1591" y="58"/>
                    <a:pt x="1649" y="128"/>
                    <a:pt x="1660" y="186"/>
                  </a:cubicBezTo>
                  <a:cubicBezTo>
                    <a:pt x="1707" y="349"/>
                    <a:pt x="1753" y="523"/>
                    <a:pt x="1776" y="697"/>
                  </a:cubicBezTo>
                  <a:cubicBezTo>
                    <a:pt x="1799" y="755"/>
                    <a:pt x="1799" y="813"/>
                    <a:pt x="1799" y="883"/>
                  </a:cubicBezTo>
                  <a:cubicBezTo>
                    <a:pt x="1823" y="1034"/>
                    <a:pt x="1881" y="1080"/>
                    <a:pt x="2032" y="1092"/>
                  </a:cubicBezTo>
                  <a:lnTo>
                    <a:pt x="2519" y="1092"/>
                  </a:lnTo>
                  <a:cubicBezTo>
                    <a:pt x="2693" y="1092"/>
                    <a:pt x="2717" y="1150"/>
                    <a:pt x="2740" y="1324"/>
                  </a:cubicBezTo>
                  <a:lnTo>
                    <a:pt x="2740" y="1695"/>
                  </a:lnTo>
                  <a:cubicBezTo>
                    <a:pt x="2670" y="1719"/>
                    <a:pt x="2612" y="1730"/>
                    <a:pt x="2542" y="1730"/>
                  </a:cubicBezTo>
                  <a:cubicBezTo>
                    <a:pt x="2392" y="1719"/>
                    <a:pt x="2241" y="1684"/>
                    <a:pt x="2101" y="1672"/>
                  </a:cubicBezTo>
                  <a:cubicBezTo>
                    <a:pt x="1985" y="1660"/>
                    <a:pt x="1927" y="1719"/>
                    <a:pt x="1927" y="1835"/>
                  </a:cubicBezTo>
                  <a:lnTo>
                    <a:pt x="1927" y="2473"/>
                  </a:lnTo>
                  <a:cubicBezTo>
                    <a:pt x="1927" y="2566"/>
                    <a:pt x="1939" y="2670"/>
                    <a:pt x="1881" y="2775"/>
                  </a:cubicBezTo>
                  <a:cubicBezTo>
                    <a:pt x="1649" y="2821"/>
                    <a:pt x="1416" y="2798"/>
                    <a:pt x="1184" y="2705"/>
                  </a:cubicBezTo>
                  <a:cubicBezTo>
                    <a:pt x="1126" y="2427"/>
                    <a:pt x="1045" y="2136"/>
                    <a:pt x="894" y="186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4"/>
          <p:cNvGrpSpPr/>
          <p:nvPr/>
        </p:nvGrpSpPr>
        <p:grpSpPr>
          <a:xfrm rot="-4132237">
            <a:off x="6834586" y="4145005"/>
            <a:ext cx="700435" cy="290105"/>
            <a:chOff x="2333000" y="3750375"/>
            <a:chExt cx="157050" cy="65050"/>
          </a:xfrm>
        </p:grpSpPr>
        <p:sp>
          <p:nvSpPr>
            <p:cNvPr id="302" name="Google Shape;302;p4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2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"/>
          <p:cNvSpPr txBox="1"/>
          <p:nvPr>
            <p:ph idx="1" type="subTitle"/>
          </p:nvPr>
        </p:nvSpPr>
        <p:spPr>
          <a:xfrm>
            <a:off x="719976" y="124419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"/>
              <a:buNone/>
              <a:defRPr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09" name="Google Shape;309;p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310" name="Google Shape;310;p5"/>
          <p:cNvGrpSpPr/>
          <p:nvPr/>
        </p:nvGrpSpPr>
        <p:grpSpPr>
          <a:xfrm flipH="1" rot="-1403612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11" name="Google Shape;311;p5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5"/>
          <p:cNvGrpSpPr/>
          <p:nvPr/>
        </p:nvGrpSpPr>
        <p:grpSpPr>
          <a:xfrm flipH="1" rot="1184074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14" name="Google Shape;314;p5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5"/>
          <p:cNvSpPr/>
          <p:nvPr/>
        </p:nvSpPr>
        <p:spPr>
          <a:xfrm rot="-1076836">
            <a:off x="8665835" y="124950"/>
            <a:ext cx="733306" cy="1031368"/>
          </a:xfrm>
          <a:custGeom>
            <a:rect b="b" l="l" r="r" t="t"/>
            <a:pathLst>
              <a:path extrusionOk="0" h="9879" w="7024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3">
    <p:bg>
      <p:bgPr>
        <a:solidFill>
          <a:schemeClr val="accen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6"/>
          <p:cNvGrpSpPr/>
          <p:nvPr/>
        </p:nvGrpSpPr>
        <p:grpSpPr>
          <a:xfrm rot="4523173">
            <a:off x="8060647" y="-226206"/>
            <a:ext cx="726710" cy="280238"/>
            <a:chOff x="1154075" y="3734125"/>
            <a:chExt cx="201750" cy="77800"/>
          </a:xfrm>
        </p:grpSpPr>
        <p:sp>
          <p:nvSpPr>
            <p:cNvPr id="319" name="Google Shape;319;p6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" name="Google Shape;326;p6"/>
          <p:cNvGrpSpPr/>
          <p:nvPr/>
        </p:nvGrpSpPr>
        <p:grpSpPr>
          <a:xfrm rot="-2084963">
            <a:off x="6461954" y="-103695"/>
            <a:ext cx="1670611" cy="1197127"/>
            <a:chOff x="692625" y="2569725"/>
            <a:chExt cx="463800" cy="332350"/>
          </a:xfrm>
        </p:grpSpPr>
        <p:sp>
          <p:nvSpPr>
            <p:cNvPr id="327" name="Google Shape;327;p6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" name="Google Shape;329;p6"/>
          <p:cNvGrpSpPr/>
          <p:nvPr/>
        </p:nvGrpSpPr>
        <p:grpSpPr>
          <a:xfrm rot="-1062273">
            <a:off x="8878022" y="229689"/>
            <a:ext cx="384784" cy="1297441"/>
            <a:chOff x="954700" y="3672025"/>
            <a:chExt cx="106825" cy="360200"/>
          </a:xfrm>
        </p:grpSpPr>
        <p:sp>
          <p:nvSpPr>
            <p:cNvPr id="330" name="Google Shape;330;p6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" name="Google Shape;339;p6"/>
          <p:cNvGrpSpPr/>
          <p:nvPr/>
        </p:nvGrpSpPr>
        <p:grpSpPr>
          <a:xfrm rot="-9086648">
            <a:off x="6442476" y="-673704"/>
            <a:ext cx="351283" cy="1120755"/>
            <a:chOff x="616875" y="3027700"/>
            <a:chExt cx="97525" cy="311150"/>
          </a:xfrm>
        </p:grpSpPr>
        <p:sp>
          <p:nvSpPr>
            <p:cNvPr id="340" name="Google Shape;340;p6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" name="Google Shape;345;p6"/>
          <p:cNvGrpSpPr/>
          <p:nvPr/>
        </p:nvGrpSpPr>
        <p:grpSpPr>
          <a:xfrm rot="1974894">
            <a:off x="7552184" y="872286"/>
            <a:ext cx="233139" cy="565604"/>
            <a:chOff x="1282375" y="3450000"/>
            <a:chExt cx="64725" cy="157025"/>
          </a:xfrm>
        </p:grpSpPr>
        <p:sp>
          <p:nvSpPr>
            <p:cNvPr id="346" name="Google Shape;346;p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9" name="Google Shape;349;p6"/>
          <p:cNvGrpSpPr/>
          <p:nvPr/>
        </p:nvGrpSpPr>
        <p:grpSpPr>
          <a:xfrm rot="1115555">
            <a:off x="8162817" y="523369"/>
            <a:ext cx="522375" cy="871932"/>
            <a:chOff x="1206025" y="3008250"/>
            <a:chExt cx="146600" cy="244700"/>
          </a:xfrm>
        </p:grpSpPr>
        <p:sp>
          <p:nvSpPr>
            <p:cNvPr id="350" name="Google Shape;350;p6"/>
            <p:cNvSpPr/>
            <p:nvPr/>
          </p:nvSpPr>
          <p:spPr>
            <a:xfrm>
              <a:off x="1206025" y="3008250"/>
              <a:ext cx="146600" cy="244700"/>
            </a:xfrm>
            <a:custGeom>
              <a:rect b="b" l="l" r="r" t="t"/>
              <a:pathLst>
                <a:path extrusionOk="0" h="9788" w="5864">
                  <a:moveTo>
                    <a:pt x="3936" y="1417"/>
                  </a:moveTo>
                  <a:cubicBezTo>
                    <a:pt x="3936" y="1464"/>
                    <a:pt x="3913" y="1487"/>
                    <a:pt x="3913" y="1522"/>
                  </a:cubicBezTo>
                  <a:cubicBezTo>
                    <a:pt x="3890" y="2253"/>
                    <a:pt x="3855" y="2985"/>
                    <a:pt x="3936" y="3716"/>
                  </a:cubicBezTo>
                  <a:cubicBezTo>
                    <a:pt x="3936" y="3809"/>
                    <a:pt x="3948" y="3878"/>
                    <a:pt x="3936" y="3971"/>
                  </a:cubicBezTo>
                  <a:cubicBezTo>
                    <a:pt x="3902" y="4331"/>
                    <a:pt x="4029" y="4668"/>
                    <a:pt x="4134" y="5016"/>
                  </a:cubicBezTo>
                  <a:cubicBezTo>
                    <a:pt x="4145" y="5074"/>
                    <a:pt x="4180" y="5132"/>
                    <a:pt x="4227" y="5167"/>
                  </a:cubicBezTo>
                  <a:cubicBezTo>
                    <a:pt x="4296" y="5272"/>
                    <a:pt x="4389" y="5388"/>
                    <a:pt x="4389" y="5539"/>
                  </a:cubicBezTo>
                  <a:cubicBezTo>
                    <a:pt x="4389" y="5585"/>
                    <a:pt x="4424" y="5620"/>
                    <a:pt x="4459" y="5666"/>
                  </a:cubicBezTo>
                  <a:cubicBezTo>
                    <a:pt x="4679" y="6015"/>
                    <a:pt x="4877" y="6363"/>
                    <a:pt x="5004" y="6758"/>
                  </a:cubicBezTo>
                  <a:cubicBezTo>
                    <a:pt x="5028" y="6816"/>
                    <a:pt x="5062" y="6874"/>
                    <a:pt x="5086" y="6908"/>
                  </a:cubicBezTo>
                  <a:cubicBezTo>
                    <a:pt x="5167" y="7106"/>
                    <a:pt x="5271" y="7292"/>
                    <a:pt x="5329" y="7512"/>
                  </a:cubicBezTo>
                  <a:cubicBezTo>
                    <a:pt x="5353" y="7617"/>
                    <a:pt x="5434" y="7686"/>
                    <a:pt x="5469" y="7768"/>
                  </a:cubicBezTo>
                  <a:cubicBezTo>
                    <a:pt x="5504" y="7814"/>
                    <a:pt x="5527" y="7860"/>
                    <a:pt x="5550" y="7907"/>
                  </a:cubicBezTo>
                  <a:cubicBezTo>
                    <a:pt x="5620" y="8069"/>
                    <a:pt x="5689" y="8232"/>
                    <a:pt x="5759" y="8406"/>
                  </a:cubicBezTo>
                  <a:cubicBezTo>
                    <a:pt x="5840" y="8534"/>
                    <a:pt x="5864" y="8673"/>
                    <a:pt x="5817" y="8812"/>
                  </a:cubicBezTo>
                  <a:cubicBezTo>
                    <a:pt x="5794" y="8917"/>
                    <a:pt x="5794" y="9033"/>
                    <a:pt x="5794" y="9149"/>
                  </a:cubicBezTo>
                  <a:cubicBezTo>
                    <a:pt x="5805" y="9312"/>
                    <a:pt x="5736" y="9428"/>
                    <a:pt x="5596" y="9509"/>
                  </a:cubicBezTo>
                  <a:cubicBezTo>
                    <a:pt x="5446" y="9613"/>
                    <a:pt x="5295" y="9706"/>
                    <a:pt x="5109" y="9729"/>
                  </a:cubicBezTo>
                  <a:cubicBezTo>
                    <a:pt x="4888" y="9764"/>
                    <a:pt x="4691" y="9788"/>
                    <a:pt x="4470" y="9788"/>
                  </a:cubicBezTo>
                  <a:cubicBezTo>
                    <a:pt x="4076" y="9788"/>
                    <a:pt x="3669" y="9788"/>
                    <a:pt x="3286" y="9776"/>
                  </a:cubicBezTo>
                  <a:cubicBezTo>
                    <a:pt x="3089" y="9776"/>
                    <a:pt x="2892" y="9741"/>
                    <a:pt x="2706" y="9729"/>
                  </a:cubicBezTo>
                  <a:cubicBezTo>
                    <a:pt x="2613" y="9729"/>
                    <a:pt x="2508" y="9718"/>
                    <a:pt x="2427" y="9718"/>
                  </a:cubicBezTo>
                  <a:cubicBezTo>
                    <a:pt x="2160" y="9718"/>
                    <a:pt x="1916" y="9718"/>
                    <a:pt x="1661" y="9729"/>
                  </a:cubicBezTo>
                  <a:cubicBezTo>
                    <a:pt x="1498" y="9729"/>
                    <a:pt x="1324" y="9741"/>
                    <a:pt x="1173" y="9671"/>
                  </a:cubicBezTo>
                  <a:cubicBezTo>
                    <a:pt x="1150" y="9660"/>
                    <a:pt x="1115" y="9660"/>
                    <a:pt x="1092" y="9660"/>
                  </a:cubicBezTo>
                  <a:cubicBezTo>
                    <a:pt x="825" y="9671"/>
                    <a:pt x="593" y="9555"/>
                    <a:pt x="349" y="9486"/>
                  </a:cubicBezTo>
                  <a:cubicBezTo>
                    <a:pt x="129" y="9404"/>
                    <a:pt x="12" y="9230"/>
                    <a:pt x="1" y="8998"/>
                  </a:cubicBezTo>
                  <a:cubicBezTo>
                    <a:pt x="1" y="8847"/>
                    <a:pt x="12" y="8685"/>
                    <a:pt x="70" y="8522"/>
                  </a:cubicBezTo>
                  <a:cubicBezTo>
                    <a:pt x="175" y="8278"/>
                    <a:pt x="268" y="8035"/>
                    <a:pt x="384" y="7779"/>
                  </a:cubicBezTo>
                  <a:cubicBezTo>
                    <a:pt x="535" y="7431"/>
                    <a:pt x="686" y="7083"/>
                    <a:pt x="860" y="6769"/>
                  </a:cubicBezTo>
                  <a:cubicBezTo>
                    <a:pt x="941" y="6595"/>
                    <a:pt x="1034" y="6421"/>
                    <a:pt x="1115" y="6258"/>
                  </a:cubicBezTo>
                  <a:cubicBezTo>
                    <a:pt x="1139" y="6235"/>
                    <a:pt x="1162" y="6200"/>
                    <a:pt x="1197" y="6154"/>
                  </a:cubicBezTo>
                  <a:cubicBezTo>
                    <a:pt x="1255" y="6084"/>
                    <a:pt x="1336" y="6015"/>
                    <a:pt x="1382" y="5922"/>
                  </a:cubicBezTo>
                  <a:cubicBezTo>
                    <a:pt x="1580" y="5597"/>
                    <a:pt x="1789" y="5248"/>
                    <a:pt x="1986" y="4900"/>
                  </a:cubicBezTo>
                  <a:cubicBezTo>
                    <a:pt x="2044" y="4796"/>
                    <a:pt x="2102" y="4703"/>
                    <a:pt x="2067" y="4575"/>
                  </a:cubicBezTo>
                  <a:cubicBezTo>
                    <a:pt x="2044" y="4552"/>
                    <a:pt x="2067" y="4494"/>
                    <a:pt x="2067" y="4459"/>
                  </a:cubicBezTo>
                  <a:cubicBezTo>
                    <a:pt x="2160" y="4064"/>
                    <a:pt x="2125" y="3681"/>
                    <a:pt x="2102" y="3275"/>
                  </a:cubicBezTo>
                  <a:cubicBezTo>
                    <a:pt x="2091" y="2845"/>
                    <a:pt x="2032" y="2427"/>
                    <a:pt x="2125" y="2021"/>
                  </a:cubicBezTo>
                  <a:cubicBezTo>
                    <a:pt x="2137" y="1975"/>
                    <a:pt x="2125" y="1940"/>
                    <a:pt x="2125" y="1905"/>
                  </a:cubicBezTo>
                  <a:cubicBezTo>
                    <a:pt x="2102" y="1766"/>
                    <a:pt x="2079" y="1626"/>
                    <a:pt x="2044" y="1452"/>
                  </a:cubicBezTo>
                  <a:cubicBezTo>
                    <a:pt x="1963" y="1394"/>
                    <a:pt x="1858" y="1324"/>
                    <a:pt x="1742" y="1255"/>
                  </a:cubicBezTo>
                  <a:cubicBezTo>
                    <a:pt x="1731" y="953"/>
                    <a:pt x="1731" y="639"/>
                    <a:pt x="1742" y="338"/>
                  </a:cubicBezTo>
                  <a:cubicBezTo>
                    <a:pt x="1754" y="175"/>
                    <a:pt x="1951" y="24"/>
                    <a:pt x="2091" y="24"/>
                  </a:cubicBezTo>
                  <a:cubicBezTo>
                    <a:pt x="2276" y="24"/>
                    <a:pt x="2474" y="1"/>
                    <a:pt x="2671" y="1"/>
                  </a:cubicBezTo>
                  <a:lnTo>
                    <a:pt x="3228" y="1"/>
                  </a:lnTo>
                  <a:lnTo>
                    <a:pt x="3809" y="1"/>
                  </a:lnTo>
                  <a:lnTo>
                    <a:pt x="4018" y="1"/>
                  </a:lnTo>
                  <a:cubicBezTo>
                    <a:pt x="4122" y="24"/>
                    <a:pt x="4180" y="59"/>
                    <a:pt x="4180" y="164"/>
                  </a:cubicBezTo>
                  <a:lnTo>
                    <a:pt x="4180" y="1185"/>
                  </a:lnTo>
                  <a:cubicBezTo>
                    <a:pt x="4180" y="1220"/>
                    <a:pt x="4157" y="1278"/>
                    <a:pt x="4122" y="1313"/>
                  </a:cubicBezTo>
                  <a:cubicBezTo>
                    <a:pt x="4052" y="1313"/>
                    <a:pt x="3994" y="1359"/>
                    <a:pt x="3936" y="1417"/>
                  </a:cubicBezTo>
                  <a:close/>
                  <a:moveTo>
                    <a:pt x="2474" y="4482"/>
                  </a:moveTo>
                  <a:cubicBezTo>
                    <a:pt x="2323" y="4691"/>
                    <a:pt x="2195" y="4912"/>
                    <a:pt x="2125" y="5179"/>
                  </a:cubicBezTo>
                  <a:cubicBezTo>
                    <a:pt x="2125" y="5202"/>
                    <a:pt x="2091" y="5237"/>
                    <a:pt x="2079" y="5260"/>
                  </a:cubicBezTo>
                  <a:cubicBezTo>
                    <a:pt x="1951" y="5504"/>
                    <a:pt x="1812" y="5736"/>
                    <a:pt x="1673" y="5991"/>
                  </a:cubicBezTo>
                  <a:cubicBezTo>
                    <a:pt x="1603" y="6107"/>
                    <a:pt x="1545" y="6223"/>
                    <a:pt x="1464" y="6316"/>
                  </a:cubicBezTo>
                  <a:cubicBezTo>
                    <a:pt x="1394" y="6432"/>
                    <a:pt x="1289" y="6549"/>
                    <a:pt x="1231" y="6688"/>
                  </a:cubicBezTo>
                  <a:cubicBezTo>
                    <a:pt x="1150" y="6920"/>
                    <a:pt x="999" y="7117"/>
                    <a:pt x="918" y="7338"/>
                  </a:cubicBezTo>
                  <a:cubicBezTo>
                    <a:pt x="790" y="7640"/>
                    <a:pt x="651" y="7965"/>
                    <a:pt x="535" y="8267"/>
                  </a:cubicBezTo>
                  <a:cubicBezTo>
                    <a:pt x="477" y="8406"/>
                    <a:pt x="419" y="8569"/>
                    <a:pt x="361" y="8719"/>
                  </a:cubicBezTo>
                  <a:cubicBezTo>
                    <a:pt x="291" y="8870"/>
                    <a:pt x="326" y="9068"/>
                    <a:pt x="535" y="9137"/>
                  </a:cubicBezTo>
                  <a:cubicBezTo>
                    <a:pt x="616" y="9161"/>
                    <a:pt x="697" y="9184"/>
                    <a:pt x="755" y="9242"/>
                  </a:cubicBezTo>
                  <a:cubicBezTo>
                    <a:pt x="906" y="9358"/>
                    <a:pt x="1080" y="9358"/>
                    <a:pt x="1243" y="9358"/>
                  </a:cubicBezTo>
                  <a:lnTo>
                    <a:pt x="1777" y="9358"/>
                  </a:lnTo>
                  <a:cubicBezTo>
                    <a:pt x="2079" y="9358"/>
                    <a:pt x="2381" y="9370"/>
                    <a:pt x="2683" y="9474"/>
                  </a:cubicBezTo>
                  <a:cubicBezTo>
                    <a:pt x="2775" y="9497"/>
                    <a:pt x="2857" y="9497"/>
                    <a:pt x="2961" y="9497"/>
                  </a:cubicBezTo>
                  <a:cubicBezTo>
                    <a:pt x="3495" y="9486"/>
                    <a:pt x="4052" y="9474"/>
                    <a:pt x="4586" y="9474"/>
                  </a:cubicBezTo>
                  <a:cubicBezTo>
                    <a:pt x="4830" y="9474"/>
                    <a:pt x="5016" y="9312"/>
                    <a:pt x="5271" y="9323"/>
                  </a:cubicBezTo>
                  <a:cubicBezTo>
                    <a:pt x="5306" y="9323"/>
                    <a:pt x="5364" y="9300"/>
                    <a:pt x="5411" y="9265"/>
                  </a:cubicBezTo>
                  <a:cubicBezTo>
                    <a:pt x="5457" y="9242"/>
                    <a:pt x="5504" y="9207"/>
                    <a:pt x="5527" y="9195"/>
                  </a:cubicBezTo>
                  <a:cubicBezTo>
                    <a:pt x="5585" y="8894"/>
                    <a:pt x="5550" y="8627"/>
                    <a:pt x="5399" y="8383"/>
                  </a:cubicBezTo>
                  <a:cubicBezTo>
                    <a:pt x="5283" y="8174"/>
                    <a:pt x="5225" y="7942"/>
                    <a:pt x="5097" y="7756"/>
                  </a:cubicBezTo>
                  <a:cubicBezTo>
                    <a:pt x="5062" y="7709"/>
                    <a:pt x="5039" y="7640"/>
                    <a:pt x="5016" y="7582"/>
                  </a:cubicBezTo>
                  <a:cubicBezTo>
                    <a:pt x="4900" y="7175"/>
                    <a:pt x="4714" y="6804"/>
                    <a:pt x="4540" y="6421"/>
                  </a:cubicBezTo>
                  <a:cubicBezTo>
                    <a:pt x="4378" y="6073"/>
                    <a:pt x="4192" y="5759"/>
                    <a:pt x="4018" y="5422"/>
                  </a:cubicBezTo>
                  <a:cubicBezTo>
                    <a:pt x="3913" y="5237"/>
                    <a:pt x="3832" y="5039"/>
                    <a:pt x="3646" y="4923"/>
                  </a:cubicBezTo>
                  <a:cubicBezTo>
                    <a:pt x="3623" y="4366"/>
                    <a:pt x="3658" y="3809"/>
                    <a:pt x="3611" y="3263"/>
                  </a:cubicBezTo>
                  <a:cubicBezTo>
                    <a:pt x="3588" y="2892"/>
                    <a:pt x="3611" y="2520"/>
                    <a:pt x="3623" y="2160"/>
                  </a:cubicBezTo>
                  <a:lnTo>
                    <a:pt x="3623" y="1789"/>
                  </a:lnTo>
                  <a:cubicBezTo>
                    <a:pt x="3623" y="1661"/>
                    <a:pt x="3646" y="1533"/>
                    <a:pt x="3658" y="1406"/>
                  </a:cubicBezTo>
                  <a:cubicBezTo>
                    <a:pt x="3426" y="1475"/>
                    <a:pt x="3205" y="1464"/>
                    <a:pt x="2973" y="1406"/>
                  </a:cubicBezTo>
                  <a:cubicBezTo>
                    <a:pt x="2787" y="1359"/>
                    <a:pt x="2601" y="1371"/>
                    <a:pt x="2392" y="1406"/>
                  </a:cubicBezTo>
                  <a:cubicBezTo>
                    <a:pt x="2404" y="1545"/>
                    <a:pt x="2427" y="1673"/>
                    <a:pt x="2427" y="1789"/>
                  </a:cubicBezTo>
                  <a:cubicBezTo>
                    <a:pt x="2439" y="2532"/>
                    <a:pt x="2439" y="3263"/>
                    <a:pt x="2450" y="3995"/>
                  </a:cubicBezTo>
                  <a:cubicBezTo>
                    <a:pt x="2427" y="4157"/>
                    <a:pt x="2450" y="4308"/>
                    <a:pt x="2474" y="4482"/>
                  </a:cubicBezTo>
                  <a:close/>
                  <a:moveTo>
                    <a:pt x="3844" y="999"/>
                  </a:moveTo>
                  <a:cubicBezTo>
                    <a:pt x="3844" y="744"/>
                    <a:pt x="3878" y="500"/>
                    <a:pt x="3832" y="268"/>
                  </a:cubicBezTo>
                  <a:cubicBezTo>
                    <a:pt x="3275" y="152"/>
                    <a:pt x="2741" y="210"/>
                    <a:pt x="2207" y="198"/>
                  </a:cubicBezTo>
                  <a:cubicBezTo>
                    <a:pt x="2079" y="198"/>
                    <a:pt x="1986" y="303"/>
                    <a:pt x="1974" y="442"/>
                  </a:cubicBezTo>
                  <a:cubicBezTo>
                    <a:pt x="1963" y="628"/>
                    <a:pt x="1986" y="802"/>
                    <a:pt x="2032" y="976"/>
                  </a:cubicBezTo>
                  <a:cubicBezTo>
                    <a:pt x="2044" y="1057"/>
                    <a:pt x="2102" y="1092"/>
                    <a:pt x="2172" y="1104"/>
                  </a:cubicBezTo>
                  <a:lnTo>
                    <a:pt x="2334" y="1104"/>
                  </a:lnTo>
                  <a:cubicBezTo>
                    <a:pt x="2543" y="1104"/>
                    <a:pt x="2741" y="1104"/>
                    <a:pt x="2950" y="1139"/>
                  </a:cubicBezTo>
                  <a:cubicBezTo>
                    <a:pt x="3124" y="1162"/>
                    <a:pt x="3298" y="1150"/>
                    <a:pt x="3472" y="1139"/>
                  </a:cubicBezTo>
                  <a:cubicBezTo>
                    <a:pt x="3588" y="1139"/>
                    <a:pt x="3727" y="1127"/>
                    <a:pt x="3844" y="99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1280625" y="313770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1"/>
                  </a:moveTo>
                  <a:cubicBezTo>
                    <a:pt x="279" y="349"/>
                    <a:pt x="163" y="268"/>
                    <a:pt x="47" y="210"/>
                  </a:cubicBezTo>
                  <a:cubicBezTo>
                    <a:pt x="24" y="198"/>
                    <a:pt x="0" y="140"/>
                    <a:pt x="24" y="117"/>
                  </a:cubicBezTo>
                  <a:cubicBezTo>
                    <a:pt x="35" y="36"/>
                    <a:pt x="105" y="12"/>
                    <a:pt x="209" y="1"/>
                  </a:cubicBezTo>
                  <a:cubicBezTo>
                    <a:pt x="279" y="1"/>
                    <a:pt x="360" y="12"/>
                    <a:pt x="395" y="82"/>
                  </a:cubicBezTo>
                  <a:cubicBezTo>
                    <a:pt x="418" y="94"/>
                    <a:pt x="418" y="128"/>
                    <a:pt x="418" y="140"/>
                  </a:cubicBezTo>
                  <a:cubicBezTo>
                    <a:pt x="430" y="198"/>
                    <a:pt x="442" y="256"/>
                    <a:pt x="453" y="36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285550" y="3152500"/>
              <a:ext cx="10200" cy="6700"/>
            </a:xfrm>
            <a:custGeom>
              <a:rect b="b" l="l" r="r" t="t"/>
              <a:pathLst>
                <a:path extrusionOk="0" h="268" w="408">
                  <a:moveTo>
                    <a:pt x="361" y="1"/>
                  </a:moveTo>
                  <a:cubicBezTo>
                    <a:pt x="372" y="105"/>
                    <a:pt x="384" y="163"/>
                    <a:pt x="407" y="221"/>
                  </a:cubicBezTo>
                  <a:cubicBezTo>
                    <a:pt x="291" y="268"/>
                    <a:pt x="187" y="268"/>
                    <a:pt x="70" y="233"/>
                  </a:cubicBezTo>
                  <a:cubicBezTo>
                    <a:pt x="24" y="221"/>
                    <a:pt x="1" y="163"/>
                    <a:pt x="1" y="117"/>
                  </a:cubicBezTo>
                  <a:cubicBezTo>
                    <a:pt x="1" y="70"/>
                    <a:pt x="47" y="12"/>
                    <a:pt x="82" y="12"/>
                  </a:cubicBezTo>
                  <a:cubicBezTo>
                    <a:pt x="163" y="1"/>
                    <a:pt x="245" y="12"/>
                    <a:pt x="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282375" y="3103450"/>
              <a:ext cx="9300" cy="9600"/>
            </a:xfrm>
            <a:custGeom>
              <a:rect b="b" l="l" r="r" t="t"/>
              <a:pathLst>
                <a:path extrusionOk="0" h="384" w="372">
                  <a:moveTo>
                    <a:pt x="244" y="384"/>
                  </a:moveTo>
                  <a:cubicBezTo>
                    <a:pt x="174" y="326"/>
                    <a:pt x="93" y="268"/>
                    <a:pt x="58" y="210"/>
                  </a:cubicBezTo>
                  <a:cubicBezTo>
                    <a:pt x="0" y="152"/>
                    <a:pt x="23" y="59"/>
                    <a:pt x="93" y="36"/>
                  </a:cubicBezTo>
                  <a:cubicBezTo>
                    <a:pt x="186" y="1"/>
                    <a:pt x="255" y="1"/>
                    <a:pt x="314" y="70"/>
                  </a:cubicBezTo>
                  <a:cubicBezTo>
                    <a:pt x="372" y="128"/>
                    <a:pt x="360" y="210"/>
                    <a:pt x="314" y="279"/>
                  </a:cubicBezTo>
                  <a:cubicBezTo>
                    <a:pt x="302" y="303"/>
                    <a:pt x="267" y="326"/>
                    <a:pt x="244" y="3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281200" y="3076750"/>
              <a:ext cx="11925" cy="5825"/>
            </a:xfrm>
            <a:custGeom>
              <a:rect b="b" l="l" r="r" t="t"/>
              <a:pathLst>
                <a:path extrusionOk="0" h="233" w="477">
                  <a:moveTo>
                    <a:pt x="256" y="233"/>
                  </a:moveTo>
                  <a:cubicBezTo>
                    <a:pt x="105" y="233"/>
                    <a:pt x="1" y="175"/>
                    <a:pt x="24" y="117"/>
                  </a:cubicBezTo>
                  <a:cubicBezTo>
                    <a:pt x="70" y="1"/>
                    <a:pt x="175" y="12"/>
                    <a:pt x="256" y="12"/>
                  </a:cubicBezTo>
                  <a:cubicBezTo>
                    <a:pt x="395" y="1"/>
                    <a:pt x="477" y="59"/>
                    <a:pt x="465" y="128"/>
                  </a:cubicBezTo>
                  <a:cubicBezTo>
                    <a:pt x="430" y="198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1280925" y="3061950"/>
              <a:ext cx="9000" cy="6425"/>
            </a:xfrm>
            <a:custGeom>
              <a:rect b="b" l="l" r="r" t="t"/>
              <a:pathLst>
                <a:path extrusionOk="0" h="257" w="360">
                  <a:moveTo>
                    <a:pt x="186" y="244"/>
                  </a:moveTo>
                  <a:cubicBezTo>
                    <a:pt x="139" y="221"/>
                    <a:pt x="93" y="221"/>
                    <a:pt x="58" y="198"/>
                  </a:cubicBezTo>
                  <a:cubicBezTo>
                    <a:pt x="23" y="186"/>
                    <a:pt x="0" y="140"/>
                    <a:pt x="0" y="105"/>
                  </a:cubicBezTo>
                  <a:cubicBezTo>
                    <a:pt x="0" y="82"/>
                    <a:pt x="35" y="36"/>
                    <a:pt x="70" y="24"/>
                  </a:cubicBezTo>
                  <a:cubicBezTo>
                    <a:pt x="139" y="1"/>
                    <a:pt x="209" y="1"/>
                    <a:pt x="267" y="24"/>
                  </a:cubicBezTo>
                  <a:cubicBezTo>
                    <a:pt x="302" y="36"/>
                    <a:pt x="360" y="82"/>
                    <a:pt x="360" y="117"/>
                  </a:cubicBezTo>
                  <a:cubicBezTo>
                    <a:pt x="360" y="163"/>
                    <a:pt x="313" y="198"/>
                    <a:pt x="290" y="221"/>
                  </a:cubicBezTo>
                  <a:cubicBezTo>
                    <a:pt x="267" y="256"/>
                    <a:pt x="232" y="244"/>
                    <a:pt x="186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282075" y="3091275"/>
              <a:ext cx="8450" cy="6100"/>
            </a:xfrm>
            <a:custGeom>
              <a:rect b="b" l="l" r="r" t="t"/>
              <a:pathLst>
                <a:path extrusionOk="0" h="244" w="338">
                  <a:moveTo>
                    <a:pt x="163" y="244"/>
                  </a:moveTo>
                  <a:cubicBezTo>
                    <a:pt x="151" y="244"/>
                    <a:pt x="105" y="232"/>
                    <a:pt x="82" y="198"/>
                  </a:cubicBezTo>
                  <a:cubicBezTo>
                    <a:pt x="0" y="151"/>
                    <a:pt x="24" y="58"/>
                    <a:pt x="93" y="23"/>
                  </a:cubicBezTo>
                  <a:cubicBezTo>
                    <a:pt x="117" y="12"/>
                    <a:pt x="163" y="0"/>
                    <a:pt x="209" y="0"/>
                  </a:cubicBezTo>
                  <a:cubicBezTo>
                    <a:pt x="279" y="0"/>
                    <a:pt x="326" y="35"/>
                    <a:pt x="326" y="93"/>
                  </a:cubicBezTo>
                  <a:cubicBezTo>
                    <a:pt x="337" y="186"/>
                    <a:pt x="267" y="244"/>
                    <a:pt x="163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285550" y="3163250"/>
              <a:ext cx="7575" cy="6400"/>
            </a:xfrm>
            <a:custGeom>
              <a:rect b="b" l="l" r="r" t="t"/>
              <a:pathLst>
                <a:path extrusionOk="0" h="256" w="303">
                  <a:moveTo>
                    <a:pt x="175" y="256"/>
                  </a:moveTo>
                  <a:cubicBezTo>
                    <a:pt x="59" y="232"/>
                    <a:pt x="1" y="198"/>
                    <a:pt x="1" y="116"/>
                  </a:cubicBezTo>
                  <a:cubicBezTo>
                    <a:pt x="1" y="47"/>
                    <a:pt x="70" y="0"/>
                    <a:pt x="163" y="23"/>
                  </a:cubicBezTo>
                  <a:cubicBezTo>
                    <a:pt x="233" y="23"/>
                    <a:pt x="303" y="93"/>
                    <a:pt x="279" y="151"/>
                  </a:cubicBezTo>
                  <a:cubicBezTo>
                    <a:pt x="256" y="198"/>
                    <a:pt x="198" y="221"/>
                    <a:pt x="17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282950" y="3121750"/>
              <a:ext cx="5825" cy="6400"/>
            </a:xfrm>
            <a:custGeom>
              <a:rect b="b" l="l" r="r" t="t"/>
              <a:pathLst>
                <a:path extrusionOk="0" h="256" w="233">
                  <a:moveTo>
                    <a:pt x="105" y="256"/>
                  </a:moveTo>
                  <a:cubicBezTo>
                    <a:pt x="70" y="209"/>
                    <a:pt x="35" y="174"/>
                    <a:pt x="12" y="128"/>
                  </a:cubicBezTo>
                  <a:cubicBezTo>
                    <a:pt x="0" y="70"/>
                    <a:pt x="35" y="23"/>
                    <a:pt x="82" y="12"/>
                  </a:cubicBezTo>
                  <a:cubicBezTo>
                    <a:pt x="140" y="0"/>
                    <a:pt x="221" y="23"/>
                    <a:pt x="221" y="81"/>
                  </a:cubicBezTo>
                  <a:cubicBezTo>
                    <a:pt x="232" y="174"/>
                    <a:pt x="198" y="232"/>
                    <a:pt x="105" y="25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290200" y="3178625"/>
              <a:ext cx="6125" cy="4950"/>
            </a:xfrm>
            <a:custGeom>
              <a:rect b="b" l="l" r="r" t="t"/>
              <a:pathLst>
                <a:path extrusionOk="0" h="198" w="245">
                  <a:moveTo>
                    <a:pt x="244" y="70"/>
                  </a:moveTo>
                  <a:cubicBezTo>
                    <a:pt x="233" y="163"/>
                    <a:pt x="163" y="198"/>
                    <a:pt x="82" y="186"/>
                  </a:cubicBezTo>
                  <a:cubicBezTo>
                    <a:pt x="35" y="175"/>
                    <a:pt x="1" y="128"/>
                    <a:pt x="12" y="82"/>
                  </a:cubicBezTo>
                  <a:cubicBezTo>
                    <a:pt x="47" y="12"/>
                    <a:pt x="105" y="1"/>
                    <a:pt x="163" y="12"/>
                  </a:cubicBezTo>
                  <a:cubicBezTo>
                    <a:pt x="186" y="12"/>
                    <a:pt x="221" y="59"/>
                    <a:pt x="244" y="7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220825" y="3192850"/>
              <a:ext cx="112925" cy="40650"/>
            </a:xfrm>
            <a:custGeom>
              <a:rect b="b" l="l" r="r" t="t"/>
              <a:pathLst>
                <a:path extrusionOk="0" h="1626" w="4517">
                  <a:moveTo>
                    <a:pt x="2462" y="0"/>
                  </a:moveTo>
                  <a:lnTo>
                    <a:pt x="3809" y="0"/>
                  </a:lnTo>
                  <a:cubicBezTo>
                    <a:pt x="3948" y="0"/>
                    <a:pt x="4053" y="35"/>
                    <a:pt x="4111" y="186"/>
                  </a:cubicBezTo>
                  <a:cubicBezTo>
                    <a:pt x="4227" y="465"/>
                    <a:pt x="4354" y="720"/>
                    <a:pt x="4470" y="999"/>
                  </a:cubicBezTo>
                  <a:cubicBezTo>
                    <a:pt x="4517" y="1103"/>
                    <a:pt x="4505" y="1219"/>
                    <a:pt x="4494" y="1335"/>
                  </a:cubicBezTo>
                  <a:cubicBezTo>
                    <a:pt x="4470" y="1394"/>
                    <a:pt x="4412" y="1463"/>
                    <a:pt x="4378" y="1486"/>
                  </a:cubicBezTo>
                  <a:cubicBezTo>
                    <a:pt x="4262" y="1568"/>
                    <a:pt x="4145" y="1626"/>
                    <a:pt x="4006" y="1626"/>
                  </a:cubicBezTo>
                  <a:lnTo>
                    <a:pt x="2195" y="1626"/>
                  </a:lnTo>
                  <a:cubicBezTo>
                    <a:pt x="2149" y="1626"/>
                    <a:pt x="2114" y="1626"/>
                    <a:pt x="2079" y="1602"/>
                  </a:cubicBezTo>
                  <a:cubicBezTo>
                    <a:pt x="1893" y="1521"/>
                    <a:pt x="1673" y="1533"/>
                    <a:pt x="1475" y="1533"/>
                  </a:cubicBezTo>
                  <a:cubicBezTo>
                    <a:pt x="1313" y="1533"/>
                    <a:pt x="1150" y="1533"/>
                    <a:pt x="988" y="1475"/>
                  </a:cubicBezTo>
                  <a:cubicBezTo>
                    <a:pt x="906" y="1452"/>
                    <a:pt x="790" y="1463"/>
                    <a:pt x="686" y="1463"/>
                  </a:cubicBezTo>
                  <a:lnTo>
                    <a:pt x="198" y="1463"/>
                  </a:lnTo>
                  <a:cubicBezTo>
                    <a:pt x="82" y="1463"/>
                    <a:pt x="36" y="1394"/>
                    <a:pt x="24" y="1289"/>
                  </a:cubicBezTo>
                  <a:cubicBezTo>
                    <a:pt x="1" y="1161"/>
                    <a:pt x="24" y="1022"/>
                    <a:pt x="117" y="929"/>
                  </a:cubicBezTo>
                  <a:cubicBezTo>
                    <a:pt x="221" y="825"/>
                    <a:pt x="326" y="709"/>
                    <a:pt x="384" y="546"/>
                  </a:cubicBezTo>
                  <a:cubicBezTo>
                    <a:pt x="430" y="430"/>
                    <a:pt x="512" y="349"/>
                    <a:pt x="581" y="256"/>
                  </a:cubicBezTo>
                  <a:cubicBezTo>
                    <a:pt x="616" y="233"/>
                    <a:pt x="663" y="209"/>
                    <a:pt x="686" y="198"/>
                  </a:cubicBezTo>
                  <a:cubicBezTo>
                    <a:pt x="732" y="186"/>
                    <a:pt x="790" y="186"/>
                    <a:pt x="802" y="151"/>
                  </a:cubicBezTo>
                  <a:cubicBezTo>
                    <a:pt x="872" y="0"/>
                    <a:pt x="1023" y="12"/>
                    <a:pt x="1150" y="12"/>
                  </a:cubicBezTo>
                  <a:cubicBezTo>
                    <a:pt x="1591" y="0"/>
                    <a:pt x="2021" y="0"/>
                    <a:pt x="2462" y="0"/>
                  </a:cubicBezTo>
                  <a:close/>
                  <a:moveTo>
                    <a:pt x="3762" y="244"/>
                  </a:moveTo>
                  <a:lnTo>
                    <a:pt x="1127" y="244"/>
                  </a:lnTo>
                  <a:cubicBezTo>
                    <a:pt x="988" y="244"/>
                    <a:pt x="872" y="314"/>
                    <a:pt x="814" y="407"/>
                  </a:cubicBezTo>
                  <a:cubicBezTo>
                    <a:pt x="651" y="604"/>
                    <a:pt x="523" y="836"/>
                    <a:pt x="384" y="1057"/>
                  </a:cubicBezTo>
                  <a:cubicBezTo>
                    <a:pt x="361" y="1068"/>
                    <a:pt x="384" y="1115"/>
                    <a:pt x="384" y="1161"/>
                  </a:cubicBezTo>
                  <a:lnTo>
                    <a:pt x="814" y="1161"/>
                  </a:lnTo>
                  <a:cubicBezTo>
                    <a:pt x="906" y="1161"/>
                    <a:pt x="1011" y="1173"/>
                    <a:pt x="1092" y="1196"/>
                  </a:cubicBezTo>
                  <a:cubicBezTo>
                    <a:pt x="1220" y="1243"/>
                    <a:pt x="1359" y="1254"/>
                    <a:pt x="1487" y="1254"/>
                  </a:cubicBezTo>
                  <a:cubicBezTo>
                    <a:pt x="1649" y="1254"/>
                    <a:pt x="1800" y="1231"/>
                    <a:pt x="1951" y="1277"/>
                  </a:cubicBezTo>
                  <a:cubicBezTo>
                    <a:pt x="2195" y="1359"/>
                    <a:pt x="2450" y="1335"/>
                    <a:pt x="2706" y="1347"/>
                  </a:cubicBezTo>
                  <a:lnTo>
                    <a:pt x="3890" y="1347"/>
                  </a:lnTo>
                  <a:cubicBezTo>
                    <a:pt x="4041" y="1347"/>
                    <a:pt x="4157" y="1335"/>
                    <a:pt x="4273" y="1173"/>
                  </a:cubicBezTo>
                  <a:cubicBezTo>
                    <a:pt x="4064" y="894"/>
                    <a:pt x="4029" y="546"/>
                    <a:pt x="3762" y="2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6"/>
          <p:cNvSpPr/>
          <p:nvPr/>
        </p:nvSpPr>
        <p:spPr>
          <a:xfrm rot="-290954">
            <a:off x="83173" y="3527901"/>
            <a:ext cx="477421" cy="471651"/>
          </a:xfrm>
          <a:custGeom>
            <a:rect b="b" l="l" r="r" t="t"/>
            <a:pathLst>
              <a:path extrusionOk="0" h="5058" w="5120">
                <a:moveTo>
                  <a:pt x="3042" y="314"/>
                </a:moveTo>
                <a:lnTo>
                  <a:pt x="3042" y="314"/>
                </a:lnTo>
                <a:cubicBezTo>
                  <a:pt x="2984" y="883"/>
                  <a:pt x="3007" y="2044"/>
                  <a:pt x="3007" y="2056"/>
                </a:cubicBezTo>
                <a:cubicBezTo>
                  <a:pt x="3564" y="2032"/>
                  <a:pt x="4168" y="1974"/>
                  <a:pt x="4702" y="1974"/>
                </a:cubicBezTo>
                <a:cubicBezTo>
                  <a:pt x="4702" y="2172"/>
                  <a:pt x="4725" y="2392"/>
                  <a:pt x="4737" y="2590"/>
                </a:cubicBezTo>
                <a:cubicBezTo>
                  <a:pt x="4748" y="2706"/>
                  <a:pt x="4748" y="2845"/>
                  <a:pt x="4783" y="2961"/>
                </a:cubicBezTo>
                <a:lnTo>
                  <a:pt x="3042" y="2961"/>
                </a:lnTo>
                <a:cubicBezTo>
                  <a:pt x="3065" y="3495"/>
                  <a:pt x="3123" y="4145"/>
                  <a:pt x="3123" y="4691"/>
                </a:cubicBezTo>
                <a:cubicBezTo>
                  <a:pt x="2926" y="4691"/>
                  <a:pt x="2705" y="4703"/>
                  <a:pt x="2508" y="4714"/>
                </a:cubicBezTo>
                <a:cubicBezTo>
                  <a:pt x="2392" y="4726"/>
                  <a:pt x="2253" y="4726"/>
                  <a:pt x="2137" y="4760"/>
                </a:cubicBezTo>
                <a:lnTo>
                  <a:pt x="2137" y="4760"/>
                </a:lnTo>
                <a:cubicBezTo>
                  <a:pt x="2159" y="4747"/>
                  <a:pt x="2136" y="4365"/>
                  <a:pt x="2136" y="4319"/>
                </a:cubicBezTo>
                <a:cubicBezTo>
                  <a:pt x="2136" y="3960"/>
                  <a:pt x="2136" y="3576"/>
                  <a:pt x="2125" y="3217"/>
                </a:cubicBezTo>
                <a:cubicBezTo>
                  <a:pt x="2125" y="3158"/>
                  <a:pt x="2113" y="3019"/>
                  <a:pt x="2113" y="3019"/>
                </a:cubicBezTo>
                <a:lnTo>
                  <a:pt x="2101" y="3019"/>
                </a:lnTo>
                <a:cubicBezTo>
                  <a:pt x="1765" y="3031"/>
                  <a:pt x="1312" y="3054"/>
                  <a:pt x="975" y="3077"/>
                </a:cubicBezTo>
                <a:cubicBezTo>
                  <a:pt x="848" y="3089"/>
                  <a:pt x="708" y="3089"/>
                  <a:pt x="569" y="3100"/>
                </a:cubicBezTo>
                <a:cubicBezTo>
                  <a:pt x="511" y="3100"/>
                  <a:pt x="430" y="3100"/>
                  <a:pt x="383" y="3135"/>
                </a:cubicBezTo>
                <a:cubicBezTo>
                  <a:pt x="430" y="2787"/>
                  <a:pt x="372" y="2427"/>
                  <a:pt x="337" y="2079"/>
                </a:cubicBezTo>
                <a:lnTo>
                  <a:pt x="337" y="2079"/>
                </a:lnTo>
                <a:cubicBezTo>
                  <a:pt x="342" y="2102"/>
                  <a:pt x="976" y="2114"/>
                  <a:pt x="1033" y="2114"/>
                </a:cubicBezTo>
                <a:cubicBezTo>
                  <a:pt x="1324" y="2114"/>
                  <a:pt x="1602" y="2137"/>
                  <a:pt x="1893" y="2137"/>
                </a:cubicBezTo>
                <a:cubicBezTo>
                  <a:pt x="1939" y="2137"/>
                  <a:pt x="1962" y="2137"/>
                  <a:pt x="2009" y="2114"/>
                </a:cubicBezTo>
                <a:cubicBezTo>
                  <a:pt x="2125" y="2079"/>
                  <a:pt x="2101" y="1858"/>
                  <a:pt x="2078" y="1731"/>
                </a:cubicBezTo>
                <a:cubicBezTo>
                  <a:pt x="2067" y="1568"/>
                  <a:pt x="2067" y="1417"/>
                  <a:pt x="2055" y="1255"/>
                </a:cubicBezTo>
                <a:cubicBezTo>
                  <a:pt x="2032" y="953"/>
                  <a:pt x="2009" y="651"/>
                  <a:pt x="1974" y="361"/>
                </a:cubicBezTo>
                <a:lnTo>
                  <a:pt x="1974" y="361"/>
                </a:lnTo>
                <a:cubicBezTo>
                  <a:pt x="2066" y="373"/>
                  <a:pt x="2160" y="378"/>
                  <a:pt x="2255" y="378"/>
                </a:cubicBezTo>
                <a:cubicBezTo>
                  <a:pt x="2517" y="378"/>
                  <a:pt x="2786" y="340"/>
                  <a:pt x="3042" y="314"/>
                </a:cubicBezTo>
                <a:close/>
                <a:moveTo>
                  <a:pt x="2612" y="1"/>
                </a:moveTo>
                <a:cubicBezTo>
                  <a:pt x="2427" y="1"/>
                  <a:pt x="2229" y="12"/>
                  <a:pt x="2032" y="24"/>
                </a:cubicBezTo>
                <a:cubicBezTo>
                  <a:pt x="1939" y="47"/>
                  <a:pt x="1742" y="47"/>
                  <a:pt x="1730" y="175"/>
                </a:cubicBezTo>
                <a:cubicBezTo>
                  <a:pt x="1672" y="697"/>
                  <a:pt x="1672" y="1220"/>
                  <a:pt x="1672" y="1731"/>
                </a:cubicBezTo>
                <a:cubicBezTo>
                  <a:pt x="1556" y="1731"/>
                  <a:pt x="1440" y="1742"/>
                  <a:pt x="1324" y="1742"/>
                </a:cubicBezTo>
                <a:cubicBezTo>
                  <a:pt x="1103" y="1754"/>
                  <a:pt x="906" y="1765"/>
                  <a:pt x="685" y="1800"/>
                </a:cubicBezTo>
                <a:cubicBezTo>
                  <a:pt x="581" y="1812"/>
                  <a:pt x="488" y="1823"/>
                  <a:pt x="383" y="1823"/>
                </a:cubicBezTo>
                <a:cubicBezTo>
                  <a:pt x="325" y="1823"/>
                  <a:pt x="232" y="1823"/>
                  <a:pt x="163" y="1847"/>
                </a:cubicBezTo>
                <a:cubicBezTo>
                  <a:pt x="105" y="1858"/>
                  <a:pt x="58" y="1870"/>
                  <a:pt x="47" y="1916"/>
                </a:cubicBezTo>
                <a:cubicBezTo>
                  <a:pt x="12" y="1974"/>
                  <a:pt x="23" y="2090"/>
                  <a:pt x="23" y="2160"/>
                </a:cubicBezTo>
                <a:cubicBezTo>
                  <a:pt x="23" y="2265"/>
                  <a:pt x="23" y="2346"/>
                  <a:pt x="0" y="2450"/>
                </a:cubicBezTo>
                <a:cubicBezTo>
                  <a:pt x="0" y="2636"/>
                  <a:pt x="23" y="2845"/>
                  <a:pt x="35" y="3031"/>
                </a:cubicBezTo>
                <a:cubicBezTo>
                  <a:pt x="47" y="3135"/>
                  <a:pt x="47" y="3321"/>
                  <a:pt x="186" y="3333"/>
                </a:cubicBezTo>
                <a:cubicBezTo>
                  <a:pt x="708" y="3391"/>
                  <a:pt x="1242" y="3391"/>
                  <a:pt x="1765" y="3391"/>
                </a:cubicBezTo>
                <a:cubicBezTo>
                  <a:pt x="1776" y="3530"/>
                  <a:pt x="1776" y="3669"/>
                  <a:pt x="1788" y="3797"/>
                </a:cubicBezTo>
                <a:cubicBezTo>
                  <a:pt x="1811" y="4006"/>
                  <a:pt x="1823" y="4203"/>
                  <a:pt x="1823" y="4412"/>
                </a:cubicBezTo>
                <a:cubicBezTo>
                  <a:pt x="1823" y="4517"/>
                  <a:pt x="1823" y="4610"/>
                  <a:pt x="1834" y="4714"/>
                </a:cubicBezTo>
                <a:cubicBezTo>
                  <a:pt x="1834" y="4842"/>
                  <a:pt x="1834" y="4958"/>
                  <a:pt x="1962" y="5016"/>
                </a:cubicBezTo>
                <a:cubicBezTo>
                  <a:pt x="2029" y="5047"/>
                  <a:pt x="2101" y="5058"/>
                  <a:pt x="2175" y="5058"/>
                </a:cubicBezTo>
                <a:cubicBezTo>
                  <a:pt x="2293" y="5058"/>
                  <a:pt x="2417" y="5030"/>
                  <a:pt x="2531" y="5016"/>
                </a:cubicBezTo>
                <a:cubicBezTo>
                  <a:pt x="2691" y="5008"/>
                  <a:pt x="2857" y="4994"/>
                  <a:pt x="3021" y="4994"/>
                </a:cubicBezTo>
                <a:cubicBezTo>
                  <a:pt x="3094" y="4994"/>
                  <a:pt x="3167" y="4997"/>
                  <a:pt x="3239" y="5004"/>
                </a:cubicBezTo>
                <a:cubicBezTo>
                  <a:pt x="3274" y="5004"/>
                  <a:pt x="3320" y="5004"/>
                  <a:pt x="3344" y="4993"/>
                </a:cubicBezTo>
                <a:cubicBezTo>
                  <a:pt x="3390" y="4981"/>
                  <a:pt x="3413" y="4923"/>
                  <a:pt x="3413" y="4877"/>
                </a:cubicBezTo>
                <a:cubicBezTo>
                  <a:pt x="3413" y="4354"/>
                  <a:pt x="3413" y="3832"/>
                  <a:pt x="3402" y="3309"/>
                </a:cubicBezTo>
                <a:cubicBezTo>
                  <a:pt x="3553" y="3298"/>
                  <a:pt x="3680" y="3298"/>
                  <a:pt x="3820" y="3275"/>
                </a:cubicBezTo>
                <a:cubicBezTo>
                  <a:pt x="4029" y="3263"/>
                  <a:pt x="4226" y="3251"/>
                  <a:pt x="4435" y="3251"/>
                </a:cubicBezTo>
                <a:cubicBezTo>
                  <a:pt x="4539" y="3251"/>
                  <a:pt x="4632" y="3251"/>
                  <a:pt x="4737" y="3240"/>
                </a:cubicBezTo>
                <a:cubicBezTo>
                  <a:pt x="4864" y="3240"/>
                  <a:pt x="4981" y="3240"/>
                  <a:pt x="5039" y="3100"/>
                </a:cubicBezTo>
                <a:cubicBezTo>
                  <a:pt x="5120" y="2950"/>
                  <a:pt x="5062" y="2741"/>
                  <a:pt x="5039" y="2555"/>
                </a:cubicBezTo>
                <a:cubicBezTo>
                  <a:pt x="5027" y="2323"/>
                  <a:pt x="5004" y="2079"/>
                  <a:pt x="5027" y="1847"/>
                </a:cubicBezTo>
                <a:cubicBezTo>
                  <a:pt x="5027" y="1812"/>
                  <a:pt x="5027" y="1765"/>
                  <a:pt x="5015" y="1742"/>
                </a:cubicBezTo>
                <a:cubicBezTo>
                  <a:pt x="5004" y="1696"/>
                  <a:pt x="4946" y="1673"/>
                  <a:pt x="4899" y="1673"/>
                </a:cubicBezTo>
                <a:cubicBezTo>
                  <a:pt x="4377" y="1673"/>
                  <a:pt x="3866" y="1673"/>
                  <a:pt x="3344" y="1684"/>
                </a:cubicBezTo>
                <a:cubicBezTo>
                  <a:pt x="3344" y="1568"/>
                  <a:pt x="3332" y="1452"/>
                  <a:pt x="3332" y="1324"/>
                </a:cubicBezTo>
                <a:cubicBezTo>
                  <a:pt x="3320" y="1104"/>
                  <a:pt x="3297" y="895"/>
                  <a:pt x="3274" y="686"/>
                </a:cubicBezTo>
                <a:cubicBezTo>
                  <a:pt x="3262" y="581"/>
                  <a:pt x="3239" y="477"/>
                  <a:pt x="3239" y="372"/>
                </a:cubicBezTo>
                <a:cubicBezTo>
                  <a:pt x="3239" y="314"/>
                  <a:pt x="3239" y="233"/>
                  <a:pt x="3228" y="163"/>
                </a:cubicBezTo>
                <a:cubicBezTo>
                  <a:pt x="3216" y="105"/>
                  <a:pt x="3193" y="59"/>
                  <a:pt x="3158" y="47"/>
                </a:cubicBezTo>
                <a:cubicBezTo>
                  <a:pt x="3119" y="16"/>
                  <a:pt x="3055" y="11"/>
                  <a:pt x="2992" y="11"/>
                </a:cubicBezTo>
                <a:cubicBezTo>
                  <a:pt x="2961" y="11"/>
                  <a:pt x="2930" y="12"/>
                  <a:pt x="2903" y="12"/>
                </a:cubicBezTo>
                <a:cubicBezTo>
                  <a:pt x="2810" y="12"/>
                  <a:pt x="2717" y="12"/>
                  <a:pt x="261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6"/>
          <p:cNvGrpSpPr/>
          <p:nvPr/>
        </p:nvGrpSpPr>
        <p:grpSpPr>
          <a:xfrm rot="-4044333">
            <a:off x="262800" y="4144473"/>
            <a:ext cx="1234481" cy="919854"/>
            <a:chOff x="1954550" y="2620525"/>
            <a:chExt cx="310850" cy="231625"/>
          </a:xfrm>
        </p:grpSpPr>
        <p:sp>
          <p:nvSpPr>
            <p:cNvPr id="363" name="Google Shape;363;p6"/>
            <p:cNvSpPr/>
            <p:nvPr/>
          </p:nvSpPr>
          <p:spPr>
            <a:xfrm>
              <a:off x="1954550" y="2620525"/>
              <a:ext cx="310850" cy="231625"/>
            </a:xfrm>
            <a:custGeom>
              <a:rect b="b" l="l" r="r" t="t"/>
              <a:pathLst>
                <a:path extrusionOk="0" h="9265" w="12434">
                  <a:moveTo>
                    <a:pt x="11783" y="2357"/>
                  </a:moveTo>
                  <a:cubicBezTo>
                    <a:pt x="11842" y="2368"/>
                    <a:pt x="11900" y="2368"/>
                    <a:pt x="11946" y="2380"/>
                  </a:cubicBezTo>
                  <a:cubicBezTo>
                    <a:pt x="12050" y="2426"/>
                    <a:pt x="12143" y="2496"/>
                    <a:pt x="12155" y="2612"/>
                  </a:cubicBezTo>
                  <a:cubicBezTo>
                    <a:pt x="12190" y="2844"/>
                    <a:pt x="12259" y="3065"/>
                    <a:pt x="12364" y="3286"/>
                  </a:cubicBezTo>
                  <a:cubicBezTo>
                    <a:pt x="12376" y="3309"/>
                    <a:pt x="12387" y="3355"/>
                    <a:pt x="12387" y="3402"/>
                  </a:cubicBezTo>
                  <a:cubicBezTo>
                    <a:pt x="12364" y="3738"/>
                    <a:pt x="12434" y="4063"/>
                    <a:pt x="12422" y="4400"/>
                  </a:cubicBezTo>
                  <a:cubicBezTo>
                    <a:pt x="12410" y="4725"/>
                    <a:pt x="12422" y="5050"/>
                    <a:pt x="12422" y="5387"/>
                  </a:cubicBezTo>
                  <a:cubicBezTo>
                    <a:pt x="12422" y="5677"/>
                    <a:pt x="12376" y="5723"/>
                    <a:pt x="12074" y="5781"/>
                  </a:cubicBezTo>
                  <a:cubicBezTo>
                    <a:pt x="12062" y="5781"/>
                    <a:pt x="12039" y="5793"/>
                    <a:pt x="12004" y="5805"/>
                  </a:cubicBezTo>
                  <a:lnTo>
                    <a:pt x="12004" y="5979"/>
                  </a:lnTo>
                  <a:cubicBezTo>
                    <a:pt x="12004" y="6559"/>
                    <a:pt x="12004" y="7140"/>
                    <a:pt x="12016" y="7720"/>
                  </a:cubicBezTo>
                  <a:cubicBezTo>
                    <a:pt x="12016" y="7894"/>
                    <a:pt x="11958" y="8045"/>
                    <a:pt x="11911" y="8208"/>
                  </a:cubicBezTo>
                  <a:cubicBezTo>
                    <a:pt x="11888" y="8301"/>
                    <a:pt x="11795" y="8382"/>
                    <a:pt x="11691" y="8394"/>
                  </a:cubicBezTo>
                  <a:cubicBezTo>
                    <a:pt x="11505" y="8417"/>
                    <a:pt x="11331" y="8510"/>
                    <a:pt x="11133" y="8510"/>
                  </a:cubicBezTo>
                  <a:cubicBezTo>
                    <a:pt x="10982" y="8510"/>
                    <a:pt x="10820" y="8568"/>
                    <a:pt x="10681" y="8591"/>
                  </a:cubicBezTo>
                  <a:cubicBezTo>
                    <a:pt x="10274" y="8672"/>
                    <a:pt x="9880" y="8742"/>
                    <a:pt x="9473" y="8811"/>
                  </a:cubicBezTo>
                  <a:cubicBezTo>
                    <a:pt x="9369" y="8823"/>
                    <a:pt x="9276" y="8846"/>
                    <a:pt x="9171" y="8846"/>
                  </a:cubicBezTo>
                  <a:cubicBezTo>
                    <a:pt x="8997" y="8846"/>
                    <a:pt x="8823" y="8858"/>
                    <a:pt x="8661" y="8904"/>
                  </a:cubicBezTo>
                  <a:cubicBezTo>
                    <a:pt x="8556" y="8928"/>
                    <a:pt x="8463" y="8928"/>
                    <a:pt x="8359" y="8928"/>
                  </a:cubicBezTo>
                  <a:lnTo>
                    <a:pt x="7256" y="8928"/>
                  </a:lnTo>
                  <a:cubicBezTo>
                    <a:pt x="7093" y="8928"/>
                    <a:pt x="6931" y="8928"/>
                    <a:pt x="6780" y="8986"/>
                  </a:cubicBezTo>
                  <a:cubicBezTo>
                    <a:pt x="6699" y="9020"/>
                    <a:pt x="6617" y="8997"/>
                    <a:pt x="6524" y="8997"/>
                  </a:cubicBezTo>
                  <a:lnTo>
                    <a:pt x="6037" y="8997"/>
                  </a:lnTo>
                  <a:cubicBezTo>
                    <a:pt x="5979" y="8997"/>
                    <a:pt x="5909" y="8986"/>
                    <a:pt x="5851" y="9020"/>
                  </a:cubicBezTo>
                  <a:cubicBezTo>
                    <a:pt x="5619" y="9113"/>
                    <a:pt x="5364" y="9078"/>
                    <a:pt x="5120" y="9090"/>
                  </a:cubicBezTo>
                  <a:cubicBezTo>
                    <a:pt x="4899" y="9090"/>
                    <a:pt x="4667" y="9078"/>
                    <a:pt x="4458" y="9160"/>
                  </a:cubicBezTo>
                  <a:cubicBezTo>
                    <a:pt x="4400" y="9195"/>
                    <a:pt x="4307" y="9171"/>
                    <a:pt x="4237" y="9171"/>
                  </a:cubicBezTo>
                  <a:lnTo>
                    <a:pt x="3657" y="9171"/>
                  </a:lnTo>
                  <a:cubicBezTo>
                    <a:pt x="3506" y="9171"/>
                    <a:pt x="3378" y="9171"/>
                    <a:pt x="3239" y="9229"/>
                  </a:cubicBezTo>
                  <a:cubicBezTo>
                    <a:pt x="3146" y="9264"/>
                    <a:pt x="3030" y="9264"/>
                    <a:pt x="2926" y="9264"/>
                  </a:cubicBezTo>
                  <a:cubicBezTo>
                    <a:pt x="2229" y="9264"/>
                    <a:pt x="1533" y="9253"/>
                    <a:pt x="836" y="9253"/>
                  </a:cubicBezTo>
                  <a:cubicBezTo>
                    <a:pt x="662" y="9253"/>
                    <a:pt x="569" y="9171"/>
                    <a:pt x="511" y="9032"/>
                  </a:cubicBezTo>
                  <a:cubicBezTo>
                    <a:pt x="430" y="8858"/>
                    <a:pt x="360" y="8672"/>
                    <a:pt x="372" y="8475"/>
                  </a:cubicBezTo>
                  <a:cubicBezTo>
                    <a:pt x="372" y="8335"/>
                    <a:pt x="372" y="8173"/>
                    <a:pt x="314" y="8034"/>
                  </a:cubicBezTo>
                  <a:cubicBezTo>
                    <a:pt x="290" y="7952"/>
                    <a:pt x="290" y="7860"/>
                    <a:pt x="290" y="7755"/>
                  </a:cubicBezTo>
                  <a:lnTo>
                    <a:pt x="290" y="6791"/>
                  </a:lnTo>
                  <a:cubicBezTo>
                    <a:pt x="290" y="6722"/>
                    <a:pt x="302" y="6652"/>
                    <a:pt x="279" y="6583"/>
                  </a:cubicBezTo>
                  <a:cubicBezTo>
                    <a:pt x="186" y="6385"/>
                    <a:pt x="232" y="6165"/>
                    <a:pt x="186" y="5979"/>
                  </a:cubicBezTo>
                  <a:cubicBezTo>
                    <a:pt x="128" y="5735"/>
                    <a:pt x="116" y="5468"/>
                    <a:pt x="116" y="5224"/>
                  </a:cubicBezTo>
                  <a:cubicBezTo>
                    <a:pt x="116" y="5213"/>
                    <a:pt x="116" y="5178"/>
                    <a:pt x="105" y="5166"/>
                  </a:cubicBezTo>
                  <a:cubicBezTo>
                    <a:pt x="0" y="4934"/>
                    <a:pt x="23" y="4690"/>
                    <a:pt x="23" y="4446"/>
                  </a:cubicBezTo>
                  <a:lnTo>
                    <a:pt x="23" y="3309"/>
                  </a:lnTo>
                  <a:cubicBezTo>
                    <a:pt x="23" y="3227"/>
                    <a:pt x="12" y="3123"/>
                    <a:pt x="58" y="3042"/>
                  </a:cubicBezTo>
                  <a:cubicBezTo>
                    <a:pt x="128" y="2868"/>
                    <a:pt x="116" y="2705"/>
                    <a:pt x="116" y="2531"/>
                  </a:cubicBezTo>
                  <a:cubicBezTo>
                    <a:pt x="116" y="2368"/>
                    <a:pt x="116" y="2229"/>
                    <a:pt x="174" y="2078"/>
                  </a:cubicBezTo>
                  <a:cubicBezTo>
                    <a:pt x="197" y="2008"/>
                    <a:pt x="186" y="1892"/>
                    <a:pt x="221" y="1800"/>
                  </a:cubicBezTo>
                  <a:cubicBezTo>
                    <a:pt x="290" y="1591"/>
                    <a:pt x="290" y="1370"/>
                    <a:pt x="314" y="1149"/>
                  </a:cubicBezTo>
                  <a:cubicBezTo>
                    <a:pt x="337" y="964"/>
                    <a:pt x="430" y="848"/>
                    <a:pt x="604" y="801"/>
                  </a:cubicBezTo>
                  <a:cubicBezTo>
                    <a:pt x="743" y="778"/>
                    <a:pt x="859" y="697"/>
                    <a:pt x="998" y="720"/>
                  </a:cubicBezTo>
                  <a:cubicBezTo>
                    <a:pt x="1057" y="720"/>
                    <a:pt x="1115" y="685"/>
                    <a:pt x="1173" y="673"/>
                  </a:cubicBezTo>
                  <a:cubicBezTo>
                    <a:pt x="1242" y="650"/>
                    <a:pt x="1335" y="627"/>
                    <a:pt x="1405" y="627"/>
                  </a:cubicBezTo>
                  <a:cubicBezTo>
                    <a:pt x="1533" y="627"/>
                    <a:pt x="1672" y="615"/>
                    <a:pt x="1800" y="569"/>
                  </a:cubicBezTo>
                  <a:cubicBezTo>
                    <a:pt x="1858" y="557"/>
                    <a:pt x="1916" y="557"/>
                    <a:pt x="1974" y="546"/>
                  </a:cubicBezTo>
                  <a:cubicBezTo>
                    <a:pt x="2055" y="523"/>
                    <a:pt x="2148" y="511"/>
                    <a:pt x="2252" y="499"/>
                  </a:cubicBezTo>
                  <a:cubicBezTo>
                    <a:pt x="2334" y="488"/>
                    <a:pt x="2403" y="464"/>
                    <a:pt x="2496" y="464"/>
                  </a:cubicBezTo>
                  <a:cubicBezTo>
                    <a:pt x="2635" y="453"/>
                    <a:pt x="2786" y="488"/>
                    <a:pt x="2902" y="383"/>
                  </a:cubicBezTo>
                  <a:cubicBezTo>
                    <a:pt x="2926" y="348"/>
                    <a:pt x="2995" y="348"/>
                    <a:pt x="3042" y="348"/>
                  </a:cubicBezTo>
                  <a:cubicBezTo>
                    <a:pt x="3274" y="348"/>
                    <a:pt x="3494" y="290"/>
                    <a:pt x="3715" y="279"/>
                  </a:cubicBezTo>
                  <a:cubicBezTo>
                    <a:pt x="3994" y="256"/>
                    <a:pt x="4261" y="256"/>
                    <a:pt x="4539" y="256"/>
                  </a:cubicBezTo>
                  <a:cubicBezTo>
                    <a:pt x="4771" y="256"/>
                    <a:pt x="5004" y="256"/>
                    <a:pt x="5236" y="197"/>
                  </a:cubicBezTo>
                  <a:cubicBezTo>
                    <a:pt x="5352" y="163"/>
                    <a:pt x="5480" y="174"/>
                    <a:pt x="5596" y="174"/>
                  </a:cubicBezTo>
                  <a:cubicBezTo>
                    <a:pt x="6118" y="197"/>
                    <a:pt x="6641" y="139"/>
                    <a:pt x="7151" y="58"/>
                  </a:cubicBezTo>
                  <a:cubicBezTo>
                    <a:pt x="7569" y="0"/>
                    <a:pt x="7987" y="35"/>
                    <a:pt x="8417" y="47"/>
                  </a:cubicBezTo>
                  <a:cubicBezTo>
                    <a:pt x="8556" y="47"/>
                    <a:pt x="8707" y="58"/>
                    <a:pt x="8835" y="58"/>
                  </a:cubicBezTo>
                  <a:cubicBezTo>
                    <a:pt x="9380" y="58"/>
                    <a:pt x="9938" y="81"/>
                    <a:pt x="10495" y="58"/>
                  </a:cubicBezTo>
                  <a:cubicBezTo>
                    <a:pt x="10727" y="58"/>
                    <a:pt x="10936" y="105"/>
                    <a:pt x="11145" y="174"/>
                  </a:cubicBezTo>
                  <a:cubicBezTo>
                    <a:pt x="11377" y="256"/>
                    <a:pt x="11493" y="453"/>
                    <a:pt x="11516" y="697"/>
                  </a:cubicBezTo>
                  <a:cubicBezTo>
                    <a:pt x="11540" y="790"/>
                    <a:pt x="11516" y="859"/>
                    <a:pt x="11516" y="952"/>
                  </a:cubicBezTo>
                  <a:cubicBezTo>
                    <a:pt x="11516" y="1045"/>
                    <a:pt x="11540" y="1149"/>
                    <a:pt x="11563" y="1254"/>
                  </a:cubicBezTo>
                  <a:cubicBezTo>
                    <a:pt x="11609" y="1382"/>
                    <a:pt x="11621" y="1533"/>
                    <a:pt x="11609" y="1672"/>
                  </a:cubicBezTo>
                  <a:cubicBezTo>
                    <a:pt x="11656" y="1892"/>
                    <a:pt x="11679" y="2113"/>
                    <a:pt x="11783" y="2357"/>
                  </a:cubicBezTo>
                  <a:close/>
                  <a:moveTo>
                    <a:pt x="1765" y="1823"/>
                  </a:moveTo>
                  <a:cubicBezTo>
                    <a:pt x="1637" y="1962"/>
                    <a:pt x="1591" y="2125"/>
                    <a:pt x="1614" y="2299"/>
                  </a:cubicBezTo>
                  <a:cubicBezTo>
                    <a:pt x="1625" y="2484"/>
                    <a:pt x="1614" y="2659"/>
                    <a:pt x="1614" y="2844"/>
                  </a:cubicBezTo>
                  <a:cubicBezTo>
                    <a:pt x="1614" y="2937"/>
                    <a:pt x="1614" y="3007"/>
                    <a:pt x="1579" y="3100"/>
                  </a:cubicBezTo>
                  <a:cubicBezTo>
                    <a:pt x="1533" y="3216"/>
                    <a:pt x="1533" y="3344"/>
                    <a:pt x="1533" y="3460"/>
                  </a:cubicBezTo>
                  <a:lnTo>
                    <a:pt x="1533" y="5247"/>
                  </a:lnTo>
                  <a:cubicBezTo>
                    <a:pt x="1533" y="5317"/>
                    <a:pt x="1521" y="5387"/>
                    <a:pt x="1556" y="5456"/>
                  </a:cubicBezTo>
                  <a:cubicBezTo>
                    <a:pt x="1637" y="5665"/>
                    <a:pt x="1614" y="5863"/>
                    <a:pt x="1625" y="6072"/>
                  </a:cubicBezTo>
                  <a:cubicBezTo>
                    <a:pt x="1625" y="6130"/>
                    <a:pt x="1614" y="6199"/>
                    <a:pt x="1637" y="6246"/>
                  </a:cubicBezTo>
                  <a:cubicBezTo>
                    <a:pt x="1730" y="6408"/>
                    <a:pt x="1707" y="6583"/>
                    <a:pt x="1695" y="6757"/>
                  </a:cubicBezTo>
                  <a:cubicBezTo>
                    <a:pt x="1683" y="7058"/>
                    <a:pt x="1811" y="7337"/>
                    <a:pt x="1811" y="7627"/>
                  </a:cubicBezTo>
                  <a:cubicBezTo>
                    <a:pt x="1811" y="7697"/>
                    <a:pt x="1858" y="7778"/>
                    <a:pt x="1869" y="7860"/>
                  </a:cubicBezTo>
                  <a:cubicBezTo>
                    <a:pt x="1881" y="7952"/>
                    <a:pt x="1916" y="8034"/>
                    <a:pt x="2020" y="8103"/>
                  </a:cubicBezTo>
                  <a:lnTo>
                    <a:pt x="2960" y="8103"/>
                  </a:lnTo>
                  <a:cubicBezTo>
                    <a:pt x="3007" y="8103"/>
                    <a:pt x="3077" y="8103"/>
                    <a:pt x="3100" y="8092"/>
                  </a:cubicBezTo>
                  <a:cubicBezTo>
                    <a:pt x="3239" y="8010"/>
                    <a:pt x="3378" y="8034"/>
                    <a:pt x="3529" y="8034"/>
                  </a:cubicBezTo>
                  <a:cubicBezTo>
                    <a:pt x="3773" y="8010"/>
                    <a:pt x="4028" y="8068"/>
                    <a:pt x="4284" y="7941"/>
                  </a:cubicBezTo>
                  <a:cubicBezTo>
                    <a:pt x="4307" y="7929"/>
                    <a:pt x="4365" y="7929"/>
                    <a:pt x="4400" y="7929"/>
                  </a:cubicBezTo>
                  <a:cubicBezTo>
                    <a:pt x="4725" y="7906"/>
                    <a:pt x="5062" y="7929"/>
                    <a:pt x="5398" y="7860"/>
                  </a:cubicBezTo>
                  <a:cubicBezTo>
                    <a:pt x="5689" y="7801"/>
                    <a:pt x="5979" y="7836"/>
                    <a:pt x="6281" y="7767"/>
                  </a:cubicBezTo>
                  <a:cubicBezTo>
                    <a:pt x="6443" y="7720"/>
                    <a:pt x="6606" y="7755"/>
                    <a:pt x="6757" y="7697"/>
                  </a:cubicBezTo>
                  <a:cubicBezTo>
                    <a:pt x="6815" y="7662"/>
                    <a:pt x="6873" y="7674"/>
                    <a:pt x="6931" y="7662"/>
                  </a:cubicBezTo>
                  <a:cubicBezTo>
                    <a:pt x="7012" y="7651"/>
                    <a:pt x="7082" y="7662"/>
                    <a:pt x="7151" y="7639"/>
                  </a:cubicBezTo>
                  <a:cubicBezTo>
                    <a:pt x="7279" y="7581"/>
                    <a:pt x="7407" y="7593"/>
                    <a:pt x="7546" y="7581"/>
                  </a:cubicBezTo>
                  <a:cubicBezTo>
                    <a:pt x="7767" y="7581"/>
                    <a:pt x="7999" y="7604"/>
                    <a:pt x="8208" y="7523"/>
                  </a:cubicBezTo>
                  <a:cubicBezTo>
                    <a:pt x="8266" y="7488"/>
                    <a:pt x="8324" y="7523"/>
                    <a:pt x="8405" y="7511"/>
                  </a:cubicBezTo>
                  <a:cubicBezTo>
                    <a:pt x="8463" y="7511"/>
                    <a:pt x="8533" y="7511"/>
                    <a:pt x="8579" y="7476"/>
                  </a:cubicBezTo>
                  <a:cubicBezTo>
                    <a:pt x="8719" y="7418"/>
                    <a:pt x="8870" y="7418"/>
                    <a:pt x="9020" y="7418"/>
                  </a:cubicBezTo>
                  <a:cubicBezTo>
                    <a:pt x="9160" y="7418"/>
                    <a:pt x="9299" y="7430"/>
                    <a:pt x="9415" y="7395"/>
                  </a:cubicBezTo>
                  <a:cubicBezTo>
                    <a:pt x="9566" y="7349"/>
                    <a:pt x="9717" y="7349"/>
                    <a:pt x="9868" y="7337"/>
                  </a:cubicBezTo>
                  <a:cubicBezTo>
                    <a:pt x="9972" y="7337"/>
                    <a:pt x="10065" y="7337"/>
                    <a:pt x="10170" y="7314"/>
                  </a:cubicBezTo>
                  <a:cubicBezTo>
                    <a:pt x="10356" y="7105"/>
                    <a:pt x="10274" y="6873"/>
                    <a:pt x="10286" y="6652"/>
                  </a:cubicBezTo>
                  <a:cubicBezTo>
                    <a:pt x="10042" y="6524"/>
                    <a:pt x="10042" y="6524"/>
                    <a:pt x="10042" y="6269"/>
                  </a:cubicBezTo>
                  <a:lnTo>
                    <a:pt x="10042" y="5944"/>
                  </a:lnTo>
                  <a:cubicBezTo>
                    <a:pt x="10042" y="5886"/>
                    <a:pt x="10042" y="5805"/>
                    <a:pt x="10030" y="5770"/>
                  </a:cubicBezTo>
                  <a:cubicBezTo>
                    <a:pt x="9972" y="5654"/>
                    <a:pt x="9972" y="5538"/>
                    <a:pt x="9972" y="5398"/>
                  </a:cubicBezTo>
                  <a:cubicBezTo>
                    <a:pt x="9972" y="5201"/>
                    <a:pt x="9984" y="4992"/>
                    <a:pt x="9891" y="4806"/>
                  </a:cubicBezTo>
                  <a:cubicBezTo>
                    <a:pt x="9880" y="4760"/>
                    <a:pt x="9880" y="4702"/>
                    <a:pt x="9880" y="4667"/>
                  </a:cubicBezTo>
                  <a:lnTo>
                    <a:pt x="9833" y="4354"/>
                  </a:lnTo>
                  <a:cubicBezTo>
                    <a:pt x="9822" y="4284"/>
                    <a:pt x="9810" y="4214"/>
                    <a:pt x="9810" y="4133"/>
                  </a:cubicBezTo>
                  <a:cubicBezTo>
                    <a:pt x="9810" y="3936"/>
                    <a:pt x="9822" y="3727"/>
                    <a:pt x="9740" y="3529"/>
                  </a:cubicBezTo>
                  <a:cubicBezTo>
                    <a:pt x="9705" y="3471"/>
                    <a:pt x="9717" y="3413"/>
                    <a:pt x="9717" y="3344"/>
                  </a:cubicBezTo>
                  <a:lnTo>
                    <a:pt x="9717" y="1962"/>
                  </a:lnTo>
                  <a:cubicBezTo>
                    <a:pt x="9717" y="1800"/>
                    <a:pt x="9763" y="1683"/>
                    <a:pt x="9914" y="1602"/>
                  </a:cubicBezTo>
                  <a:cubicBezTo>
                    <a:pt x="9938" y="1579"/>
                    <a:pt x="9961" y="1556"/>
                    <a:pt x="9996" y="1521"/>
                  </a:cubicBezTo>
                  <a:cubicBezTo>
                    <a:pt x="9961" y="1451"/>
                    <a:pt x="9938" y="1405"/>
                    <a:pt x="9926" y="1358"/>
                  </a:cubicBezTo>
                  <a:cubicBezTo>
                    <a:pt x="9891" y="1300"/>
                    <a:pt x="9880" y="1254"/>
                    <a:pt x="9856" y="1196"/>
                  </a:cubicBezTo>
                  <a:lnTo>
                    <a:pt x="8788" y="1196"/>
                  </a:lnTo>
                  <a:cubicBezTo>
                    <a:pt x="8603" y="1196"/>
                    <a:pt x="8428" y="1173"/>
                    <a:pt x="8243" y="1254"/>
                  </a:cubicBezTo>
                  <a:cubicBezTo>
                    <a:pt x="8185" y="1277"/>
                    <a:pt x="8092" y="1266"/>
                    <a:pt x="8022" y="1266"/>
                  </a:cubicBezTo>
                  <a:cubicBezTo>
                    <a:pt x="7802" y="1266"/>
                    <a:pt x="7604" y="1277"/>
                    <a:pt x="7384" y="1312"/>
                  </a:cubicBezTo>
                  <a:cubicBezTo>
                    <a:pt x="7209" y="1335"/>
                    <a:pt x="7035" y="1335"/>
                    <a:pt x="6861" y="1358"/>
                  </a:cubicBezTo>
                  <a:cubicBezTo>
                    <a:pt x="6780" y="1370"/>
                    <a:pt x="6675" y="1358"/>
                    <a:pt x="6583" y="1382"/>
                  </a:cubicBezTo>
                  <a:cubicBezTo>
                    <a:pt x="6432" y="1440"/>
                    <a:pt x="6269" y="1440"/>
                    <a:pt x="6107" y="1440"/>
                  </a:cubicBezTo>
                  <a:lnTo>
                    <a:pt x="5340" y="1440"/>
                  </a:lnTo>
                  <a:cubicBezTo>
                    <a:pt x="5247" y="1440"/>
                    <a:pt x="5166" y="1440"/>
                    <a:pt x="5097" y="1451"/>
                  </a:cubicBezTo>
                  <a:cubicBezTo>
                    <a:pt x="4888" y="1521"/>
                    <a:pt x="4690" y="1509"/>
                    <a:pt x="4481" y="1509"/>
                  </a:cubicBezTo>
                  <a:cubicBezTo>
                    <a:pt x="4365" y="1509"/>
                    <a:pt x="4226" y="1498"/>
                    <a:pt x="4121" y="1544"/>
                  </a:cubicBezTo>
                  <a:cubicBezTo>
                    <a:pt x="3947" y="1614"/>
                    <a:pt x="3761" y="1602"/>
                    <a:pt x="3587" y="1602"/>
                  </a:cubicBezTo>
                  <a:cubicBezTo>
                    <a:pt x="3332" y="1614"/>
                    <a:pt x="3077" y="1567"/>
                    <a:pt x="2833" y="1672"/>
                  </a:cubicBezTo>
                  <a:cubicBezTo>
                    <a:pt x="2775" y="1695"/>
                    <a:pt x="2717" y="1683"/>
                    <a:pt x="2635" y="1683"/>
                  </a:cubicBezTo>
                  <a:cubicBezTo>
                    <a:pt x="2403" y="1683"/>
                    <a:pt x="2171" y="1672"/>
                    <a:pt x="1939" y="1776"/>
                  </a:cubicBezTo>
                  <a:cubicBezTo>
                    <a:pt x="1881" y="1823"/>
                    <a:pt x="1823" y="1823"/>
                    <a:pt x="1765" y="1823"/>
                  </a:cubicBezTo>
                  <a:close/>
                  <a:moveTo>
                    <a:pt x="1695" y="8277"/>
                  </a:moveTo>
                  <a:cubicBezTo>
                    <a:pt x="1567" y="7987"/>
                    <a:pt x="1474" y="7709"/>
                    <a:pt x="1498" y="7418"/>
                  </a:cubicBezTo>
                  <a:cubicBezTo>
                    <a:pt x="1498" y="7360"/>
                    <a:pt x="1498" y="7291"/>
                    <a:pt x="1463" y="7244"/>
                  </a:cubicBezTo>
                  <a:cubicBezTo>
                    <a:pt x="1405" y="7105"/>
                    <a:pt x="1405" y="6942"/>
                    <a:pt x="1405" y="6791"/>
                  </a:cubicBezTo>
                  <a:cubicBezTo>
                    <a:pt x="1405" y="6675"/>
                    <a:pt x="1416" y="6559"/>
                    <a:pt x="1382" y="6466"/>
                  </a:cubicBezTo>
                  <a:cubicBezTo>
                    <a:pt x="1324" y="6316"/>
                    <a:pt x="1324" y="6153"/>
                    <a:pt x="1324" y="6014"/>
                  </a:cubicBezTo>
                  <a:cubicBezTo>
                    <a:pt x="1324" y="5898"/>
                    <a:pt x="1300" y="5793"/>
                    <a:pt x="1289" y="5677"/>
                  </a:cubicBezTo>
                  <a:cubicBezTo>
                    <a:pt x="1277" y="5573"/>
                    <a:pt x="1242" y="5480"/>
                    <a:pt x="1242" y="5375"/>
                  </a:cubicBezTo>
                  <a:lnTo>
                    <a:pt x="1242" y="3344"/>
                  </a:lnTo>
                  <a:cubicBezTo>
                    <a:pt x="1242" y="3251"/>
                    <a:pt x="1265" y="3146"/>
                    <a:pt x="1277" y="3065"/>
                  </a:cubicBezTo>
                  <a:cubicBezTo>
                    <a:pt x="1289" y="2960"/>
                    <a:pt x="1324" y="2868"/>
                    <a:pt x="1324" y="2763"/>
                  </a:cubicBezTo>
                  <a:cubicBezTo>
                    <a:pt x="1324" y="2601"/>
                    <a:pt x="1335" y="2450"/>
                    <a:pt x="1324" y="2299"/>
                  </a:cubicBezTo>
                  <a:cubicBezTo>
                    <a:pt x="1300" y="2067"/>
                    <a:pt x="1358" y="1858"/>
                    <a:pt x="1474" y="1660"/>
                  </a:cubicBezTo>
                  <a:cubicBezTo>
                    <a:pt x="1533" y="1556"/>
                    <a:pt x="1591" y="1498"/>
                    <a:pt x="1707" y="1498"/>
                  </a:cubicBezTo>
                  <a:cubicBezTo>
                    <a:pt x="1765" y="1498"/>
                    <a:pt x="1846" y="1509"/>
                    <a:pt x="1881" y="1486"/>
                  </a:cubicBezTo>
                  <a:cubicBezTo>
                    <a:pt x="2078" y="1382"/>
                    <a:pt x="2264" y="1405"/>
                    <a:pt x="2450" y="1405"/>
                  </a:cubicBezTo>
                  <a:cubicBezTo>
                    <a:pt x="2577" y="1405"/>
                    <a:pt x="2717" y="1405"/>
                    <a:pt x="2844" y="1358"/>
                  </a:cubicBezTo>
                  <a:cubicBezTo>
                    <a:pt x="2914" y="1324"/>
                    <a:pt x="3007" y="1324"/>
                    <a:pt x="3088" y="1324"/>
                  </a:cubicBezTo>
                  <a:lnTo>
                    <a:pt x="3669" y="1324"/>
                  </a:lnTo>
                  <a:cubicBezTo>
                    <a:pt x="3738" y="1324"/>
                    <a:pt x="3820" y="1335"/>
                    <a:pt x="3889" y="1312"/>
                  </a:cubicBezTo>
                  <a:cubicBezTo>
                    <a:pt x="4063" y="1231"/>
                    <a:pt x="4249" y="1254"/>
                    <a:pt x="4423" y="1254"/>
                  </a:cubicBezTo>
                  <a:cubicBezTo>
                    <a:pt x="4632" y="1254"/>
                    <a:pt x="4830" y="1254"/>
                    <a:pt x="5039" y="1184"/>
                  </a:cubicBezTo>
                  <a:cubicBezTo>
                    <a:pt x="5108" y="1149"/>
                    <a:pt x="5189" y="1149"/>
                    <a:pt x="5282" y="1149"/>
                  </a:cubicBezTo>
                  <a:lnTo>
                    <a:pt x="5770" y="1149"/>
                  </a:lnTo>
                  <a:cubicBezTo>
                    <a:pt x="6049" y="1149"/>
                    <a:pt x="6327" y="1184"/>
                    <a:pt x="6606" y="1080"/>
                  </a:cubicBezTo>
                  <a:cubicBezTo>
                    <a:pt x="6664" y="1045"/>
                    <a:pt x="6745" y="1068"/>
                    <a:pt x="6815" y="1068"/>
                  </a:cubicBezTo>
                  <a:cubicBezTo>
                    <a:pt x="7024" y="1068"/>
                    <a:pt x="7221" y="1068"/>
                    <a:pt x="7430" y="1022"/>
                  </a:cubicBezTo>
                  <a:cubicBezTo>
                    <a:pt x="7511" y="998"/>
                    <a:pt x="7616" y="987"/>
                    <a:pt x="7709" y="987"/>
                  </a:cubicBezTo>
                  <a:cubicBezTo>
                    <a:pt x="7918" y="987"/>
                    <a:pt x="8150" y="1010"/>
                    <a:pt x="8370" y="917"/>
                  </a:cubicBezTo>
                  <a:cubicBezTo>
                    <a:pt x="8428" y="906"/>
                    <a:pt x="8486" y="906"/>
                    <a:pt x="8556" y="906"/>
                  </a:cubicBezTo>
                  <a:lnTo>
                    <a:pt x="9856" y="906"/>
                  </a:lnTo>
                  <a:lnTo>
                    <a:pt x="9972" y="906"/>
                  </a:lnTo>
                  <a:cubicBezTo>
                    <a:pt x="10089" y="917"/>
                    <a:pt x="10147" y="964"/>
                    <a:pt x="10147" y="1080"/>
                  </a:cubicBezTo>
                  <a:cubicBezTo>
                    <a:pt x="10158" y="1254"/>
                    <a:pt x="10239" y="1405"/>
                    <a:pt x="10332" y="1556"/>
                  </a:cubicBezTo>
                  <a:cubicBezTo>
                    <a:pt x="10402" y="1556"/>
                    <a:pt x="10472" y="1567"/>
                    <a:pt x="10553" y="1567"/>
                  </a:cubicBezTo>
                  <a:cubicBezTo>
                    <a:pt x="10820" y="1591"/>
                    <a:pt x="10971" y="1741"/>
                    <a:pt x="10982" y="2020"/>
                  </a:cubicBezTo>
                  <a:cubicBezTo>
                    <a:pt x="10982" y="2125"/>
                    <a:pt x="10959" y="2229"/>
                    <a:pt x="11017" y="2322"/>
                  </a:cubicBezTo>
                  <a:cubicBezTo>
                    <a:pt x="11145" y="2357"/>
                    <a:pt x="11273" y="2345"/>
                    <a:pt x="11389" y="2310"/>
                  </a:cubicBezTo>
                  <a:cubicBezTo>
                    <a:pt x="11400" y="2183"/>
                    <a:pt x="11424" y="1451"/>
                    <a:pt x="11389" y="1382"/>
                  </a:cubicBezTo>
                  <a:cubicBezTo>
                    <a:pt x="11307" y="1196"/>
                    <a:pt x="11319" y="1010"/>
                    <a:pt x="11319" y="813"/>
                  </a:cubicBezTo>
                  <a:cubicBezTo>
                    <a:pt x="11319" y="627"/>
                    <a:pt x="11226" y="511"/>
                    <a:pt x="11052" y="441"/>
                  </a:cubicBezTo>
                  <a:cubicBezTo>
                    <a:pt x="10913" y="383"/>
                    <a:pt x="10750" y="337"/>
                    <a:pt x="10576" y="337"/>
                  </a:cubicBezTo>
                  <a:cubicBezTo>
                    <a:pt x="9972" y="348"/>
                    <a:pt x="9369" y="337"/>
                    <a:pt x="8765" y="337"/>
                  </a:cubicBezTo>
                  <a:cubicBezTo>
                    <a:pt x="8544" y="337"/>
                    <a:pt x="8312" y="383"/>
                    <a:pt x="8115" y="279"/>
                  </a:cubicBezTo>
                  <a:cubicBezTo>
                    <a:pt x="8092" y="267"/>
                    <a:pt x="8069" y="267"/>
                    <a:pt x="8057" y="267"/>
                  </a:cubicBezTo>
                  <a:cubicBezTo>
                    <a:pt x="7767" y="267"/>
                    <a:pt x="7476" y="256"/>
                    <a:pt x="7198" y="279"/>
                  </a:cubicBezTo>
                  <a:cubicBezTo>
                    <a:pt x="6838" y="314"/>
                    <a:pt x="6490" y="372"/>
                    <a:pt x="6141" y="406"/>
                  </a:cubicBezTo>
                  <a:cubicBezTo>
                    <a:pt x="5944" y="430"/>
                    <a:pt x="5747" y="441"/>
                    <a:pt x="5561" y="441"/>
                  </a:cubicBezTo>
                  <a:cubicBezTo>
                    <a:pt x="5306" y="441"/>
                    <a:pt x="5062" y="453"/>
                    <a:pt x="4830" y="488"/>
                  </a:cubicBezTo>
                  <a:cubicBezTo>
                    <a:pt x="4412" y="546"/>
                    <a:pt x="4005" y="569"/>
                    <a:pt x="3587" y="615"/>
                  </a:cubicBezTo>
                  <a:lnTo>
                    <a:pt x="3193" y="662"/>
                  </a:lnTo>
                  <a:cubicBezTo>
                    <a:pt x="2786" y="720"/>
                    <a:pt x="2403" y="871"/>
                    <a:pt x="1985" y="871"/>
                  </a:cubicBezTo>
                  <a:cubicBezTo>
                    <a:pt x="1974" y="871"/>
                    <a:pt x="1939" y="871"/>
                    <a:pt x="1927" y="894"/>
                  </a:cubicBezTo>
                  <a:cubicBezTo>
                    <a:pt x="1695" y="987"/>
                    <a:pt x="1416" y="917"/>
                    <a:pt x="1184" y="1033"/>
                  </a:cubicBezTo>
                  <a:cubicBezTo>
                    <a:pt x="998" y="1022"/>
                    <a:pt x="859" y="1091"/>
                    <a:pt x="685" y="1196"/>
                  </a:cubicBezTo>
                  <a:cubicBezTo>
                    <a:pt x="650" y="1312"/>
                    <a:pt x="639" y="1440"/>
                    <a:pt x="592" y="1556"/>
                  </a:cubicBezTo>
                  <a:cubicBezTo>
                    <a:pt x="534" y="1718"/>
                    <a:pt x="546" y="1904"/>
                    <a:pt x="511" y="2067"/>
                  </a:cubicBezTo>
                  <a:cubicBezTo>
                    <a:pt x="464" y="2241"/>
                    <a:pt x="464" y="2415"/>
                    <a:pt x="453" y="2577"/>
                  </a:cubicBezTo>
                  <a:cubicBezTo>
                    <a:pt x="453" y="2705"/>
                    <a:pt x="453" y="2833"/>
                    <a:pt x="406" y="2960"/>
                  </a:cubicBezTo>
                  <a:cubicBezTo>
                    <a:pt x="372" y="3077"/>
                    <a:pt x="360" y="3181"/>
                    <a:pt x="360" y="3297"/>
                  </a:cubicBezTo>
                  <a:lnTo>
                    <a:pt x="360" y="4644"/>
                  </a:lnTo>
                  <a:cubicBezTo>
                    <a:pt x="360" y="4725"/>
                    <a:pt x="348" y="4795"/>
                    <a:pt x="372" y="4864"/>
                  </a:cubicBezTo>
                  <a:cubicBezTo>
                    <a:pt x="464" y="5050"/>
                    <a:pt x="453" y="5247"/>
                    <a:pt x="453" y="5433"/>
                  </a:cubicBezTo>
                  <a:cubicBezTo>
                    <a:pt x="453" y="5503"/>
                    <a:pt x="430" y="5573"/>
                    <a:pt x="464" y="5654"/>
                  </a:cubicBezTo>
                  <a:cubicBezTo>
                    <a:pt x="534" y="5793"/>
                    <a:pt x="523" y="5956"/>
                    <a:pt x="523" y="6095"/>
                  </a:cubicBezTo>
                  <a:cubicBezTo>
                    <a:pt x="523" y="6153"/>
                    <a:pt x="523" y="6211"/>
                    <a:pt x="534" y="6246"/>
                  </a:cubicBezTo>
                  <a:cubicBezTo>
                    <a:pt x="627" y="6420"/>
                    <a:pt x="604" y="6606"/>
                    <a:pt x="604" y="6780"/>
                  </a:cubicBezTo>
                  <a:cubicBezTo>
                    <a:pt x="604" y="7070"/>
                    <a:pt x="604" y="7349"/>
                    <a:pt x="627" y="7639"/>
                  </a:cubicBezTo>
                  <a:cubicBezTo>
                    <a:pt x="627" y="7720"/>
                    <a:pt x="627" y="7813"/>
                    <a:pt x="650" y="7883"/>
                  </a:cubicBezTo>
                  <a:cubicBezTo>
                    <a:pt x="708" y="8010"/>
                    <a:pt x="708" y="8150"/>
                    <a:pt x="708" y="8277"/>
                  </a:cubicBezTo>
                  <a:cubicBezTo>
                    <a:pt x="708" y="8475"/>
                    <a:pt x="801" y="8672"/>
                    <a:pt x="859" y="8870"/>
                  </a:cubicBezTo>
                  <a:cubicBezTo>
                    <a:pt x="998" y="8870"/>
                    <a:pt x="1149" y="8881"/>
                    <a:pt x="1289" y="8881"/>
                  </a:cubicBezTo>
                  <a:cubicBezTo>
                    <a:pt x="1416" y="8881"/>
                    <a:pt x="1556" y="8881"/>
                    <a:pt x="1683" y="8916"/>
                  </a:cubicBezTo>
                  <a:cubicBezTo>
                    <a:pt x="1823" y="8939"/>
                    <a:pt x="1962" y="8904"/>
                    <a:pt x="2101" y="8870"/>
                  </a:cubicBezTo>
                  <a:cubicBezTo>
                    <a:pt x="2159" y="8858"/>
                    <a:pt x="2217" y="8870"/>
                    <a:pt x="2287" y="8870"/>
                  </a:cubicBezTo>
                  <a:lnTo>
                    <a:pt x="2902" y="8870"/>
                  </a:lnTo>
                  <a:cubicBezTo>
                    <a:pt x="2972" y="8870"/>
                    <a:pt x="3042" y="8881"/>
                    <a:pt x="3123" y="8858"/>
                  </a:cubicBezTo>
                  <a:cubicBezTo>
                    <a:pt x="3367" y="8753"/>
                    <a:pt x="3622" y="8788"/>
                    <a:pt x="3878" y="8788"/>
                  </a:cubicBezTo>
                  <a:cubicBezTo>
                    <a:pt x="4121" y="8788"/>
                    <a:pt x="4365" y="8811"/>
                    <a:pt x="4597" y="8730"/>
                  </a:cubicBezTo>
                  <a:cubicBezTo>
                    <a:pt x="4655" y="8695"/>
                    <a:pt x="4748" y="8707"/>
                    <a:pt x="4818" y="8707"/>
                  </a:cubicBezTo>
                  <a:lnTo>
                    <a:pt x="5364" y="8707"/>
                  </a:lnTo>
                  <a:cubicBezTo>
                    <a:pt x="5445" y="8707"/>
                    <a:pt x="5514" y="8730"/>
                    <a:pt x="5584" y="8695"/>
                  </a:cubicBezTo>
                  <a:cubicBezTo>
                    <a:pt x="5793" y="8614"/>
                    <a:pt x="5990" y="8637"/>
                    <a:pt x="6199" y="8626"/>
                  </a:cubicBezTo>
                  <a:cubicBezTo>
                    <a:pt x="6432" y="8626"/>
                    <a:pt x="6664" y="8649"/>
                    <a:pt x="6896" y="8556"/>
                  </a:cubicBezTo>
                  <a:cubicBezTo>
                    <a:pt x="6966" y="8521"/>
                    <a:pt x="7047" y="8533"/>
                    <a:pt x="7140" y="8533"/>
                  </a:cubicBezTo>
                  <a:lnTo>
                    <a:pt x="8324" y="8533"/>
                  </a:lnTo>
                  <a:cubicBezTo>
                    <a:pt x="8428" y="8533"/>
                    <a:pt x="8533" y="8556"/>
                    <a:pt x="8637" y="8510"/>
                  </a:cubicBezTo>
                  <a:cubicBezTo>
                    <a:pt x="8812" y="8452"/>
                    <a:pt x="8986" y="8452"/>
                    <a:pt x="9160" y="8452"/>
                  </a:cubicBezTo>
                  <a:cubicBezTo>
                    <a:pt x="9241" y="8452"/>
                    <a:pt x="9311" y="8452"/>
                    <a:pt x="9404" y="8440"/>
                  </a:cubicBezTo>
                  <a:cubicBezTo>
                    <a:pt x="9868" y="8359"/>
                    <a:pt x="10332" y="8289"/>
                    <a:pt x="10797" y="8196"/>
                  </a:cubicBezTo>
                  <a:cubicBezTo>
                    <a:pt x="10924" y="8173"/>
                    <a:pt x="11052" y="8127"/>
                    <a:pt x="11191" y="8115"/>
                  </a:cubicBezTo>
                  <a:cubicBezTo>
                    <a:pt x="11366" y="8103"/>
                    <a:pt x="11505" y="8068"/>
                    <a:pt x="11633" y="7987"/>
                  </a:cubicBezTo>
                  <a:cubicBezTo>
                    <a:pt x="11725" y="7836"/>
                    <a:pt x="11749" y="7697"/>
                    <a:pt x="11749" y="7534"/>
                  </a:cubicBezTo>
                  <a:cubicBezTo>
                    <a:pt x="11749" y="6954"/>
                    <a:pt x="11772" y="6374"/>
                    <a:pt x="11772" y="5793"/>
                  </a:cubicBezTo>
                  <a:cubicBezTo>
                    <a:pt x="11772" y="5781"/>
                    <a:pt x="11749" y="5758"/>
                    <a:pt x="11737" y="5723"/>
                  </a:cubicBezTo>
                  <a:cubicBezTo>
                    <a:pt x="11598" y="5700"/>
                    <a:pt x="11447" y="5677"/>
                    <a:pt x="11284" y="5747"/>
                  </a:cubicBezTo>
                  <a:lnTo>
                    <a:pt x="11284" y="6083"/>
                  </a:lnTo>
                  <a:cubicBezTo>
                    <a:pt x="11307" y="6269"/>
                    <a:pt x="11249" y="6443"/>
                    <a:pt x="11099" y="6594"/>
                  </a:cubicBezTo>
                  <a:cubicBezTo>
                    <a:pt x="10959" y="6606"/>
                    <a:pt x="10797" y="6617"/>
                    <a:pt x="10623" y="6629"/>
                  </a:cubicBezTo>
                  <a:cubicBezTo>
                    <a:pt x="10623" y="6722"/>
                    <a:pt x="10611" y="6791"/>
                    <a:pt x="10611" y="6873"/>
                  </a:cubicBezTo>
                  <a:cubicBezTo>
                    <a:pt x="10623" y="7058"/>
                    <a:pt x="10576" y="7233"/>
                    <a:pt x="10506" y="7407"/>
                  </a:cubicBezTo>
                  <a:cubicBezTo>
                    <a:pt x="10472" y="7488"/>
                    <a:pt x="10414" y="7534"/>
                    <a:pt x="10332" y="7546"/>
                  </a:cubicBezTo>
                  <a:lnTo>
                    <a:pt x="10216" y="7546"/>
                  </a:lnTo>
                  <a:cubicBezTo>
                    <a:pt x="9949" y="7546"/>
                    <a:pt x="9682" y="7523"/>
                    <a:pt x="9427" y="7616"/>
                  </a:cubicBezTo>
                  <a:cubicBezTo>
                    <a:pt x="9404" y="7639"/>
                    <a:pt x="9346" y="7616"/>
                    <a:pt x="9311" y="7616"/>
                  </a:cubicBezTo>
                  <a:cubicBezTo>
                    <a:pt x="9079" y="7616"/>
                    <a:pt x="8846" y="7604"/>
                    <a:pt x="8614" y="7697"/>
                  </a:cubicBezTo>
                  <a:cubicBezTo>
                    <a:pt x="8579" y="7709"/>
                    <a:pt x="8521" y="7697"/>
                    <a:pt x="8475" y="7709"/>
                  </a:cubicBezTo>
                  <a:cubicBezTo>
                    <a:pt x="8417" y="7709"/>
                    <a:pt x="8347" y="7709"/>
                    <a:pt x="8301" y="7743"/>
                  </a:cubicBezTo>
                  <a:cubicBezTo>
                    <a:pt x="8138" y="7813"/>
                    <a:pt x="7964" y="7825"/>
                    <a:pt x="7790" y="7790"/>
                  </a:cubicBezTo>
                  <a:cubicBezTo>
                    <a:pt x="7488" y="7767"/>
                    <a:pt x="7198" y="7894"/>
                    <a:pt x="6873" y="7894"/>
                  </a:cubicBezTo>
                  <a:cubicBezTo>
                    <a:pt x="6733" y="7964"/>
                    <a:pt x="6559" y="7987"/>
                    <a:pt x="6397" y="7964"/>
                  </a:cubicBezTo>
                  <a:cubicBezTo>
                    <a:pt x="6350" y="7964"/>
                    <a:pt x="6292" y="7964"/>
                    <a:pt x="6257" y="7999"/>
                  </a:cubicBezTo>
                  <a:cubicBezTo>
                    <a:pt x="6118" y="8057"/>
                    <a:pt x="5979" y="8057"/>
                    <a:pt x="5828" y="8057"/>
                  </a:cubicBezTo>
                  <a:cubicBezTo>
                    <a:pt x="5712" y="8057"/>
                    <a:pt x="5573" y="8022"/>
                    <a:pt x="5468" y="8068"/>
                  </a:cubicBezTo>
                  <a:cubicBezTo>
                    <a:pt x="5224" y="8161"/>
                    <a:pt x="4992" y="8127"/>
                    <a:pt x="4748" y="8138"/>
                  </a:cubicBezTo>
                  <a:cubicBezTo>
                    <a:pt x="4644" y="8138"/>
                    <a:pt x="4528" y="8115"/>
                    <a:pt x="4435" y="8161"/>
                  </a:cubicBezTo>
                  <a:cubicBezTo>
                    <a:pt x="4191" y="8277"/>
                    <a:pt x="3936" y="8231"/>
                    <a:pt x="3680" y="8231"/>
                  </a:cubicBezTo>
                  <a:cubicBezTo>
                    <a:pt x="3587" y="8231"/>
                    <a:pt x="3471" y="8219"/>
                    <a:pt x="3378" y="8243"/>
                  </a:cubicBezTo>
                  <a:cubicBezTo>
                    <a:pt x="3216" y="8324"/>
                    <a:pt x="3065" y="8289"/>
                    <a:pt x="2902" y="8277"/>
                  </a:cubicBezTo>
                  <a:lnTo>
                    <a:pt x="2508" y="8231"/>
                  </a:lnTo>
                  <a:cubicBezTo>
                    <a:pt x="2194" y="8324"/>
                    <a:pt x="1939" y="8289"/>
                    <a:pt x="1695" y="8277"/>
                  </a:cubicBezTo>
                  <a:close/>
                  <a:moveTo>
                    <a:pt x="11865" y="2670"/>
                  </a:moveTo>
                  <a:cubicBezTo>
                    <a:pt x="11540" y="2601"/>
                    <a:pt x="10994" y="2601"/>
                    <a:pt x="10739" y="2659"/>
                  </a:cubicBezTo>
                  <a:cubicBezTo>
                    <a:pt x="10739" y="2891"/>
                    <a:pt x="10692" y="3123"/>
                    <a:pt x="10785" y="3344"/>
                  </a:cubicBezTo>
                  <a:cubicBezTo>
                    <a:pt x="10808" y="3413"/>
                    <a:pt x="10808" y="3506"/>
                    <a:pt x="10808" y="3587"/>
                  </a:cubicBezTo>
                  <a:cubicBezTo>
                    <a:pt x="10843" y="3820"/>
                    <a:pt x="10843" y="4052"/>
                    <a:pt x="10913" y="4284"/>
                  </a:cubicBezTo>
                  <a:cubicBezTo>
                    <a:pt x="10971" y="4470"/>
                    <a:pt x="10971" y="4644"/>
                    <a:pt x="10982" y="4818"/>
                  </a:cubicBezTo>
                  <a:cubicBezTo>
                    <a:pt x="10982" y="5004"/>
                    <a:pt x="10959" y="5178"/>
                    <a:pt x="10994" y="5352"/>
                  </a:cubicBezTo>
                  <a:cubicBezTo>
                    <a:pt x="11099" y="5398"/>
                    <a:pt x="11191" y="5445"/>
                    <a:pt x="11273" y="5491"/>
                  </a:cubicBezTo>
                  <a:cubicBezTo>
                    <a:pt x="11400" y="5445"/>
                    <a:pt x="11540" y="5410"/>
                    <a:pt x="11691" y="5468"/>
                  </a:cubicBezTo>
                  <a:cubicBezTo>
                    <a:pt x="11807" y="5514"/>
                    <a:pt x="11958" y="5503"/>
                    <a:pt x="12085" y="5456"/>
                  </a:cubicBezTo>
                  <a:cubicBezTo>
                    <a:pt x="12097" y="5410"/>
                    <a:pt x="12120" y="5375"/>
                    <a:pt x="12120" y="5340"/>
                  </a:cubicBezTo>
                  <a:cubicBezTo>
                    <a:pt x="12120" y="5004"/>
                    <a:pt x="12097" y="4690"/>
                    <a:pt x="12132" y="4354"/>
                  </a:cubicBezTo>
                  <a:cubicBezTo>
                    <a:pt x="12155" y="4017"/>
                    <a:pt x="12027" y="3692"/>
                    <a:pt x="12074" y="3355"/>
                  </a:cubicBezTo>
                  <a:cubicBezTo>
                    <a:pt x="12074" y="3320"/>
                    <a:pt x="12039" y="3297"/>
                    <a:pt x="12027" y="3262"/>
                  </a:cubicBezTo>
                  <a:cubicBezTo>
                    <a:pt x="12016" y="3227"/>
                    <a:pt x="11981" y="3181"/>
                    <a:pt x="11969" y="3123"/>
                  </a:cubicBezTo>
                  <a:cubicBezTo>
                    <a:pt x="11946" y="3007"/>
                    <a:pt x="11911" y="2844"/>
                    <a:pt x="11865" y="2670"/>
                  </a:cubicBezTo>
                  <a:close/>
                  <a:moveTo>
                    <a:pt x="9984" y="1916"/>
                  </a:moveTo>
                  <a:cubicBezTo>
                    <a:pt x="9961" y="2020"/>
                    <a:pt x="9961" y="2090"/>
                    <a:pt x="9961" y="2183"/>
                  </a:cubicBezTo>
                  <a:lnTo>
                    <a:pt x="9961" y="3135"/>
                  </a:lnTo>
                  <a:cubicBezTo>
                    <a:pt x="9961" y="3309"/>
                    <a:pt x="9949" y="3483"/>
                    <a:pt x="10019" y="3645"/>
                  </a:cubicBezTo>
                  <a:cubicBezTo>
                    <a:pt x="10054" y="3703"/>
                    <a:pt x="10054" y="3761"/>
                    <a:pt x="10042" y="3820"/>
                  </a:cubicBezTo>
                  <a:cubicBezTo>
                    <a:pt x="9996" y="4145"/>
                    <a:pt x="10158" y="4446"/>
                    <a:pt x="10147" y="4760"/>
                  </a:cubicBezTo>
                  <a:cubicBezTo>
                    <a:pt x="10228" y="4957"/>
                    <a:pt x="10205" y="5143"/>
                    <a:pt x="10216" y="5329"/>
                  </a:cubicBezTo>
                  <a:cubicBezTo>
                    <a:pt x="10216" y="5422"/>
                    <a:pt x="10216" y="5514"/>
                    <a:pt x="10251" y="5607"/>
                  </a:cubicBezTo>
                  <a:cubicBezTo>
                    <a:pt x="10297" y="5723"/>
                    <a:pt x="10309" y="5840"/>
                    <a:pt x="10309" y="5967"/>
                  </a:cubicBezTo>
                  <a:cubicBezTo>
                    <a:pt x="10309" y="6083"/>
                    <a:pt x="10297" y="6211"/>
                    <a:pt x="10344" y="6316"/>
                  </a:cubicBezTo>
                  <a:cubicBezTo>
                    <a:pt x="10506" y="6420"/>
                    <a:pt x="10646" y="6443"/>
                    <a:pt x="10820" y="6432"/>
                  </a:cubicBezTo>
                  <a:cubicBezTo>
                    <a:pt x="10913" y="6420"/>
                    <a:pt x="10948" y="6374"/>
                    <a:pt x="10948" y="6304"/>
                  </a:cubicBezTo>
                  <a:lnTo>
                    <a:pt x="10948" y="5828"/>
                  </a:lnTo>
                  <a:cubicBezTo>
                    <a:pt x="10704" y="5712"/>
                    <a:pt x="10704" y="5712"/>
                    <a:pt x="10704" y="5480"/>
                  </a:cubicBezTo>
                  <a:lnTo>
                    <a:pt x="10704" y="5201"/>
                  </a:lnTo>
                  <a:cubicBezTo>
                    <a:pt x="10692" y="4911"/>
                    <a:pt x="10750" y="4632"/>
                    <a:pt x="10634" y="4354"/>
                  </a:cubicBezTo>
                  <a:cubicBezTo>
                    <a:pt x="10623" y="4319"/>
                    <a:pt x="10634" y="4261"/>
                    <a:pt x="10623" y="4214"/>
                  </a:cubicBezTo>
                  <a:cubicBezTo>
                    <a:pt x="10623" y="4156"/>
                    <a:pt x="10599" y="4087"/>
                    <a:pt x="10588" y="4040"/>
                  </a:cubicBezTo>
                  <a:cubicBezTo>
                    <a:pt x="10530" y="3912"/>
                    <a:pt x="10530" y="3773"/>
                    <a:pt x="10530" y="3645"/>
                  </a:cubicBezTo>
                  <a:cubicBezTo>
                    <a:pt x="10530" y="3587"/>
                    <a:pt x="10530" y="3518"/>
                    <a:pt x="10518" y="3460"/>
                  </a:cubicBezTo>
                  <a:cubicBezTo>
                    <a:pt x="10402" y="3135"/>
                    <a:pt x="10472" y="2810"/>
                    <a:pt x="10460" y="2484"/>
                  </a:cubicBezTo>
                  <a:cubicBezTo>
                    <a:pt x="10460" y="2415"/>
                    <a:pt x="10506" y="2357"/>
                    <a:pt x="10576" y="2322"/>
                  </a:cubicBezTo>
                  <a:cubicBezTo>
                    <a:pt x="10623" y="2310"/>
                    <a:pt x="10657" y="2287"/>
                    <a:pt x="10692" y="2264"/>
                  </a:cubicBezTo>
                  <a:cubicBezTo>
                    <a:pt x="10739" y="2113"/>
                    <a:pt x="10692" y="2008"/>
                    <a:pt x="10576" y="1904"/>
                  </a:cubicBezTo>
                  <a:cubicBezTo>
                    <a:pt x="10402" y="1881"/>
                    <a:pt x="10216" y="1858"/>
                    <a:pt x="9984" y="191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2115625" y="2668975"/>
              <a:ext cx="62700" cy="44450"/>
            </a:xfrm>
            <a:custGeom>
              <a:rect b="b" l="l" r="r" t="t"/>
              <a:pathLst>
                <a:path extrusionOk="0" h="1778" w="2508">
                  <a:moveTo>
                    <a:pt x="1579" y="12"/>
                  </a:moveTo>
                  <a:lnTo>
                    <a:pt x="2043" y="12"/>
                  </a:lnTo>
                  <a:cubicBezTo>
                    <a:pt x="2148" y="12"/>
                    <a:pt x="2218" y="36"/>
                    <a:pt x="2310" y="94"/>
                  </a:cubicBezTo>
                  <a:cubicBezTo>
                    <a:pt x="2380" y="152"/>
                    <a:pt x="2415" y="210"/>
                    <a:pt x="2415" y="303"/>
                  </a:cubicBezTo>
                  <a:cubicBezTo>
                    <a:pt x="2415" y="430"/>
                    <a:pt x="2461" y="558"/>
                    <a:pt x="2473" y="697"/>
                  </a:cubicBezTo>
                  <a:cubicBezTo>
                    <a:pt x="2508" y="953"/>
                    <a:pt x="2496" y="1220"/>
                    <a:pt x="2496" y="1487"/>
                  </a:cubicBezTo>
                  <a:cubicBezTo>
                    <a:pt x="2496" y="1580"/>
                    <a:pt x="2415" y="1603"/>
                    <a:pt x="2345" y="1615"/>
                  </a:cubicBezTo>
                  <a:cubicBezTo>
                    <a:pt x="2276" y="1615"/>
                    <a:pt x="2206" y="1638"/>
                    <a:pt x="2125" y="1638"/>
                  </a:cubicBezTo>
                  <a:lnTo>
                    <a:pt x="1393" y="1638"/>
                  </a:lnTo>
                  <a:cubicBezTo>
                    <a:pt x="1312" y="1638"/>
                    <a:pt x="1242" y="1615"/>
                    <a:pt x="1173" y="1661"/>
                  </a:cubicBezTo>
                  <a:cubicBezTo>
                    <a:pt x="952" y="1777"/>
                    <a:pt x="732" y="1719"/>
                    <a:pt x="499" y="1742"/>
                  </a:cubicBezTo>
                  <a:cubicBezTo>
                    <a:pt x="418" y="1742"/>
                    <a:pt x="348" y="1707"/>
                    <a:pt x="302" y="1638"/>
                  </a:cubicBezTo>
                  <a:cubicBezTo>
                    <a:pt x="198" y="1475"/>
                    <a:pt x="81" y="1313"/>
                    <a:pt x="116" y="1115"/>
                  </a:cubicBezTo>
                  <a:cubicBezTo>
                    <a:pt x="116" y="1069"/>
                    <a:pt x="116" y="1022"/>
                    <a:pt x="93" y="999"/>
                  </a:cubicBezTo>
                  <a:cubicBezTo>
                    <a:pt x="0" y="802"/>
                    <a:pt x="35" y="616"/>
                    <a:pt x="35" y="430"/>
                  </a:cubicBezTo>
                  <a:cubicBezTo>
                    <a:pt x="35" y="291"/>
                    <a:pt x="81" y="256"/>
                    <a:pt x="244" y="210"/>
                  </a:cubicBezTo>
                  <a:cubicBezTo>
                    <a:pt x="430" y="152"/>
                    <a:pt x="650" y="140"/>
                    <a:pt x="836" y="94"/>
                  </a:cubicBezTo>
                  <a:cubicBezTo>
                    <a:pt x="1022" y="47"/>
                    <a:pt x="1196" y="36"/>
                    <a:pt x="1382" y="36"/>
                  </a:cubicBezTo>
                  <a:cubicBezTo>
                    <a:pt x="1440" y="1"/>
                    <a:pt x="1509" y="12"/>
                    <a:pt x="1579" y="12"/>
                  </a:cubicBezTo>
                  <a:close/>
                  <a:moveTo>
                    <a:pt x="2206" y="1359"/>
                  </a:moveTo>
                  <a:cubicBezTo>
                    <a:pt x="2310" y="988"/>
                    <a:pt x="2171" y="651"/>
                    <a:pt x="2148" y="314"/>
                  </a:cubicBezTo>
                  <a:cubicBezTo>
                    <a:pt x="1974" y="291"/>
                    <a:pt x="1184" y="268"/>
                    <a:pt x="1068" y="303"/>
                  </a:cubicBezTo>
                  <a:cubicBezTo>
                    <a:pt x="1057" y="303"/>
                    <a:pt x="1033" y="314"/>
                    <a:pt x="1010" y="314"/>
                  </a:cubicBezTo>
                  <a:cubicBezTo>
                    <a:pt x="894" y="372"/>
                    <a:pt x="778" y="384"/>
                    <a:pt x="650" y="372"/>
                  </a:cubicBezTo>
                  <a:cubicBezTo>
                    <a:pt x="523" y="372"/>
                    <a:pt x="418" y="407"/>
                    <a:pt x="302" y="500"/>
                  </a:cubicBezTo>
                  <a:cubicBezTo>
                    <a:pt x="314" y="593"/>
                    <a:pt x="337" y="697"/>
                    <a:pt x="348" y="790"/>
                  </a:cubicBezTo>
                  <a:cubicBezTo>
                    <a:pt x="360" y="872"/>
                    <a:pt x="395" y="941"/>
                    <a:pt x="395" y="999"/>
                  </a:cubicBezTo>
                  <a:cubicBezTo>
                    <a:pt x="395" y="1162"/>
                    <a:pt x="453" y="1289"/>
                    <a:pt x="569" y="1417"/>
                  </a:cubicBezTo>
                  <a:cubicBezTo>
                    <a:pt x="697" y="1417"/>
                    <a:pt x="836" y="1440"/>
                    <a:pt x="952" y="1406"/>
                  </a:cubicBezTo>
                  <a:cubicBezTo>
                    <a:pt x="1115" y="1348"/>
                    <a:pt x="1277" y="1348"/>
                    <a:pt x="1440" y="1348"/>
                  </a:cubicBezTo>
                  <a:cubicBezTo>
                    <a:pt x="1684" y="1359"/>
                    <a:pt x="1939" y="1359"/>
                    <a:pt x="2206" y="13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021300" y="2692200"/>
              <a:ext cx="10750" cy="104500"/>
            </a:xfrm>
            <a:custGeom>
              <a:rect b="b" l="l" r="r" t="t"/>
              <a:pathLst>
                <a:path extrusionOk="0" h="4180" w="430">
                  <a:moveTo>
                    <a:pt x="430" y="4145"/>
                  </a:moveTo>
                  <a:cubicBezTo>
                    <a:pt x="302" y="4180"/>
                    <a:pt x="244" y="4099"/>
                    <a:pt x="221" y="4017"/>
                  </a:cubicBezTo>
                  <a:cubicBezTo>
                    <a:pt x="198" y="3924"/>
                    <a:pt x="198" y="3832"/>
                    <a:pt x="198" y="3739"/>
                  </a:cubicBezTo>
                  <a:cubicBezTo>
                    <a:pt x="198" y="3565"/>
                    <a:pt x="198" y="3390"/>
                    <a:pt x="140" y="3216"/>
                  </a:cubicBezTo>
                  <a:cubicBezTo>
                    <a:pt x="116" y="3112"/>
                    <a:pt x="116" y="3019"/>
                    <a:pt x="116" y="2914"/>
                  </a:cubicBezTo>
                  <a:lnTo>
                    <a:pt x="116" y="2055"/>
                  </a:lnTo>
                  <a:cubicBezTo>
                    <a:pt x="116" y="1916"/>
                    <a:pt x="105" y="1754"/>
                    <a:pt x="58" y="1603"/>
                  </a:cubicBezTo>
                  <a:cubicBezTo>
                    <a:pt x="0" y="1394"/>
                    <a:pt x="0" y="1161"/>
                    <a:pt x="128" y="953"/>
                  </a:cubicBezTo>
                  <a:cubicBezTo>
                    <a:pt x="232" y="813"/>
                    <a:pt x="232" y="651"/>
                    <a:pt x="163" y="488"/>
                  </a:cubicBezTo>
                  <a:cubicBezTo>
                    <a:pt x="105" y="360"/>
                    <a:pt x="105" y="233"/>
                    <a:pt x="140" y="93"/>
                  </a:cubicBezTo>
                  <a:cubicBezTo>
                    <a:pt x="163" y="70"/>
                    <a:pt x="186" y="35"/>
                    <a:pt x="221" y="1"/>
                  </a:cubicBezTo>
                  <a:cubicBezTo>
                    <a:pt x="244" y="24"/>
                    <a:pt x="290" y="35"/>
                    <a:pt x="290" y="59"/>
                  </a:cubicBezTo>
                  <a:cubicBezTo>
                    <a:pt x="337" y="256"/>
                    <a:pt x="372" y="442"/>
                    <a:pt x="407" y="651"/>
                  </a:cubicBezTo>
                  <a:cubicBezTo>
                    <a:pt x="418" y="790"/>
                    <a:pt x="407" y="941"/>
                    <a:pt x="337" y="1069"/>
                  </a:cubicBezTo>
                  <a:cubicBezTo>
                    <a:pt x="232" y="1243"/>
                    <a:pt x="221" y="1417"/>
                    <a:pt x="302" y="1591"/>
                  </a:cubicBezTo>
                  <a:cubicBezTo>
                    <a:pt x="337" y="1684"/>
                    <a:pt x="348" y="1765"/>
                    <a:pt x="348" y="1870"/>
                  </a:cubicBezTo>
                  <a:cubicBezTo>
                    <a:pt x="348" y="2160"/>
                    <a:pt x="348" y="2439"/>
                    <a:pt x="360" y="2729"/>
                  </a:cubicBezTo>
                  <a:cubicBezTo>
                    <a:pt x="360" y="2926"/>
                    <a:pt x="348" y="3135"/>
                    <a:pt x="418" y="3332"/>
                  </a:cubicBezTo>
                  <a:cubicBezTo>
                    <a:pt x="430" y="3390"/>
                    <a:pt x="430" y="3449"/>
                    <a:pt x="430" y="351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2053800" y="2689300"/>
              <a:ext cx="13950" cy="108000"/>
            </a:xfrm>
            <a:custGeom>
              <a:rect b="b" l="l" r="r" t="t"/>
              <a:pathLst>
                <a:path extrusionOk="0" h="4320" w="558">
                  <a:moveTo>
                    <a:pt x="291" y="1417"/>
                  </a:moveTo>
                  <a:lnTo>
                    <a:pt x="291" y="1928"/>
                  </a:lnTo>
                  <a:cubicBezTo>
                    <a:pt x="291" y="2055"/>
                    <a:pt x="314" y="2183"/>
                    <a:pt x="337" y="2322"/>
                  </a:cubicBezTo>
                  <a:cubicBezTo>
                    <a:pt x="384" y="2462"/>
                    <a:pt x="395" y="2624"/>
                    <a:pt x="384" y="2763"/>
                  </a:cubicBezTo>
                  <a:cubicBezTo>
                    <a:pt x="384" y="3042"/>
                    <a:pt x="453" y="3286"/>
                    <a:pt x="500" y="3553"/>
                  </a:cubicBezTo>
                  <a:cubicBezTo>
                    <a:pt x="546" y="3750"/>
                    <a:pt x="546" y="3971"/>
                    <a:pt x="558" y="4191"/>
                  </a:cubicBezTo>
                  <a:cubicBezTo>
                    <a:pt x="558" y="4215"/>
                    <a:pt x="546" y="4261"/>
                    <a:pt x="523" y="4273"/>
                  </a:cubicBezTo>
                  <a:cubicBezTo>
                    <a:pt x="500" y="4307"/>
                    <a:pt x="453" y="4319"/>
                    <a:pt x="430" y="4319"/>
                  </a:cubicBezTo>
                  <a:cubicBezTo>
                    <a:pt x="395" y="4319"/>
                    <a:pt x="372" y="4296"/>
                    <a:pt x="372" y="4261"/>
                  </a:cubicBezTo>
                  <a:cubicBezTo>
                    <a:pt x="349" y="4191"/>
                    <a:pt x="337" y="4122"/>
                    <a:pt x="349" y="4040"/>
                  </a:cubicBezTo>
                  <a:cubicBezTo>
                    <a:pt x="395" y="3797"/>
                    <a:pt x="337" y="3565"/>
                    <a:pt x="256" y="3344"/>
                  </a:cubicBezTo>
                  <a:cubicBezTo>
                    <a:pt x="175" y="3147"/>
                    <a:pt x="163" y="2961"/>
                    <a:pt x="175" y="2752"/>
                  </a:cubicBezTo>
                  <a:cubicBezTo>
                    <a:pt x="175" y="2578"/>
                    <a:pt x="209" y="2404"/>
                    <a:pt x="117" y="2241"/>
                  </a:cubicBezTo>
                  <a:cubicBezTo>
                    <a:pt x="93" y="2183"/>
                    <a:pt x="105" y="2125"/>
                    <a:pt x="105" y="2067"/>
                  </a:cubicBezTo>
                  <a:lnTo>
                    <a:pt x="105" y="1219"/>
                  </a:lnTo>
                  <a:cubicBezTo>
                    <a:pt x="105" y="1010"/>
                    <a:pt x="105" y="813"/>
                    <a:pt x="47" y="604"/>
                  </a:cubicBezTo>
                  <a:cubicBezTo>
                    <a:pt x="0" y="476"/>
                    <a:pt x="24" y="326"/>
                    <a:pt x="24" y="186"/>
                  </a:cubicBezTo>
                  <a:cubicBezTo>
                    <a:pt x="24" y="140"/>
                    <a:pt x="47" y="82"/>
                    <a:pt x="82" y="35"/>
                  </a:cubicBezTo>
                  <a:cubicBezTo>
                    <a:pt x="105" y="0"/>
                    <a:pt x="198" y="12"/>
                    <a:pt x="209" y="59"/>
                  </a:cubicBezTo>
                  <a:cubicBezTo>
                    <a:pt x="221" y="82"/>
                    <a:pt x="233" y="117"/>
                    <a:pt x="233" y="140"/>
                  </a:cubicBezTo>
                  <a:cubicBezTo>
                    <a:pt x="221" y="558"/>
                    <a:pt x="349" y="999"/>
                    <a:pt x="291" y="14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2081375" y="2683500"/>
              <a:ext cx="15700" cy="113500"/>
            </a:xfrm>
            <a:custGeom>
              <a:rect b="b" l="l" r="r" t="t"/>
              <a:pathLst>
                <a:path extrusionOk="0" h="4540" w="628">
                  <a:moveTo>
                    <a:pt x="453" y="4539"/>
                  </a:moveTo>
                  <a:cubicBezTo>
                    <a:pt x="349" y="4389"/>
                    <a:pt x="325" y="4272"/>
                    <a:pt x="430" y="4145"/>
                  </a:cubicBezTo>
                  <a:cubicBezTo>
                    <a:pt x="500" y="4064"/>
                    <a:pt x="500" y="3947"/>
                    <a:pt x="453" y="3855"/>
                  </a:cubicBezTo>
                  <a:cubicBezTo>
                    <a:pt x="337" y="3657"/>
                    <a:pt x="337" y="3448"/>
                    <a:pt x="349" y="3228"/>
                  </a:cubicBezTo>
                  <a:cubicBezTo>
                    <a:pt x="372" y="2914"/>
                    <a:pt x="291" y="2624"/>
                    <a:pt x="221" y="2334"/>
                  </a:cubicBezTo>
                  <a:cubicBezTo>
                    <a:pt x="198" y="2218"/>
                    <a:pt x="174" y="2090"/>
                    <a:pt x="174" y="1974"/>
                  </a:cubicBezTo>
                  <a:cubicBezTo>
                    <a:pt x="174" y="1626"/>
                    <a:pt x="174" y="1277"/>
                    <a:pt x="198" y="929"/>
                  </a:cubicBezTo>
                  <a:cubicBezTo>
                    <a:pt x="198" y="767"/>
                    <a:pt x="209" y="604"/>
                    <a:pt x="93" y="465"/>
                  </a:cubicBezTo>
                  <a:cubicBezTo>
                    <a:pt x="0" y="349"/>
                    <a:pt x="0" y="186"/>
                    <a:pt x="47" y="58"/>
                  </a:cubicBezTo>
                  <a:cubicBezTo>
                    <a:pt x="47" y="24"/>
                    <a:pt x="93" y="12"/>
                    <a:pt x="105" y="0"/>
                  </a:cubicBezTo>
                  <a:cubicBezTo>
                    <a:pt x="140" y="0"/>
                    <a:pt x="163" y="12"/>
                    <a:pt x="174" y="35"/>
                  </a:cubicBezTo>
                  <a:cubicBezTo>
                    <a:pt x="198" y="70"/>
                    <a:pt x="209" y="93"/>
                    <a:pt x="209" y="128"/>
                  </a:cubicBezTo>
                  <a:cubicBezTo>
                    <a:pt x="209" y="256"/>
                    <a:pt x="233" y="383"/>
                    <a:pt x="325" y="499"/>
                  </a:cubicBezTo>
                  <a:cubicBezTo>
                    <a:pt x="349" y="546"/>
                    <a:pt x="372" y="616"/>
                    <a:pt x="372" y="674"/>
                  </a:cubicBezTo>
                  <a:cubicBezTo>
                    <a:pt x="383" y="1010"/>
                    <a:pt x="395" y="1347"/>
                    <a:pt x="395" y="1695"/>
                  </a:cubicBezTo>
                  <a:cubicBezTo>
                    <a:pt x="395" y="1997"/>
                    <a:pt x="395" y="2287"/>
                    <a:pt x="488" y="2566"/>
                  </a:cubicBezTo>
                  <a:cubicBezTo>
                    <a:pt x="569" y="2856"/>
                    <a:pt x="558" y="3146"/>
                    <a:pt x="558" y="3437"/>
                  </a:cubicBezTo>
                  <a:cubicBezTo>
                    <a:pt x="558" y="3576"/>
                    <a:pt x="558" y="3715"/>
                    <a:pt x="581" y="3855"/>
                  </a:cubicBezTo>
                  <a:cubicBezTo>
                    <a:pt x="627" y="4075"/>
                    <a:pt x="604" y="4296"/>
                    <a:pt x="453" y="453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2165550" y="2722975"/>
              <a:ext cx="12200" cy="58650"/>
            </a:xfrm>
            <a:custGeom>
              <a:rect b="b" l="l" r="r" t="t"/>
              <a:pathLst>
                <a:path extrusionOk="0" h="2346" w="488">
                  <a:moveTo>
                    <a:pt x="93" y="929"/>
                  </a:moveTo>
                  <a:cubicBezTo>
                    <a:pt x="93" y="766"/>
                    <a:pt x="116" y="697"/>
                    <a:pt x="221" y="650"/>
                  </a:cubicBezTo>
                  <a:cubicBezTo>
                    <a:pt x="313" y="604"/>
                    <a:pt x="313" y="523"/>
                    <a:pt x="255" y="453"/>
                  </a:cubicBezTo>
                  <a:cubicBezTo>
                    <a:pt x="209" y="395"/>
                    <a:pt x="139" y="360"/>
                    <a:pt x="93" y="302"/>
                  </a:cubicBezTo>
                  <a:cubicBezTo>
                    <a:pt x="58" y="256"/>
                    <a:pt x="35" y="198"/>
                    <a:pt x="23" y="139"/>
                  </a:cubicBezTo>
                  <a:cubicBezTo>
                    <a:pt x="0" y="81"/>
                    <a:pt x="58" y="12"/>
                    <a:pt x="116" y="12"/>
                  </a:cubicBezTo>
                  <a:cubicBezTo>
                    <a:pt x="174" y="0"/>
                    <a:pt x="267" y="12"/>
                    <a:pt x="279" y="70"/>
                  </a:cubicBezTo>
                  <a:cubicBezTo>
                    <a:pt x="290" y="186"/>
                    <a:pt x="372" y="279"/>
                    <a:pt x="406" y="360"/>
                  </a:cubicBezTo>
                  <a:cubicBezTo>
                    <a:pt x="488" y="511"/>
                    <a:pt x="488" y="662"/>
                    <a:pt x="383" y="801"/>
                  </a:cubicBezTo>
                  <a:cubicBezTo>
                    <a:pt x="325" y="882"/>
                    <a:pt x="290" y="975"/>
                    <a:pt x="337" y="1091"/>
                  </a:cubicBezTo>
                  <a:cubicBezTo>
                    <a:pt x="383" y="1208"/>
                    <a:pt x="372" y="1324"/>
                    <a:pt x="430" y="1440"/>
                  </a:cubicBezTo>
                  <a:cubicBezTo>
                    <a:pt x="464" y="1509"/>
                    <a:pt x="453" y="1614"/>
                    <a:pt x="453" y="1707"/>
                  </a:cubicBezTo>
                  <a:cubicBezTo>
                    <a:pt x="453" y="1869"/>
                    <a:pt x="453" y="2020"/>
                    <a:pt x="441" y="2171"/>
                  </a:cubicBezTo>
                  <a:cubicBezTo>
                    <a:pt x="441" y="2276"/>
                    <a:pt x="395" y="2345"/>
                    <a:pt x="337" y="2334"/>
                  </a:cubicBezTo>
                  <a:cubicBezTo>
                    <a:pt x="255" y="2322"/>
                    <a:pt x="267" y="2241"/>
                    <a:pt x="267" y="2194"/>
                  </a:cubicBezTo>
                  <a:cubicBezTo>
                    <a:pt x="267" y="2067"/>
                    <a:pt x="255" y="1950"/>
                    <a:pt x="267" y="1858"/>
                  </a:cubicBezTo>
                  <a:cubicBezTo>
                    <a:pt x="279" y="1614"/>
                    <a:pt x="221" y="1370"/>
                    <a:pt x="139" y="1149"/>
                  </a:cubicBezTo>
                  <a:cubicBezTo>
                    <a:pt x="116" y="1057"/>
                    <a:pt x="104" y="975"/>
                    <a:pt x="93" y="9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2140575" y="2727600"/>
              <a:ext cx="13100" cy="56925"/>
            </a:xfrm>
            <a:custGeom>
              <a:rect b="b" l="l" r="r" t="t"/>
              <a:pathLst>
                <a:path extrusionOk="0" h="2277" w="524">
                  <a:moveTo>
                    <a:pt x="128" y="1"/>
                  </a:moveTo>
                  <a:cubicBezTo>
                    <a:pt x="314" y="59"/>
                    <a:pt x="314" y="59"/>
                    <a:pt x="442" y="175"/>
                  </a:cubicBezTo>
                  <a:cubicBezTo>
                    <a:pt x="395" y="210"/>
                    <a:pt x="349" y="245"/>
                    <a:pt x="291" y="291"/>
                  </a:cubicBezTo>
                  <a:cubicBezTo>
                    <a:pt x="256" y="419"/>
                    <a:pt x="186" y="581"/>
                    <a:pt x="198" y="744"/>
                  </a:cubicBezTo>
                  <a:cubicBezTo>
                    <a:pt x="221" y="906"/>
                    <a:pt x="244" y="1057"/>
                    <a:pt x="337" y="1208"/>
                  </a:cubicBezTo>
                  <a:cubicBezTo>
                    <a:pt x="395" y="1290"/>
                    <a:pt x="442" y="1382"/>
                    <a:pt x="477" y="1464"/>
                  </a:cubicBezTo>
                  <a:cubicBezTo>
                    <a:pt x="523" y="1545"/>
                    <a:pt x="523" y="1626"/>
                    <a:pt x="465" y="1696"/>
                  </a:cubicBezTo>
                  <a:cubicBezTo>
                    <a:pt x="349" y="1835"/>
                    <a:pt x="361" y="1974"/>
                    <a:pt x="395" y="2137"/>
                  </a:cubicBezTo>
                  <a:cubicBezTo>
                    <a:pt x="407" y="2160"/>
                    <a:pt x="395" y="2207"/>
                    <a:pt x="372" y="2276"/>
                  </a:cubicBezTo>
                  <a:cubicBezTo>
                    <a:pt x="314" y="2241"/>
                    <a:pt x="291" y="2218"/>
                    <a:pt x="279" y="2195"/>
                  </a:cubicBezTo>
                  <a:cubicBezTo>
                    <a:pt x="163" y="2067"/>
                    <a:pt x="140" y="1905"/>
                    <a:pt x="163" y="1731"/>
                  </a:cubicBezTo>
                  <a:cubicBezTo>
                    <a:pt x="163" y="1673"/>
                    <a:pt x="186" y="1615"/>
                    <a:pt x="244" y="1580"/>
                  </a:cubicBezTo>
                  <a:cubicBezTo>
                    <a:pt x="279" y="1568"/>
                    <a:pt x="314" y="1545"/>
                    <a:pt x="349" y="1510"/>
                  </a:cubicBezTo>
                  <a:cubicBezTo>
                    <a:pt x="314" y="1440"/>
                    <a:pt x="291" y="1371"/>
                    <a:pt x="244" y="1313"/>
                  </a:cubicBezTo>
                  <a:cubicBezTo>
                    <a:pt x="128" y="1173"/>
                    <a:pt x="105" y="999"/>
                    <a:pt x="24" y="848"/>
                  </a:cubicBezTo>
                  <a:cubicBezTo>
                    <a:pt x="1" y="790"/>
                    <a:pt x="1" y="686"/>
                    <a:pt x="24" y="639"/>
                  </a:cubicBezTo>
                  <a:cubicBezTo>
                    <a:pt x="117" y="512"/>
                    <a:pt x="105" y="361"/>
                    <a:pt x="82" y="221"/>
                  </a:cubicBezTo>
                  <a:cubicBezTo>
                    <a:pt x="117" y="163"/>
                    <a:pt x="117" y="105"/>
                    <a:pt x="128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2121125" y="2724125"/>
              <a:ext cx="9900" cy="43850"/>
            </a:xfrm>
            <a:custGeom>
              <a:rect b="b" l="l" r="r" t="t"/>
              <a:pathLst>
                <a:path extrusionOk="0" h="1754" w="396">
                  <a:moveTo>
                    <a:pt x="1" y="59"/>
                  </a:moveTo>
                  <a:cubicBezTo>
                    <a:pt x="94" y="1"/>
                    <a:pt x="175" y="35"/>
                    <a:pt x="187" y="93"/>
                  </a:cubicBezTo>
                  <a:cubicBezTo>
                    <a:pt x="256" y="372"/>
                    <a:pt x="396" y="616"/>
                    <a:pt x="384" y="906"/>
                  </a:cubicBezTo>
                  <a:cubicBezTo>
                    <a:pt x="372" y="1185"/>
                    <a:pt x="372" y="1475"/>
                    <a:pt x="372" y="1754"/>
                  </a:cubicBezTo>
                  <a:cubicBezTo>
                    <a:pt x="279" y="1754"/>
                    <a:pt x="279" y="1696"/>
                    <a:pt x="268" y="1649"/>
                  </a:cubicBezTo>
                  <a:cubicBezTo>
                    <a:pt x="245" y="1521"/>
                    <a:pt x="198" y="1370"/>
                    <a:pt x="198" y="1231"/>
                  </a:cubicBezTo>
                  <a:cubicBezTo>
                    <a:pt x="198" y="906"/>
                    <a:pt x="187" y="604"/>
                    <a:pt x="47" y="314"/>
                  </a:cubicBezTo>
                  <a:cubicBezTo>
                    <a:pt x="12" y="244"/>
                    <a:pt x="12" y="152"/>
                    <a:pt x="1" y="5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126075" y="2779275"/>
              <a:ext cx="4075" cy="3800"/>
            </a:xfrm>
            <a:custGeom>
              <a:rect b="b" l="l" r="r" t="t"/>
              <a:pathLst>
                <a:path extrusionOk="0" h="152" w="163">
                  <a:moveTo>
                    <a:pt x="163" y="35"/>
                  </a:moveTo>
                  <a:cubicBezTo>
                    <a:pt x="163" y="58"/>
                    <a:pt x="151" y="82"/>
                    <a:pt x="151" y="82"/>
                  </a:cubicBezTo>
                  <a:cubicBezTo>
                    <a:pt x="105" y="116"/>
                    <a:pt x="70" y="151"/>
                    <a:pt x="12" y="116"/>
                  </a:cubicBezTo>
                  <a:cubicBezTo>
                    <a:pt x="12" y="116"/>
                    <a:pt x="0" y="93"/>
                    <a:pt x="0" y="82"/>
                  </a:cubicBezTo>
                  <a:cubicBezTo>
                    <a:pt x="12" y="24"/>
                    <a:pt x="58" y="0"/>
                    <a:pt x="105" y="0"/>
                  </a:cubicBezTo>
                  <a:cubicBezTo>
                    <a:pt x="128" y="12"/>
                    <a:pt x="151" y="24"/>
                    <a:pt x="163" y="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6"/>
          <p:cNvGrpSpPr/>
          <p:nvPr/>
        </p:nvGrpSpPr>
        <p:grpSpPr>
          <a:xfrm rot="-1012302">
            <a:off x="353529" y="2777724"/>
            <a:ext cx="417388" cy="653682"/>
            <a:chOff x="683900" y="3612800"/>
            <a:chExt cx="105100" cy="164600"/>
          </a:xfrm>
        </p:grpSpPr>
        <p:sp>
          <p:nvSpPr>
            <p:cNvPr id="373" name="Google Shape;373;p6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6"/>
          <p:cNvGrpSpPr/>
          <p:nvPr/>
        </p:nvGrpSpPr>
        <p:grpSpPr>
          <a:xfrm rot="2203129">
            <a:off x="1587612" y="4469229"/>
            <a:ext cx="239083" cy="580024"/>
            <a:chOff x="1282375" y="3450000"/>
            <a:chExt cx="64725" cy="157025"/>
          </a:xfrm>
        </p:grpSpPr>
        <p:sp>
          <p:nvSpPr>
            <p:cNvPr id="376" name="Google Shape;376;p6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9" name="Google Shape;379;p6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80" name="Google Shape;380;p6"/>
          <p:cNvSpPr txBox="1"/>
          <p:nvPr>
            <p:ph idx="1" type="subTitle"/>
          </p:nvPr>
        </p:nvSpPr>
        <p:spPr>
          <a:xfrm>
            <a:off x="1958550" y="1540956"/>
            <a:ext cx="5226900" cy="25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AND_BODY_2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"/>
          <p:cNvSpPr txBox="1"/>
          <p:nvPr>
            <p:ph idx="1" type="subTitle"/>
          </p:nvPr>
        </p:nvSpPr>
        <p:spPr>
          <a:xfrm>
            <a:off x="719975" y="1244200"/>
            <a:ext cx="3543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83" name="Google Shape;383;p7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384" name="Google Shape;384;p7"/>
          <p:cNvGrpSpPr/>
          <p:nvPr/>
        </p:nvGrpSpPr>
        <p:grpSpPr>
          <a:xfrm flipH="1" rot="-1403612">
            <a:off x="7449365" y="-167799"/>
            <a:ext cx="933827" cy="906562"/>
            <a:chOff x="1428925" y="2779850"/>
            <a:chExt cx="216825" cy="210450"/>
          </a:xfrm>
        </p:grpSpPr>
        <p:sp>
          <p:nvSpPr>
            <p:cNvPr id="385" name="Google Shape;385;p7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7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" name="Google Shape;387;p7"/>
          <p:cNvGrpSpPr/>
          <p:nvPr/>
        </p:nvGrpSpPr>
        <p:grpSpPr>
          <a:xfrm flipH="1" rot="1184074">
            <a:off x="8073789" y="853954"/>
            <a:ext cx="946251" cy="568145"/>
            <a:chOff x="3404153" y="3858690"/>
            <a:chExt cx="195697" cy="117494"/>
          </a:xfrm>
        </p:grpSpPr>
        <p:sp>
          <p:nvSpPr>
            <p:cNvPr id="388" name="Google Shape;388;p7"/>
            <p:cNvSpPr/>
            <p:nvPr/>
          </p:nvSpPr>
          <p:spPr>
            <a:xfrm rot="2215357">
              <a:off x="3427764" y="3867620"/>
              <a:ext cx="62996" cy="99633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7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7"/>
          <p:cNvSpPr/>
          <p:nvPr/>
        </p:nvSpPr>
        <p:spPr>
          <a:xfrm rot="-1076836">
            <a:off x="8665835" y="124950"/>
            <a:ext cx="733306" cy="1031368"/>
          </a:xfrm>
          <a:custGeom>
            <a:rect b="b" l="l" r="r" t="t"/>
            <a:pathLst>
              <a:path extrusionOk="0" h="9879" w="7024">
                <a:moveTo>
                  <a:pt x="2616" y="277"/>
                </a:moveTo>
                <a:cubicBezTo>
                  <a:pt x="2726" y="277"/>
                  <a:pt x="2878" y="311"/>
                  <a:pt x="2868" y="430"/>
                </a:cubicBezTo>
                <a:cubicBezTo>
                  <a:pt x="2845" y="581"/>
                  <a:pt x="2578" y="720"/>
                  <a:pt x="2438" y="779"/>
                </a:cubicBezTo>
                <a:cubicBezTo>
                  <a:pt x="1997" y="987"/>
                  <a:pt x="1510" y="1173"/>
                  <a:pt x="1045" y="1313"/>
                </a:cubicBezTo>
                <a:cubicBezTo>
                  <a:pt x="958" y="1337"/>
                  <a:pt x="806" y="1389"/>
                  <a:pt x="676" y="1389"/>
                </a:cubicBezTo>
                <a:cubicBezTo>
                  <a:pt x="564" y="1389"/>
                  <a:pt x="469" y="1350"/>
                  <a:pt x="453" y="1220"/>
                </a:cubicBezTo>
                <a:cubicBezTo>
                  <a:pt x="418" y="1034"/>
                  <a:pt x="894" y="802"/>
                  <a:pt x="1034" y="744"/>
                </a:cubicBezTo>
                <a:cubicBezTo>
                  <a:pt x="1510" y="546"/>
                  <a:pt x="1986" y="337"/>
                  <a:pt x="2566" y="279"/>
                </a:cubicBezTo>
                <a:cubicBezTo>
                  <a:pt x="2581" y="278"/>
                  <a:pt x="2598" y="277"/>
                  <a:pt x="2616" y="277"/>
                </a:cubicBezTo>
                <a:close/>
                <a:moveTo>
                  <a:pt x="3088" y="697"/>
                </a:moveTo>
                <a:cubicBezTo>
                  <a:pt x="3147" y="825"/>
                  <a:pt x="3205" y="964"/>
                  <a:pt x="3251" y="1080"/>
                </a:cubicBezTo>
                <a:cubicBezTo>
                  <a:pt x="3332" y="1313"/>
                  <a:pt x="3379" y="1591"/>
                  <a:pt x="3483" y="1835"/>
                </a:cubicBezTo>
                <a:cubicBezTo>
                  <a:pt x="3379" y="1951"/>
                  <a:pt x="3274" y="2032"/>
                  <a:pt x="3181" y="2137"/>
                </a:cubicBezTo>
                <a:cubicBezTo>
                  <a:pt x="3135" y="1951"/>
                  <a:pt x="3042" y="1754"/>
                  <a:pt x="2984" y="1603"/>
                </a:cubicBezTo>
                <a:lnTo>
                  <a:pt x="2775" y="941"/>
                </a:lnTo>
                <a:cubicBezTo>
                  <a:pt x="2891" y="871"/>
                  <a:pt x="3007" y="802"/>
                  <a:pt x="3088" y="697"/>
                </a:cubicBezTo>
                <a:close/>
                <a:moveTo>
                  <a:pt x="2659" y="1011"/>
                </a:moveTo>
                <a:cubicBezTo>
                  <a:pt x="2787" y="1394"/>
                  <a:pt x="2914" y="1835"/>
                  <a:pt x="3100" y="2206"/>
                </a:cubicBezTo>
                <a:cubicBezTo>
                  <a:pt x="3019" y="2288"/>
                  <a:pt x="2949" y="2334"/>
                  <a:pt x="2845" y="2381"/>
                </a:cubicBezTo>
                <a:cubicBezTo>
                  <a:pt x="2845" y="2206"/>
                  <a:pt x="2775" y="2044"/>
                  <a:pt x="2717" y="1881"/>
                </a:cubicBezTo>
                <a:cubicBezTo>
                  <a:pt x="2612" y="1626"/>
                  <a:pt x="2508" y="1371"/>
                  <a:pt x="2392" y="1138"/>
                </a:cubicBezTo>
                <a:lnTo>
                  <a:pt x="2380" y="1138"/>
                </a:lnTo>
                <a:cubicBezTo>
                  <a:pt x="2438" y="1104"/>
                  <a:pt x="2496" y="1080"/>
                  <a:pt x="2566" y="1046"/>
                </a:cubicBezTo>
                <a:lnTo>
                  <a:pt x="2659" y="1011"/>
                </a:lnTo>
                <a:close/>
                <a:moveTo>
                  <a:pt x="674" y="1707"/>
                </a:moveTo>
                <a:cubicBezTo>
                  <a:pt x="674" y="1881"/>
                  <a:pt x="813" y="2044"/>
                  <a:pt x="871" y="2206"/>
                </a:cubicBezTo>
                <a:cubicBezTo>
                  <a:pt x="941" y="2392"/>
                  <a:pt x="987" y="2648"/>
                  <a:pt x="1068" y="2833"/>
                </a:cubicBezTo>
                <a:cubicBezTo>
                  <a:pt x="999" y="2822"/>
                  <a:pt x="929" y="2787"/>
                  <a:pt x="871" y="2764"/>
                </a:cubicBezTo>
                <a:cubicBezTo>
                  <a:pt x="848" y="2740"/>
                  <a:pt x="825" y="2740"/>
                  <a:pt x="813" y="2729"/>
                </a:cubicBezTo>
                <a:cubicBezTo>
                  <a:pt x="732" y="2543"/>
                  <a:pt x="662" y="2357"/>
                  <a:pt x="604" y="2183"/>
                </a:cubicBezTo>
                <a:cubicBezTo>
                  <a:pt x="558" y="2032"/>
                  <a:pt x="534" y="1858"/>
                  <a:pt x="488" y="1707"/>
                </a:cubicBezTo>
                <a:close/>
                <a:moveTo>
                  <a:pt x="2311" y="1150"/>
                </a:moveTo>
                <a:cubicBezTo>
                  <a:pt x="2345" y="1533"/>
                  <a:pt x="2496" y="2090"/>
                  <a:pt x="2729" y="2427"/>
                </a:cubicBezTo>
                <a:cubicBezTo>
                  <a:pt x="2624" y="2485"/>
                  <a:pt x="2508" y="2543"/>
                  <a:pt x="2392" y="2590"/>
                </a:cubicBezTo>
                <a:cubicBezTo>
                  <a:pt x="2229" y="2648"/>
                  <a:pt x="1986" y="2729"/>
                  <a:pt x="1742" y="2787"/>
                </a:cubicBezTo>
                <a:lnTo>
                  <a:pt x="1695" y="2706"/>
                </a:lnTo>
                <a:cubicBezTo>
                  <a:pt x="1672" y="2613"/>
                  <a:pt x="1637" y="2532"/>
                  <a:pt x="1614" y="2450"/>
                </a:cubicBezTo>
                <a:cubicBezTo>
                  <a:pt x="1606" y="2439"/>
                  <a:pt x="1592" y="2433"/>
                  <a:pt x="1578" y="2433"/>
                </a:cubicBezTo>
                <a:cubicBezTo>
                  <a:pt x="1548" y="2433"/>
                  <a:pt x="1517" y="2454"/>
                  <a:pt x="1533" y="2485"/>
                </a:cubicBezTo>
                <a:cubicBezTo>
                  <a:pt x="1568" y="2578"/>
                  <a:pt x="1579" y="2671"/>
                  <a:pt x="1614" y="2775"/>
                </a:cubicBezTo>
                <a:cubicBezTo>
                  <a:pt x="1614" y="2787"/>
                  <a:pt x="1626" y="2810"/>
                  <a:pt x="1626" y="2822"/>
                </a:cubicBezTo>
                <a:cubicBezTo>
                  <a:pt x="1498" y="2833"/>
                  <a:pt x="1382" y="2845"/>
                  <a:pt x="1266" y="2845"/>
                </a:cubicBezTo>
                <a:cubicBezTo>
                  <a:pt x="1243" y="2613"/>
                  <a:pt x="1103" y="2381"/>
                  <a:pt x="1010" y="2183"/>
                </a:cubicBezTo>
                <a:cubicBezTo>
                  <a:pt x="987" y="2044"/>
                  <a:pt x="976" y="1800"/>
                  <a:pt x="871" y="1672"/>
                </a:cubicBezTo>
                <a:cubicBezTo>
                  <a:pt x="952" y="1661"/>
                  <a:pt x="1034" y="1626"/>
                  <a:pt x="1092" y="1614"/>
                </a:cubicBezTo>
                <a:lnTo>
                  <a:pt x="1219" y="1568"/>
                </a:lnTo>
                <a:cubicBezTo>
                  <a:pt x="1266" y="1684"/>
                  <a:pt x="1301" y="1823"/>
                  <a:pt x="1347" y="1939"/>
                </a:cubicBezTo>
                <a:cubicBezTo>
                  <a:pt x="1394" y="2067"/>
                  <a:pt x="1405" y="2241"/>
                  <a:pt x="1510" y="2357"/>
                </a:cubicBezTo>
                <a:cubicBezTo>
                  <a:pt x="1514" y="2362"/>
                  <a:pt x="1525" y="2365"/>
                  <a:pt x="1536" y="2365"/>
                </a:cubicBezTo>
                <a:cubicBezTo>
                  <a:pt x="1552" y="2365"/>
                  <a:pt x="1568" y="2359"/>
                  <a:pt x="1568" y="2346"/>
                </a:cubicBezTo>
                <a:cubicBezTo>
                  <a:pt x="1614" y="2195"/>
                  <a:pt x="1533" y="2021"/>
                  <a:pt x="1510" y="1881"/>
                </a:cubicBezTo>
                <a:cubicBezTo>
                  <a:pt x="1475" y="1742"/>
                  <a:pt x="1440" y="1626"/>
                  <a:pt x="1394" y="1510"/>
                </a:cubicBezTo>
                <a:cubicBezTo>
                  <a:pt x="1707" y="1417"/>
                  <a:pt x="2020" y="1278"/>
                  <a:pt x="2311" y="1150"/>
                </a:cubicBezTo>
                <a:close/>
                <a:moveTo>
                  <a:pt x="3402" y="2392"/>
                </a:moveTo>
                <a:cubicBezTo>
                  <a:pt x="3448" y="2613"/>
                  <a:pt x="3611" y="2775"/>
                  <a:pt x="3831" y="2915"/>
                </a:cubicBezTo>
                <a:cubicBezTo>
                  <a:pt x="4377" y="3286"/>
                  <a:pt x="4841" y="3205"/>
                  <a:pt x="5201" y="3867"/>
                </a:cubicBezTo>
                <a:cubicBezTo>
                  <a:pt x="5201" y="3878"/>
                  <a:pt x="5225" y="3890"/>
                  <a:pt x="5225" y="3890"/>
                </a:cubicBezTo>
                <a:cubicBezTo>
                  <a:pt x="4717" y="4876"/>
                  <a:pt x="3328" y="5422"/>
                  <a:pt x="2140" y="5422"/>
                </a:cubicBezTo>
                <a:cubicBezTo>
                  <a:pt x="1860" y="5422"/>
                  <a:pt x="1591" y="5391"/>
                  <a:pt x="1347" y="5329"/>
                </a:cubicBezTo>
                <a:cubicBezTo>
                  <a:pt x="1347" y="4552"/>
                  <a:pt x="1823" y="3832"/>
                  <a:pt x="1417" y="3135"/>
                </a:cubicBezTo>
                <a:cubicBezTo>
                  <a:pt x="1811" y="3124"/>
                  <a:pt x="2253" y="2996"/>
                  <a:pt x="2520" y="2891"/>
                </a:cubicBezTo>
                <a:cubicBezTo>
                  <a:pt x="2798" y="2787"/>
                  <a:pt x="3147" y="2624"/>
                  <a:pt x="3402" y="2392"/>
                </a:cubicBezTo>
                <a:close/>
                <a:moveTo>
                  <a:pt x="5329" y="4064"/>
                </a:moveTo>
                <a:cubicBezTo>
                  <a:pt x="5747" y="4877"/>
                  <a:pt x="5991" y="5782"/>
                  <a:pt x="6293" y="6641"/>
                </a:cubicBezTo>
                <a:cubicBezTo>
                  <a:pt x="5635" y="7768"/>
                  <a:pt x="4424" y="8307"/>
                  <a:pt x="3193" y="8307"/>
                </a:cubicBezTo>
                <a:cubicBezTo>
                  <a:pt x="2838" y="8307"/>
                  <a:pt x="2482" y="8262"/>
                  <a:pt x="2137" y="8174"/>
                </a:cubicBezTo>
                <a:cubicBezTo>
                  <a:pt x="1800" y="7349"/>
                  <a:pt x="1510" y="6479"/>
                  <a:pt x="1382" y="5608"/>
                </a:cubicBezTo>
                <a:lnTo>
                  <a:pt x="1382" y="5608"/>
                </a:lnTo>
                <a:cubicBezTo>
                  <a:pt x="1625" y="5675"/>
                  <a:pt x="1891" y="5707"/>
                  <a:pt x="2168" y="5707"/>
                </a:cubicBezTo>
                <a:cubicBezTo>
                  <a:pt x="3386" y="5707"/>
                  <a:pt x="4809" y="5086"/>
                  <a:pt x="5329" y="4064"/>
                </a:cubicBezTo>
                <a:close/>
                <a:moveTo>
                  <a:pt x="6385" y="6908"/>
                </a:moveTo>
                <a:cubicBezTo>
                  <a:pt x="6490" y="7198"/>
                  <a:pt x="6606" y="7477"/>
                  <a:pt x="6734" y="7756"/>
                </a:cubicBezTo>
                <a:cubicBezTo>
                  <a:pt x="6745" y="7779"/>
                  <a:pt x="6757" y="7790"/>
                  <a:pt x="6792" y="7814"/>
                </a:cubicBezTo>
                <a:cubicBezTo>
                  <a:pt x="6170" y="8958"/>
                  <a:pt x="4708" y="9487"/>
                  <a:pt x="3515" y="9487"/>
                </a:cubicBezTo>
                <a:cubicBezTo>
                  <a:pt x="3172" y="9487"/>
                  <a:pt x="2850" y="9443"/>
                  <a:pt x="2578" y="9358"/>
                </a:cubicBezTo>
                <a:cubicBezTo>
                  <a:pt x="2462" y="9091"/>
                  <a:pt x="2345" y="8812"/>
                  <a:pt x="2253" y="8522"/>
                </a:cubicBezTo>
                <a:lnTo>
                  <a:pt x="2253" y="8522"/>
                </a:lnTo>
                <a:cubicBezTo>
                  <a:pt x="2490" y="8608"/>
                  <a:pt x="2758" y="8642"/>
                  <a:pt x="3033" y="8642"/>
                </a:cubicBezTo>
                <a:cubicBezTo>
                  <a:pt x="3578" y="8642"/>
                  <a:pt x="4154" y="8506"/>
                  <a:pt x="4586" y="8359"/>
                </a:cubicBezTo>
                <a:cubicBezTo>
                  <a:pt x="5341" y="8092"/>
                  <a:pt x="6002" y="7616"/>
                  <a:pt x="6385" y="6908"/>
                </a:cubicBezTo>
                <a:close/>
                <a:moveTo>
                  <a:pt x="2661" y="1"/>
                </a:moveTo>
                <a:cubicBezTo>
                  <a:pt x="2126" y="1"/>
                  <a:pt x="1341" y="324"/>
                  <a:pt x="1127" y="407"/>
                </a:cubicBezTo>
                <a:cubicBezTo>
                  <a:pt x="813" y="546"/>
                  <a:pt x="465" y="674"/>
                  <a:pt x="233" y="953"/>
                </a:cubicBezTo>
                <a:cubicBezTo>
                  <a:pt x="93" y="1092"/>
                  <a:pt x="0" y="1313"/>
                  <a:pt x="117" y="1487"/>
                </a:cubicBezTo>
                <a:cubicBezTo>
                  <a:pt x="128" y="1742"/>
                  <a:pt x="302" y="2021"/>
                  <a:pt x="384" y="2253"/>
                </a:cubicBezTo>
                <a:cubicBezTo>
                  <a:pt x="465" y="2439"/>
                  <a:pt x="500" y="2636"/>
                  <a:pt x="581" y="2810"/>
                </a:cubicBezTo>
                <a:cubicBezTo>
                  <a:pt x="592" y="2845"/>
                  <a:pt x="604" y="2880"/>
                  <a:pt x="639" y="2903"/>
                </a:cubicBezTo>
                <a:cubicBezTo>
                  <a:pt x="662" y="2961"/>
                  <a:pt x="697" y="2984"/>
                  <a:pt x="720" y="3007"/>
                </a:cubicBezTo>
                <a:cubicBezTo>
                  <a:pt x="871" y="3100"/>
                  <a:pt x="1045" y="3124"/>
                  <a:pt x="1231" y="3135"/>
                </a:cubicBezTo>
                <a:cubicBezTo>
                  <a:pt x="1289" y="3483"/>
                  <a:pt x="1359" y="3762"/>
                  <a:pt x="1243" y="4134"/>
                </a:cubicBezTo>
                <a:cubicBezTo>
                  <a:pt x="1161" y="4389"/>
                  <a:pt x="1045" y="4621"/>
                  <a:pt x="1010" y="4877"/>
                </a:cubicBezTo>
                <a:cubicBezTo>
                  <a:pt x="952" y="5295"/>
                  <a:pt x="1057" y="5736"/>
                  <a:pt x="1161" y="6142"/>
                </a:cubicBezTo>
                <a:cubicBezTo>
                  <a:pt x="1417" y="7314"/>
                  <a:pt x="1858" y="8464"/>
                  <a:pt x="2276" y="9578"/>
                </a:cubicBezTo>
                <a:cubicBezTo>
                  <a:pt x="2334" y="9741"/>
                  <a:pt x="3181" y="9845"/>
                  <a:pt x="3506" y="9869"/>
                </a:cubicBezTo>
                <a:cubicBezTo>
                  <a:pt x="3576" y="9875"/>
                  <a:pt x="3649" y="9879"/>
                  <a:pt x="3724" y="9879"/>
                </a:cubicBezTo>
                <a:cubicBezTo>
                  <a:pt x="4928" y="9879"/>
                  <a:pt x="6706" y="9012"/>
                  <a:pt x="7012" y="7744"/>
                </a:cubicBezTo>
                <a:cubicBezTo>
                  <a:pt x="7024" y="7709"/>
                  <a:pt x="7024" y="7686"/>
                  <a:pt x="7024" y="7651"/>
                </a:cubicBezTo>
                <a:lnTo>
                  <a:pt x="7024" y="7640"/>
                </a:lnTo>
                <a:cubicBezTo>
                  <a:pt x="7024" y="7605"/>
                  <a:pt x="7024" y="7582"/>
                  <a:pt x="6989" y="7558"/>
                </a:cubicBezTo>
                <a:cubicBezTo>
                  <a:pt x="6420" y="6328"/>
                  <a:pt x="6177" y="4969"/>
                  <a:pt x="5538" y="3750"/>
                </a:cubicBezTo>
                <a:cubicBezTo>
                  <a:pt x="5364" y="3402"/>
                  <a:pt x="5190" y="3135"/>
                  <a:pt x="4830" y="2961"/>
                </a:cubicBezTo>
                <a:cubicBezTo>
                  <a:pt x="4656" y="2880"/>
                  <a:pt x="4470" y="2845"/>
                  <a:pt x="4273" y="2775"/>
                </a:cubicBezTo>
                <a:cubicBezTo>
                  <a:pt x="3959" y="2648"/>
                  <a:pt x="3750" y="2427"/>
                  <a:pt x="3553" y="2172"/>
                </a:cubicBezTo>
                <a:cubicBezTo>
                  <a:pt x="3611" y="2090"/>
                  <a:pt x="3657" y="2009"/>
                  <a:pt x="3669" y="1905"/>
                </a:cubicBezTo>
                <a:cubicBezTo>
                  <a:pt x="3681" y="1893"/>
                  <a:pt x="3692" y="1858"/>
                  <a:pt x="3715" y="1835"/>
                </a:cubicBezTo>
                <a:cubicBezTo>
                  <a:pt x="3715" y="1510"/>
                  <a:pt x="3564" y="1162"/>
                  <a:pt x="3460" y="860"/>
                </a:cubicBezTo>
                <a:cubicBezTo>
                  <a:pt x="3390" y="639"/>
                  <a:pt x="3321" y="372"/>
                  <a:pt x="3135" y="198"/>
                </a:cubicBezTo>
                <a:cubicBezTo>
                  <a:pt x="3055" y="54"/>
                  <a:pt x="2878" y="1"/>
                  <a:pt x="266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7"/>
          <p:cNvSpPr txBox="1"/>
          <p:nvPr>
            <p:ph idx="2" type="subTitle"/>
          </p:nvPr>
        </p:nvSpPr>
        <p:spPr>
          <a:xfrm>
            <a:off x="4875888" y="1244200"/>
            <a:ext cx="35436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bg>
      <p:bgPr>
        <a:solidFill>
          <a:schemeClr val="accent1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 txBox="1"/>
          <p:nvPr>
            <p:ph idx="1" type="subTitle"/>
          </p:nvPr>
        </p:nvSpPr>
        <p:spPr>
          <a:xfrm>
            <a:off x="871980" y="2181727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4" name="Google Shape;394;p8"/>
          <p:cNvSpPr txBox="1"/>
          <p:nvPr>
            <p:ph hasCustomPrompt="1"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5" name="Google Shape;395;p8"/>
          <p:cNvSpPr txBox="1"/>
          <p:nvPr>
            <p:ph idx="2"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96" name="Google Shape;396;p8"/>
          <p:cNvSpPr txBox="1"/>
          <p:nvPr>
            <p:ph idx="3" type="subTitle"/>
          </p:nvPr>
        </p:nvSpPr>
        <p:spPr>
          <a:xfrm>
            <a:off x="946380" y="1922291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397" name="Google Shape;397;p8"/>
          <p:cNvSpPr txBox="1"/>
          <p:nvPr>
            <p:ph idx="4" type="subTitle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98" name="Google Shape;398;p8"/>
          <p:cNvSpPr txBox="1"/>
          <p:nvPr>
            <p:ph hasCustomPrompt="1" idx="5" type="title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8"/>
          <p:cNvSpPr txBox="1"/>
          <p:nvPr>
            <p:ph idx="6" type="subTitle"/>
          </p:nvPr>
        </p:nvSpPr>
        <p:spPr>
          <a:xfrm>
            <a:off x="3506700" y="1924666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0" name="Google Shape;400;p8"/>
          <p:cNvSpPr txBox="1"/>
          <p:nvPr>
            <p:ph idx="7" type="subTitle"/>
          </p:nvPr>
        </p:nvSpPr>
        <p:spPr>
          <a:xfrm>
            <a:off x="5992620" y="2184102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1" name="Google Shape;401;p8"/>
          <p:cNvSpPr txBox="1"/>
          <p:nvPr>
            <p:ph hasCustomPrompt="1" idx="8" type="title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2" name="Google Shape;402;p8"/>
          <p:cNvSpPr txBox="1"/>
          <p:nvPr>
            <p:ph idx="9" type="subTitle"/>
          </p:nvPr>
        </p:nvSpPr>
        <p:spPr>
          <a:xfrm>
            <a:off x="6067020" y="1924675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3" name="Google Shape;403;p8"/>
          <p:cNvSpPr txBox="1"/>
          <p:nvPr>
            <p:ph idx="13" type="subTitle"/>
          </p:nvPr>
        </p:nvSpPr>
        <p:spPr>
          <a:xfrm>
            <a:off x="2152140" y="3899550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4" name="Google Shape;404;p8"/>
          <p:cNvSpPr txBox="1"/>
          <p:nvPr>
            <p:ph hasCustomPrompt="1" idx="14" type="title"/>
          </p:nvPr>
        </p:nvSpPr>
        <p:spPr>
          <a:xfrm>
            <a:off x="2877128" y="3144848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5" name="Google Shape;405;p8"/>
          <p:cNvSpPr txBox="1"/>
          <p:nvPr>
            <p:ph idx="15" type="subTitle"/>
          </p:nvPr>
        </p:nvSpPr>
        <p:spPr>
          <a:xfrm>
            <a:off x="2226540" y="3640114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06" name="Google Shape;406;p8"/>
          <p:cNvSpPr txBox="1"/>
          <p:nvPr>
            <p:ph idx="16" type="subTitle"/>
          </p:nvPr>
        </p:nvSpPr>
        <p:spPr>
          <a:xfrm>
            <a:off x="4712460" y="3901925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Condensed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07" name="Google Shape;407;p8"/>
          <p:cNvSpPr txBox="1"/>
          <p:nvPr>
            <p:ph hasCustomPrompt="1" idx="17" type="title"/>
          </p:nvPr>
        </p:nvSpPr>
        <p:spPr>
          <a:xfrm>
            <a:off x="5437448" y="3147223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Neucha"/>
              <a:buNone/>
              <a:defRPr b="1" sz="3000">
                <a:latin typeface="Neucha"/>
                <a:ea typeface="Neucha"/>
                <a:cs typeface="Neucha"/>
                <a:sym typeface="Neucha"/>
              </a:defRPr>
            </a:lvl9pPr>
          </a:lstStyle>
          <a:p>
            <a:r>
              <a:t>xx%</a:t>
            </a:r>
          </a:p>
        </p:txBody>
      </p:sp>
      <p:sp>
        <p:nvSpPr>
          <p:cNvPr id="408" name="Google Shape;408;p8"/>
          <p:cNvSpPr txBox="1"/>
          <p:nvPr>
            <p:ph idx="18" type="subTitle"/>
          </p:nvPr>
        </p:nvSpPr>
        <p:spPr>
          <a:xfrm>
            <a:off x="4786860" y="3642489"/>
            <a:ext cx="21306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409" name="Google Shape;409;p8"/>
          <p:cNvGrpSpPr/>
          <p:nvPr/>
        </p:nvGrpSpPr>
        <p:grpSpPr>
          <a:xfrm rot="1403612">
            <a:off x="1257787" y="-167799"/>
            <a:ext cx="933827" cy="906562"/>
            <a:chOff x="1428925" y="2779850"/>
            <a:chExt cx="216825" cy="210450"/>
          </a:xfrm>
        </p:grpSpPr>
        <p:sp>
          <p:nvSpPr>
            <p:cNvPr id="410" name="Google Shape;410;p8"/>
            <p:cNvSpPr/>
            <p:nvPr/>
          </p:nvSpPr>
          <p:spPr>
            <a:xfrm>
              <a:off x="1428925" y="2779850"/>
              <a:ext cx="216825" cy="210450"/>
            </a:xfrm>
            <a:custGeom>
              <a:rect b="b" l="l" r="r" t="t"/>
              <a:pathLst>
                <a:path extrusionOk="0" h="8418" w="8673">
                  <a:moveTo>
                    <a:pt x="3228" y="7988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32" y="8301"/>
                  </a:lnTo>
                  <a:cubicBezTo>
                    <a:pt x="1951" y="8301"/>
                    <a:pt x="1881" y="8301"/>
                    <a:pt x="1812" y="8290"/>
                  </a:cubicBezTo>
                  <a:cubicBezTo>
                    <a:pt x="1649" y="8255"/>
                    <a:pt x="1487" y="8139"/>
                    <a:pt x="1487" y="7964"/>
                  </a:cubicBezTo>
                  <a:cubicBezTo>
                    <a:pt x="1487" y="7918"/>
                    <a:pt x="1475" y="7883"/>
                    <a:pt x="1475" y="7837"/>
                  </a:cubicBezTo>
                  <a:cubicBezTo>
                    <a:pt x="1313" y="7814"/>
                    <a:pt x="1173" y="7779"/>
                    <a:pt x="1022" y="7755"/>
                  </a:cubicBezTo>
                  <a:cubicBezTo>
                    <a:pt x="790" y="7709"/>
                    <a:pt x="639" y="7581"/>
                    <a:pt x="558" y="7338"/>
                  </a:cubicBezTo>
                  <a:cubicBezTo>
                    <a:pt x="384" y="6792"/>
                    <a:pt x="210" y="6223"/>
                    <a:pt x="70" y="5677"/>
                  </a:cubicBezTo>
                  <a:cubicBezTo>
                    <a:pt x="24" y="5503"/>
                    <a:pt x="12" y="5306"/>
                    <a:pt x="12" y="5120"/>
                  </a:cubicBezTo>
                  <a:cubicBezTo>
                    <a:pt x="1" y="4586"/>
                    <a:pt x="1" y="4064"/>
                    <a:pt x="1" y="3530"/>
                  </a:cubicBezTo>
                  <a:cubicBezTo>
                    <a:pt x="1" y="3158"/>
                    <a:pt x="117" y="2833"/>
                    <a:pt x="314" y="2508"/>
                  </a:cubicBezTo>
                  <a:cubicBezTo>
                    <a:pt x="442" y="2288"/>
                    <a:pt x="674" y="2195"/>
                    <a:pt x="906" y="2113"/>
                  </a:cubicBezTo>
                  <a:cubicBezTo>
                    <a:pt x="1046" y="2079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74" y="1974"/>
                    <a:pt x="2114" y="1997"/>
                    <a:pt x="2276" y="1974"/>
                  </a:cubicBezTo>
                  <a:lnTo>
                    <a:pt x="2276" y="1812"/>
                  </a:lnTo>
                  <a:cubicBezTo>
                    <a:pt x="2241" y="1440"/>
                    <a:pt x="2288" y="1057"/>
                    <a:pt x="2439" y="697"/>
                  </a:cubicBezTo>
                  <a:cubicBezTo>
                    <a:pt x="2555" y="395"/>
                    <a:pt x="2764" y="221"/>
                    <a:pt x="3077" y="128"/>
                  </a:cubicBezTo>
                  <a:cubicBezTo>
                    <a:pt x="3147" y="117"/>
                    <a:pt x="3217" y="82"/>
                    <a:pt x="3275" y="82"/>
                  </a:cubicBezTo>
                  <a:cubicBezTo>
                    <a:pt x="3727" y="59"/>
                    <a:pt x="4180" y="12"/>
                    <a:pt x="4621" y="1"/>
                  </a:cubicBezTo>
                  <a:cubicBezTo>
                    <a:pt x="4842" y="1"/>
                    <a:pt x="5074" y="47"/>
                    <a:pt x="5295" y="70"/>
                  </a:cubicBezTo>
                  <a:cubicBezTo>
                    <a:pt x="5353" y="82"/>
                    <a:pt x="5411" y="105"/>
                    <a:pt x="5469" y="128"/>
                  </a:cubicBezTo>
                  <a:cubicBezTo>
                    <a:pt x="5712" y="233"/>
                    <a:pt x="5875" y="418"/>
                    <a:pt x="5887" y="685"/>
                  </a:cubicBezTo>
                  <a:cubicBezTo>
                    <a:pt x="5898" y="1069"/>
                    <a:pt x="6003" y="1463"/>
                    <a:pt x="5921" y="1870"/>
                  </a:cubicBezTo>
                  <a:cubicBezTo>
                    <a:pt x="6049" y="1939"/>
                    <a:pt x="6165" y="1916"/>
                    <a:pt x="6293" y="1916"/>
                  </a:cubicBezTo>
                  <a:cubicBezTo>
                    <a:pt x="6734" y="1916"/>
                    <a:pt x="7152" y="1939"/>
                    <a:pt x="7570" y="2032"/>
                  </a:cubicBezTo>
                  <a:cubicBezTo>
                    <a:pt x="7686" y="2055"/>
                    <a:pt x="7814" y="2090"/>
                    <a:pt x="7918" y="2137"/>
                  </a:cubicBezTo>
                  <a:cubicBezTo>
                    <a:pt x="8127" y="2218"/>
                    <a:pt x="8267" y="2369"/>
                    <a:pt x="8359" y="2578"/>
                  </a:cubicBezTo>
                  <a:cubicBezTo>
                    <a:pt x="8452" y="2868"/>
                    <a:pt x="8499" y="3181"/>
                    <a:pt x="8534" y="3483"/>
                  </a:cubicBezTo>
                  <a:cubicBezTo>
                    <a:pt x="8568" y="4087"/>
                    <a:pt x="8626" y="4702"/>
                    <a:pt x="8673" y="5306"/>
                  </a:cubicBezTo>
                  <a:lnTo>
                    <a:pt x="8673" y="5527"/>
                  </a:lnTo>
                  <a:cubicBezTo>
                    <a:pt x="8650" y="5828"/>
                    <a:pt x="8626" y="6142"/>
                    <a:pt x="8592" y="6444"/>
                  </a:cubicBezTo>
                  <a:cubicBezTo>
                    <a:pt x="8557" y="6722"/>
                    <a:pt x="8510" y="6989"/>
                    <a:pt x="8441" y="7256"/>
                  </a:cubicBezTo>
                  <a:cubicBezTo>
                    <a:pt x="8359" y="7570"/>
                    <a:pt x="8127" y="7744"/>
                    <a:pt x="7814" y="7802"/>
                  </a:cubicBezTo>
                  <a:cubicBezTo>
                    <a:pt x="7674" y="7837"/>
                    <a:pt x="7547" y="7848"/>
                    <a:pt x="7384" y="7883"/>
                  </a:cubicBezTo>
                  <a:cubicBezTo>
                    <a:pt x="7384" y="7999"/>
                    <a:pt x="7384" y="8115"/>
                    <a:pt x="7373" y="8231"/>
                  </a:cubicBezTo>
                  <a:cubicBezTo>
                    <a:pt x="7349" y="8359"/>
                    <a:pt x="7315" y="8417"/>
                    <a:pt x="7175" y="8417"/>
                  </a:cubicBezTo>
                  <a:lnTo>
                    <a:pt x="6746" y="8417"/>
                  </a:lnTo>
                  <a:lnTo>
                    <a:pt x="6188" y="8417"/>
                  </a:lnTo>
                  <a:cubicBezTo>
                    <a:pt x="5991" y="8417"/>
                    <a:pt x="5933" y="8359"/>
                    <a:pt x="5875" y="8150"/>
                  </a:cubicBezTo>
                  <a:cubicBezTo>
                    <a:pt x="5863" y="8115"/>
                    <a:pt x="5840" y="8057"/>
                    <a:pt x="5817" y="8011"/>
                  </a:cubicBezTo>
                  <a:cubicBezTo>
                    <a:pt x="5527" y="7953"/>
                    <a:pt x="5248" y="7999"/>
                    <a:pt x="4958" y="7964"/>
                  </a:cubicBezTo>
                  <a:cubicBezTo>
                    <a:pt x="4668" y="7953"/>
                    <a:pt x="4366" y="7953"/>
                    <a:pt x="4076" y="7953"/>
                  </a:cubicBezTo>
                  <a:cubicBezTo>
                    <a:pt x="3785" y="7988"/>
                    <a:pt x="3507" y="7964"/>
                    <a:pt x="3228" y="7988"/>
                  </a:cubicBezTo>
                  <a:close/>
                  <a:moveTo>
                    <a:pt x="4424" y="2218"/>
                  </a:moveTo>
                  <a:cubicBezTo>
                    <a:pt x="4424" y="2241"/>
                    <a:pt x="4424" y="2241"/>
                    <a:pt x="4424" y="2218"/>
                  </a:cubicBezTo>
                  <a:cubicBezTo>
                    <a:pt x="3983" y="2241"/>
                    <a:pt x="3542" y="2241"/>
                    <a:pt x="3100" y="2241"/>
                  </a:cubicBezTo>
                  <a:cubicBezTo>
                    <a:pt x="2741" y="2241"/>
                    <a:pt x="2392" y="2218"/>
                    <a:pt x="2032" y="2241"/>
                  </a:cubicBezTo>
                  <a:cubicBezTo>
                    <a:pt x="1823" y="2241"/>
                    <a:pt x="1626" y="2264"/>
                    <a:pt x="1417" y="2311"/>
                  </a:cubicBezTo>
                  <a:cubicBezTo>
                    <a:pt x="1289" y="2334"/>
                    <a:pt x="1173" y="2392"/>
                    <a:pt x="1046" y="2415"/>
                  </a:cubicBezTo>
                  <a:cubicBezTo>
                    <a:pt x="802" y="2438"/>
                    <a:pt x="616" y="2566"/>
                    <a:pt x="512" y="2787"/>
                  </a:cubicBezTo>
                  <a:cubicBezTo>
                    <a:pt x="395" y="3019"/>
                    <a:pt x="326" y="3251"/>
                    <a:pt x="326" y="3530"/>
                  </a:cubicBezTo>
                  <a:cubicBezTo>
                    <a:pt x="349" y="4075"/>
                    <a:pt x="349" y="4633"/>
                    <a:pt x="349" y="5178"/>
                  </a:cubicBezTo>
                  <a:cubicBezTo>
                    <a:pt x="349" y="5318"/>
                    <a:pt x="349" y="5457"/>
                    <a:pt x="384" y="5573"/>
                  </a:cubicBezTo>
                  <a:lnTo>
                    <a:pt x="871" y="7187"/>
                  </a:lnTo>
                  <a:cubicBezTo>
                    <a:pt x="906" y="7314"/>
                    <a:pt x="999" y="7384"/>
                    <a:pt x="1127" y="7419"/>
                  </a:cubicBezTo>
                  <a:lnTo>
                    <a:pt x="1347" y="7465"/>
                  </a:lnTo>
                  <a:cubicBezTo>
                    <a:pt x="1568" y="7488"/>
                    <a:pt x="1777" y="7488"/>
                    <a:pt x="1986" y="7535"/>
                  </a:cubicBezTo>
                  <a:cubicBezTo>
                    <a:pt x="2508" y="7616"/>
                    <a:pt x="3042" y="7663"/>
                    <a:pt x="3565" y="7639"/>
                  </a:cubicBezTo>
                  <a:lnTo>
                    <a:pt x="4273" y="7639"/>
                  </a:lnTo>
                  <a:cubicBezTo>
                    <a:pt x="4668" y="7651"/>
                    <a:pt x="5062" y="7651"/>
                    <a:pt x="5434" y="7663"/>
                  </a:cubicBezTo>
                  <a:cubicBezTo>
                    <a:pt x="6177" y="7697"/>
                    <a:pt x="6931" y="7697"/>
                    <a:pt x="7674" y="7558"/>
                  </a:cubicBezTo>
                  <a:cubicBezTo>
                    <a:pt x="7965" y="7523"/>
                    <a:pt x="8139" y="7372"/>
                    <a:pt x="8208" y="7082"/>
                  </a:cubicBezTo>
                  <a:cubicBezTo>
                    <a:pt x="8220" y="7036"/>
                    <a:pt x="8232" y="6978"/>
                    <a:pt x="8232" y="6943"/>
                  </a:cubicBezTo>
                  <a:cubicBezTo>
                    <a:pt x="8278" y="6595"/>
                    <a:pt x="8313" y="6246"/>
                    <a:pt x="8348" y="5910"/>
                  </a:cubicBezTo>
                  <a:cubicBezTo>
                    <a:pt x="8383" y="5619"/>
                    <a:pt x="8371" y="5341"/>
                    <a:pt x="8325" y="5051"/>
                  </a:cubicBezTo>
                  <a:cubicBezTo>
                    <a:pt x="8278" y="4795"/>
                    <a:pt x="8255" y="4528"/>
                    <a:pt x="8220" y="4273"/>
                  </a:cubicBezTo>
                  <a:cubicBezTo>
                    <a:pt x="8197" y="3890"/>
                    <a:pt x="8174" y="3518"/>
                    <a:pt x="8162" y="3135"/>
                  </a:cubicBezTo>
                  <a:cubicBezTo>
                    <a:pt x="8162" y="2972"/>
                    <a:pt x="8104" y="2833"/>
                    <a:pt x="8058" y="2682"/>
                  </a:cubicBezTo>
                  <a:cubicBezTo>
                    <a:pt x="8023" y="2543"/>
                    <a:pt x="7918" y="2473"/>
                    <a:pt x="7802" y="2415"/>
                  </a:cubicBezTo>
                  <a:cubicBezTo>
                    <a:pt x="7732" y="2380"/>
                    <a:pt x="7640" y="2357"/>
                    <a:pt x="7570" y="2334"/>
                  </a:cubicBezTo>
                  <a:cubicBezTo>
                    <a:pt x="7175" y="2241"/>
                    <a:pt x="6781" y="2218"/>
                    <a:pt x="6374" y="2218"/>
                  </a:cubicBezTo>
                  <a:close/>
                  <a:moveTo>
                    <a:pt x="2868" y="1962"/>
                  </a:moveTo>
                  <a:cubicBezTo>
                    <a:pt x="2868" y="1870"/>
                    <a:pt x="2857" y="1812"/>
                    <a:pt x="2857" y="1777"/>
                  </a:cubicBezTo>
                  <a:cubicBezTo>
                    <a:pt x="2857" y="1614"/>
                    <a:pt x="2857" y="1440"/>
                    <a:pt x="2868" y="1278"/>
                  </a:cubicBezTo>
                  <a:cubicBezTo>
                    <a:pt x="2903" y="1092"/>
                    <a:pt x="2996" y="964"/>
                    <a:pt x="3205" y="929"/>
                  </a:cubicBezTo>
                  <a:cubicBezTo>
                    <a:pt x="3286" y="918"/>
                    <a:pt x="3379" y="883"/>
                    <a:pt x="3484" y="883"/>
                  </a:cubicBezTo>
                  <a:cubicBezTo>
                    <a:pt x="3843" y="883"/>
                    <a:pt x="4192" y="871"/>
                    <a:pt x="4552" y="883"/>
                  </a:cubicBezTo>
                  <a:cubicBezTo>
                    <a:pt x="4830" y="883"/>
                    <a:pt x="5039" y="1022"/>
                    <a:pt x="5109" y="1347"/>
                  </a:cubicBezTo>
                  <a:cubicBezTo>
                    <a:pt x="5132" y="1545"/>
                    <a:pt x="5178" y="1730"/>
                    <a:pt x="5225" y="1928"/>
                  </a:cubicBezTo>
                  <a:cubicBezTo>
                    <a:pt x="5364" y="1951"/>
                    <a:pt x="5480" y="1962"/>
                    <a:pt x="5631" y="1916"/>
                  </a:cubicBezTo>
                  <a:lnTo>
                    <a:pt x="5631" y="1370"/>
                  </a:lnTo>
                  <a:cubicBezTo>
                    <a:pt x="5608" y="1173"/>
                    <a:pt x="5596" y="976"/>
                    <a:pt x="5585" y="790"/>
                  </a:cubicBezTo>
                  <a:cubicBezTo>
                    <a:pt x="5573" y="581"/>
                    <a:pt x="5469" y="465"/>
                    <a:pt x="5283" y="407"/>
                  </a:cubicBezTo>
                  <a:cubicBezTo>
                    <a:pt x="5178" y="372"/>
                    <a:pt x="5074" y="349"/>
                    <a:pt x="4969" y="337"/>
                  </a:cubicBezTo>
                  <a:cubicBezTo>
                    <a:pt x="4366" y="244"/>
                    <a:pt x="3751" y="314"/>
                    <a:pt x="3147" y="407"/>
                  </a:cubicBezTo>
                  <a:cubicBezTo>
                    <a:pt x="2915" y="430"/>
                    <a:pt x="2752" y="593"/>
                    <a:pt x="2648" y="813"/>
                  </a:cubicBezTo>
                  <a:cubicBezTo>
                    <a:pt x="2532" y="1057"/>
                    <a:pt x="2543" y="1324"/>
                    <a:pt x="2520" y="1579"/>
                  </a:cubicBezTo>
                  <a:cubicBezTo>
                    <a:pt x="2508" y="1684"/>
                    <a:pt x="2508" y="1788"/>
                    <a:pt x="2508" y="1893"/>
                  </a:cubicBezTo>
                  <a:cubicBezTo>
                    <a:pt x="2508" y="1904"/>
                    <a:pt x="2520" y="1916"/>
                    <a:pt x="2532" y="1962"/>
                  </a:cubicBezTo>
                  <a:close/>
                  <a:moveTo>
                    <a:pt x="3135" y="1951"/>
                  </a:moveTo>
                  <a:cubicBezTo>
                    <a:pt x="3193" y="1962"/>
                    <a:pt x="3217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7" y="1951"/>
                    <a:pt x="4911" y="1928"/>
                  </a:cubicBezTo>
                  <a:cubicBezTo>
                    <a:pt x="4877" y="1730"/>
                    <a:pt x="4842" y="1545"/>
                    <a:pt x="4795" y="1347"/>
                  </a:cubicBezTo>
                  <a:cubicBezTo>
                    <a:pt x="4784" y="1254"/>
                    <a:pt x="4714" y="1196"/>
                    <a:pt x="4610" y="1173"/>
                  </a:cubicBezTo>
                  <a:cubicBezTo>
                    <a:pt x="4528" y="1161"/>
                    <a:pt x="4447" y="1161"/>
                    <a:pt x="4366" y="1161"/>
                  </a:cubicBezTo>
                  <a:lnTo>
                    <a:pt x="3542" y="1161"/>
                  </a:lnTo>
                  <a:cubicBezTo>
                    <a:pt x="3460" y="1161"/>
                    <a:pt x="3391" y="1161"/>
                    <a:pt x="3321" y="1173"/>
                  </a:cubicBezTo>
                  <a:cubicBezTo>
                    <a:pt x="3170" y="1196"/>
                    <a:pt x="3112" y="1254"/>
                    <a:pt x="3100" y="1394"/>
                  </a:cubicBezTo>
                  <a:cubicBezTo>
                    <a:pt x="3112" y="1568"/>
                    <a:pt x="3135" y="1742"/>
                    <a:pt x="3135" y="1951"/>
                  </a:cubicBezTo>
                  <a:close/>
                  <a:moveTo>
                    <a:pt x="7094" y="8022"/>
                  </a:moveTo>
                  <a:cubicBezTo>
                    <a:pt x="6699" y="7988"/>
                    <a:pt x="6281" y="7988"/>
                    <a:pt x="6096" y="8057"/>
                  </a:cubicBezTo>
                  <a:cubicBezTo>
                    <a:pt x="6096" y="8139"/>
                    <a:pt x="6154" y="8185"/>
                    <a:pt x="6223" y="8185"/>
                  </a:cubicBezTo>
                  <a:lnTo>
                    <a:pt x="7024" y="8185"/>
                  </a:lnTo>
                  <a:cubicBezTo>
                    <a:pt x="7106" y="8173"/>
                    <a:pt x="7117" y="8115"/>
                    <a:pt x="7094" y="8022"/>
                  </a:cubicBezTo>
                  <a:close/>
                  <a:moveTo>
                    <a:pt x="2810" y="8022"/>
                  </a:moveTo>
                  <a:cubicBezTo>
                    <a:pt x="2799" y="7964"/>
                    <a:pt x="2752" y="7964"/>
                    <a:pt x="2729" y="7953"/>
                  </a:cubicBezTo>
                  <a:cubicBezTo>
                    <a:pt x="2474" y="7930"/>
                    <a:pt x="2218" y="7895"/>
                    <a:pt x="1974" y="7872"/>
                  </a:cubicBezTo>
                  <a:cubicBezTo>
                    <a:pt x="1928" y="7872"/>
                    <a:pt x="1870" y="7848"/>
                    <a:pt x="1823" y="7872"/>
                  </a:cubicBezTo>
                  <a:cubicBezTo>
                    <a:pt x="1800" y="7872"/>
                    <a:pt x="1765" y="7895"/>
                    <a:pt x="1765" y="7918"/>
                  </a:cubicBezTo>
                  <a:cubicBezTo>
                    <a:pt x="1765" y="7953"/>
                    <a:pt x="1777" y="7999"/>
                    <a:pt x="1800" y="7999"/>
                  </a:cubicBezTo>
                  <a:cubicBezTo>
                    <a:pt x="1858" y="8022"/>
                    <a:pt x="1928" y="8057"/>
                    <a:pt x="1998" y="8057"/>
                  </a:cubicBezTo>
                  <a:lnTo>
                    <a:pt x="2752" y="8057"/>
                  </a:lnTo>
                  <a:cubicBezTo>
                    <a:pt x="2764" y="8057"/>
                    <a:pt x="2799" y="8046"/>
                    <a:pt x="2810" y="802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1494525" y="2863725"/>
              <a:ext cx="82150" cy="81300"/>
            </a:xfrm>
            <a:custGeom>
              <a:rect b="b" l="l" r="r" t="t"/>
              <a:pathLst>
                <a:path extrusionOk="0" h="3252" w="3286">
                  <a:moveTo>
                    <a:pt x="2485" y="2148"/>
                  </a:moveTo>
                  <a:cubicBezTo>
                    <a:pt x="2462" y="2230"/>
                    <a:pt x="2462" y="2322"/>
                    <a:pt x="2462" y="2392"/>
                  </a:cubicBezTo>
                  <a:lnTo>
                    <a:pt x="2462" y="2973"/>
                  </a:lnTo>
                  <a:cubicBezTo>
                    <a:pt x="2462" y="3147"/>
                    <a:pt x="2392" y="3216"/>
                    <a:pt x="2229" y="3240"/>
                  </a:cubicBezTo>
                  <a:cubicBezTo>
                    <a:pt x="1974" y="3251"/>
                    <a:pt x="1707" y="3251"/>
                    <a:pt x="1452" y="3182"/>
                  </a:cubicBezTo>
                  <a:cubicBezTo>
                    <a:pt x="1289" y="3135"/>
                    <a:pt x="1208" y="3042"/>
                    <a:pt x="1185" y="2891"/>
                  </a:cubicBezTo>
                  <a:cubicBezTo>
                    <a:pt x="1185" y="2729"/>
                    <a:pt x="1138" y="2578"/>
                    <a:pt x="1068" y="2450"/>
                  </a:cubicBezTo>
                  <a:cubicBezTo>
                    <a:pt x="1057" y="2427"/>
                    <a:pt x="1045" y="2392"/>
                    <a:pt x="1010" y="2346"/>
                  </a:cubicBezTo>
                  <a:lnTo>
                    <a:pt x="662" y="2346"/>
                  </a:lnTo>
                  <a:lnTo>
                    <a:pt x="453" y="2346"/>
                  </a:lnTo>
                  <a:cubicBezTo>
                    <a:pt x="209" y="2322"/>
                    <a:pt x="117" y="2253"/>
                    <a:pt x="70" y="2021"/>
                  </a:cubicBezTo>
                  <a:cubicBezTo>
                    <a:pt x="47" y="1800"/>
                    <a:pt x="24" y="1591"/>
                    <a:pt x="12" y="1382"/>
                  </a:cubicBezTo>
                  <a:cubicBezTo>
                    <a:pt x="0" y="1173"/>
                    <a:pt x="58" y="1127"/>
                    <a:pt x="279" y="1127"/>
                  </a:cubicBezTo>
                  <a:lnTo>
                    <a:pt x="976" y="1127"/>
                  </a:lnTo>
                  <a:cubicBezTo>
                    <a:pt x="987" y="1069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82"/>
                    <a:pt x="1045" y="24"/>
                    <a:pt x="1243" y="12"/>
                  </a:cubicBezTo>
                  <a:cubicBezTo>
                    <a:pt x="1440" y="1"/>
                    <a:pt x="1637" y="12"/>
                    <a:pt x="1823" y="12"/>
                  </a:cubicBezTo>
                  <a:cubicBezTo>
                    <a:pt x="2020" y="12"/>
                    <a:pt x="2148" y="105"/>
                    <a:pt x="2195" y="279"/>
                  </a:cubicBezTo>
                  <a:cubicBezTo>
                    <a:pt x="2241" y="465"/>
                    <a:pt x="2287" y="651"/>
                    <a:pt x="2334" y="836"/>
                  </a:cubicBezTo>
                  <a:cubicBezTo>
                    <a:pt x="2345" y="895"/>
                    <a:pt x="2369" y="953"/>
                    <a:pt x="2369" y="1011"/>
                  </a:cubicBezTo>
                  <a:cubicBezTo>
                    <a:pt x="2520" y="1057"/>
                    <a:pt x="2682" y="1034"/>
                    <a:pt x="2821" y="1045"/>
                  </a:cubicBezTo>
                  <a:cubicBezTo>
                    <a:pt x="2914" y="1057"/>
                    <a:pt x="3019" y="1069"/>
                    <a:pt x="3088" y="1103"/>
                  </a:cubicBezTo>
                  <a:cubicBezTo>
                    <a:pt x="3216" y="1162"/>
                    <a:pt x="3286" y="1278"/>
                    <a:pt x="3286" y="1417"/>
                  </a:cubicBezTo>
                  <a:lnTo>
                    <a:pt x="3286" y="1974"/>
                  </a:lnTo>
                  <a:cubicBezTo>
                    <a:pt x="3286" y="2148"/>
                    <a:pt x="3239" y="2195"/>
                    <a:pt x="3077" y="2206"/>
                  </a:cubicBezTo>
                  <a:cubicBezTo>
                    <a:pt x="2961" y="2206"/>
                    <a:pt x="2821" y="2195"/>
                    <a:pt x="2705" y="2195"/>
                  </a:cubicBezTo>
                  <a:cubicBezTo>
                    <a:pt x="2636" y="2160"/>
                    <a:pt x="2566" y="2148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3"/>
                    <a:pt x="1463" y="2903"/>
                  </a:cubicBezTo>
                  <a:cubicBezTo>
                    <a:pt x="1695" y="3007"/>
                    <a:pt x="1928" y="3019"/>
                    <a:pt x="2160" y="2973"/>
                  </a:cubicBezTo>
                  <a:cubicBezTo>
                    <a:pt x="2218" y="2868"/>
                    <a:pt x="2195" y="2775"/>
                    <a:pt x="2206" y="2671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0" y="1870"/>
                  </a:cubicBezTo>
                  <a:cubicBezTo>
                    <a:pt x="2543" y="1881"/>
                    <a:pt x="2682" y="1916"/>
                    <a:pt x="2833" y="1928"/>
                  </a:cubicBezTo>
                  <a:cubicBezTo>
                    <a:pt x="2891" y="1928"/>
                    <a:pt x="2949" y="1916"/>
                    <a:pt x="3019" y="1905"/>
                  </a:cubicBezTo>
                  <a:lnTo>
                    <a:pt x="3019" y="1521"/>
                  </a:lnTo>
                  <a:cubicBezTo>
                    <a:pt x="3019" y="1347"/>
                    <a:pt x="2972" y="1301"/>
                    <a:pt x="2798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8" y="1080"/>
                  </a:cubicBezTo>
                  <a:cubicBezTo>
                    <a:pt x="2055" y="1034"/>
                    <a:pt x="2055" y="964"/>
                    <a:pt x="2055" y="895"/>
                  </a:cubicBezTo>
                  <a:cubicBezTo>
                    <a:pt x="2020" y="720"/>
                    <a:pt x="1986" y="558"/>
                    <a:pt x="1939" y="384"/>
                  </a:cubicBezTo>
                  <a:cubicBezTo>
                    <a:pt x="1928" y="337"/>
                    <a:pt x="1870" y="268"/>
                    <a:pt x="1823" y="256"/>
                  </a:cubicBezTo>
                  <a:cubicBezTo>
                    <a:pt x="1626" y="233"/>
                    <a:pt x="1417" y="198"/>
                    <a:pt x="1219" y="291"/>
                  </a:cubicBezTo>
                  <a:lnTo>
                    <a:pt x="1219" y="604"/>
                  </a:lnTo>
                  <a:lnTo>
                    <a:pt x="1219" y="1103"/>
                  </a:lnTo>
                  <a:cubicBezTo>
                    <a:pt x="1219" y="1220"/>
                    <a:pt x="1208" y="1312"/>
                    <a:pt x="1115" y="1405"/>
                  </a:cubicBezTo>
                  <a:cubicBezTo>
                    <a:pt x="836" y="1359"/>
                    <a:pt x="569" y="1359"/>
                    <a:pt x="291" y="1417"/>
                  </a:cubicBezTo>
                  <a:cubicBezTo>
                    <a:pt x="279" y="1649"/>
                    <a:pt x="279" y="1858"/>
                    <a:pt x="372" y="2055"/>
                  </a:cubicBezTo>
                  <a:cubicBezTo>
                    <a:pt x="639" y="2102"/>
                    <a:pt x="894" y="2079"/>
                    <a:pt x="1173" y="20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8"/>
          <p:cNvGrpSpPr/>
          <p:nvPr/>
        </p:nvGrpSpPr>
        <p:grpSpPr>
          <a:xfrm>
            <a:off x="116681" y="61445"/>
            <a:ext cx="955214" cy="752646"/>
            <a:chOff x="3402300" y="3827875"/>
            <a:chExt cx="197550" cy="155650"/>
          </a:xfrm>
        </p:grpSpPr>
        <p:sp>
          <p:nvSpPr>
            <p:cNvPr id="413" name="Google Shape;413;p8"/>
            <p:cNvSpPr/>
            <p:nvPr/>
          </p:nvSpPr>
          <p:spPr>
            <a:xfrm>
              <a:off x="3402300" y="3827875"/>
              <a:ext cx="101225" cy="66775"/>
            </a:xfrm>
            <a:custGeom>
              <a:rect b="b" l="l" r="r" t="t"/>
              <a:pathLst>
                <a:path extrusionOk="0" h="2671" w="4049">
                  <a:moveTo>
                    <a:pt x="3181" y="193"/>
                  </a:moveTo>
                  <a:cubicBezTo>
                    <a:pt x="3710" y="193"/>
                    <a:pt x="3879" y="650"/>
                    <a:pt x="3561" y="1034"/>
                  </a:cubicBezTo>
                  <a:cubicBezTo>
                    <a:pt x="3399" y="1219"/>
                    <a:pt x="3213" y="1324"/>
                    <a:pt x="3050" y="1428"/>
                  </a:cubicBezTo>
                  <a:cubicBezTo>
                    <a:pt x="2888" y="1544"/>
                    <a:pt x="2714" y="1649"/>
                    <a:pt x="2563" y="1742"/>
                  </a:cubicBezTo>
                  <a:cubicBezTo>
                    <a:pt x="2586" y="1544"/>
                    <a:pt x="2539" y="1312"/>
                    <a:pt x="2516" y="1208"/>
                  </a:cubicBezTo>
                  <a:cubicBezTo>
                    <a:pt x="2447" y="987"/>
                    <a:pt x="2238" y="697"/>
                    <a:pt x="1994" y="604"/>
                  </a:cubicBezTo>
                  <a:cubicBezTo>
                    <a:pt x="2296" y="430"/>
                    <a:pt x="2702" y="233"/>
                    <a:pt x="3085" y="198"/>
                  </a:cubicBezTo>
                  <a:cubicBezTo>
                    <a:pt x="3118" y="194"/>
                    <a:pt x="3150" y="193"/>
                    <a:pt x="3181" y="193"/>
                  </a:cubicBezTo>
                  <a:close/>
                  <a:moveTo>
                    <a:pt x="1692" y="801"/>
                  </a:moveTo>
                  <a:cubicBezTo>
                    <a:pt x="1808" y="859"/>
                    <a:pt x="1924" y="894"/>
                    <a:pt x="2017" y="975"/>
                  </a:cubicBezTo>
                  <a:cubicBezTo>
                    <a:pt x="2133" y="1080"/>
                    <a:pt x="2226" y="1219"/>
                    <a:pt x="2272" y="1370"/>
                  </a:cubicBezTo>
                  <a:cubicBezTo>
                    <a:pt x="2307" y="1510"/>
                    <a:pt x="2307" y="1660"/>
                    <a:pt x="2272" y="1800"/>
                  </a:cubicBezTo>
                  <a:cubicBezTo>
                    <a:pt x="2249" y="1858"/>
                    <a:pt x="2226" y="1904"/>
                    <a:pt x="2191" y="1962"/>
                  </a:cubicBezTo>
                  <a:cubicBezTo>
                    <a:pt x="1994" y="2067"/>
                    <a:pt x="1808" y="2171"/>
                    <a:pt x="1599" y="2253"/>
                  </a:cubicBezTo>
                  <a:cubicBezTo>
                    <a:pt x="1483" y="2299"/>
                    <a:pt x="1367" y="2369"/>
                    <a:pt x="1239" y="2380"/>
                  </a:cubicBezTo>
                  <a:cubicBezTo>
                    <a:pt x="1143" y="2396"/>
                    <a:pt x="1058" y="2403"/>
                    <a:pt x="983" y="2403"/>
                  </a:cubicBezTo>
                  <a:cubicBezTo>
                    <a:pt x="288" y="2403"/>
                    <a:pt x="455" y="1779"/>
                    <a:pt x="612" y="1591"/>
                  </a:cubicBezTo>
                  <a:cubicBezTo>
                    <a:pt x="891" y="1243"/>
                    <a:pt x="1367" y="987"/>
                    <a:pt x="1541" y="894"/>
                  </a:cubicBezTo>
                  <a:cubicBezTo>
                    <a:pt x="1587" y="859"/>
                    <a:pt x="1634" y="836"/>
                    <a:pt x="1692" y="801"/>
                  </a:cubicBezTo>
                  <a:close/>
                  <a:moveTo>
                    <a:pt x="3179" y="0"/>
                  </a:moveTo>
                  <a:cubicBezTo>
                    <a:pt x="2989" y="0"/>
                    <a:pt x="2805" y="33"/>
                    <a:pt x="2632" y="93"/>
                  </a:cubicBezTo>
                  <a:cubicBezTo>
                    <a:pt x="2238" y="221"/>
                    <a:pt x="1866" y="453"/>
                    <a:pt x="1529" y="639"/>
                  </a:cubicBezTo>
                  <a:cubicBezTo>
                    <a:pt x="1112" y="871"/>
                    <a:pt x="543" y="1208"/>
                    <a:pt x="322" y="1660"/>
                  </a:cubicBezTo>
                  <a:cubicBezTo>
                    <a:pt x="1" y="2339"/>
                    <a:pt x="521" y="2670"/>
                    <a:pt x="1080" y="2670"/>
                  </a:cubicBezTo>
                  <a:cubicBezTo>
                    <a:pt x="1228" y="2670"/>
                    <a:pt x="1379" y="2647"/>
                    <a:pt x="1518" y="2601"/>
                  </a:cubicBezTo>
                  <a:cubicBezTo>
                    <a:pt x="2122" y="2403"/>
                    <a:pt x="2690" y="2032"/>
                    <a:pt x="3213" y="1672"/>
                  </a:cubicBezTo>
                  <a:cubicBezTo>
                    <a:pt x="3526" y="1440"/>
                    <a:pt x="3979" y="1161"/>
                    <a:pt x="4025" y="732"/>
                  </a:cubicBezTo>
                  <a:cubicBezTo>
                    <a:pt x="4049" y="430"/>
                    <a:pt x="3909" y="163"/>
                    <a:pt x="3607" y="58"/>
                  </a:cubicBezTo>
                  <a:cubicBezTo>
                    <a:pt x="3464" y="19"/>
                    <a:pt x="3320" y="0"/>
                    <a:pt x="3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459975" y="3883900"/>
              <a:ext cx="63000" cy="99625"/>
            </a:xfrm>
            <a:custGeom>
              <a:rect b="b" l="l" r="r" t="t"/>
              <a:pathLst>
                <a:path extrusionOk="0" h="3985" w="2520">
                  <a:moveTo>
                    <a:pt x="1670" y="258"/>
                  </a:moveTo>
                  <a:cubicBezTo>
                    <a:pt x="1904" y="258"/>
                    <a:pt x="2092" y="457"/>
                    <a:pt x="2113" y="778"/>
                  </a:cubicBezTo>
                  <a:cubicBezTo>
                    <a:pt x="2136" y="1045"/>
                    <a:pt x="2067" y="1242"/>
                    <a:pt x="2020" y="1439"/>
                  </a:cubicBezTo>
                  <a:lnTo>
                    <a:pt x="1939" y="1823"/>
                  </a:lnTo>
                  <a:cubicBezTo>
                    <a:pt x="1846" y="1741"/>
                    <a:pt x="1742" y="1648"/>
                    <a:pt x="1649" y="1614"/>
                  </a:cubicBezTo>
                  <a:cubicBezTo>
                    <a:pt x="1460" y="1507"/>
                    <a:pt x="1219" y="1435"/>
                    <a:pt x="991" y="1435"/>
                  </a:cubicBezTo>
                  <a:cubicBezTo>
                    <a:pt x="897" y="1435"/>
                    <a:pt x="805" y="1447"/>
                    <a:pt x="720" y="1474"/>
                  </a:cubicBezTo>
                  <a:cubicBezTo>
                    <a:pt x="813" y="1161"/>
                    <a:pt x="975" y="778"/>
                    <a:pt x="1208" y="511"/>
                  </a:cubicBezTo>
                  <a:cubicBezTo>
                    <a:pt x="1360" y="336"/>
                    <a:pt x="1524" y="258"/>
                    <a:pt x="1670" y="258"/>
                  </a:cubicBezTo>
                  <a:close/>
                  <a:moveTo>
                    <a:pt x="963" y="1738"/>
                  </a:moveTo>
                  <a:cubicBezTo>
                    <a:pt x="990" y="1738"/>
                    <a:pt x="1017" y="1739"/>
                    <a:pt x="1045" y="1741"/>
                  </a:cubicBezTo>
                  <a:cubicBezTo>
                    <a:pt x="1231" y="1753"/>
                    <a:pt x="1428" y="1811"/>
                    <a:pt x="1568" y="1927"/>
                  </a:cubicBezTo>
                  <a:cubicBezTo>
                    <a:pt x="1718" y="2032"/>
                    <a:pt x="1765" y="2113"/>
                    <a:pt x="1800" y="2275"/>
                  </a:cubicBezTo>
                  <a:cubicBezTo>
                    <a:pt x="1730" y="2542"/>
                    <a:pt x="1626" y="2786"/>
                    <a:pt x="1533" y="3030"/>
                  </a:cubicBezTo>
                  <a:cubicBezTo>
                    <a:pt x="1475" y="3146"/>
                    <a:pt x="1440" y="3274"/>
                    <a:pt x="1359" y="3378"/>
                  </a:cubicBezTo>
                  <a:cubicBezTo>
                    <a:pt x="1146" y="3651"/>
                    <a:pt x="964" y="3749"/>
                    <a:pt x="815" y="3749"/>
                  </a:cubicBezTo>
                  <a:cubicBezTo>
                    <a:pt x="533" y="3749"/>
                    <a:pt x="371" y="3398"/>
                    <a:pt x="349" y="3216"/>
                  </a:cubicBezTo>
                  <a:cubicBezTo>
                    <a:pt x="314" y="2786"/>
                    <a:pt x="499" y="2275"/>
                    <a:pt x="558" y="2090"/>
                  </a:cubicBezTo>
                  <a:cubicBezTo>
                    <a:pt x="581" y="2020"/>
                    <a:pt x="616" y="1904"/>
                    <a:pt x="639" y="1753"/>
                  </a:cubicBezTo>
                  <a:cubicBezTo>
                    <a:pt x="750" y="1753"/>
                    <a:pt x="854" y="1738"/>
                    <a:pt x="963" y="1738"/>
                  </a:cubicBezTo>
                  <a:close/>
                  <a:moveTo>
                    <a:pt x="1746" y="1"/>
                  </a:moveTo>
                  <a:cubicBezTo>
                    <a:pt x="1661" y="1"/>
                    <a:pt x="1574" y="19"/>
                    <a:pt x="1486" y="58"/>
                  </a:cubicBezTo>
                  <a:cubicBezTo>
                    <a:pt x="1161" y="197"/>
                    <a:pt x="952" y="464"/>
                    <a:pt x="790" y="754"/>
                  </a:cubicBezTo>
                  <a:cubicBezTo>
                    <a:pt x="581" y="1114"/>
                    <a:pt x="465" y="1532"/>
                    <a:pt x="349" y="1892"/>
                  </a:cubicBezTo>
                  <a:cubicBezTo>
                    <a:pt x="209" y="2345"/>
                    <a:pt x="0" y="2983"/>
                    <a:pt x="163" y="3459"/>
                  </a:cubicBezTo>
                  <a:cubicBezTo>
                    <a:pt x="279" y="3837"/>
                    <a:pt x="506" y="3984"/>
                    <a:pt x="754" y="3984"/>
                  </a:cubicBezTo>
                  <a:cubicBezTo>
                    <a:pt x="1101" y="3984"/>
                    <a:pt x="1489" y="3695"/>
                    <a:pt x="1672" y="3343"/>
                  </a:cubicBezTo>
                  <a:cubicBezTo>
                    <a:pt x="1974" y="2786"/>
                    <a:pt x="2148" y="2136"/>
                    <a:pt x="2287" y="1509"/>
                  </a:cubicBezTo>
                  <a:cubicBezTo>
                    <a:pt x="2380" y="1126"/>
                    <a:pt x="2519" y="627"/>
                    <a:pt x="2252" y="279"/>
                  </a:cubicBezTo>
                  <a:cubicBezTo>
                    <a:pt x="2123" y="100"/>
                    <a:pt x="1942" y="1"/>
                    <a:pt x="17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3538050" y="3867325"/>
              <a:ext cx="61800" cy="99475"/>
            </a:xfrm>
            <a:custGeom>
              <a:rect b="b" l="l" r="r" t="t"/>
              <a:pathLst>
                <a:path extrusionOk="0" h="3979" w="2472">
                  <a:moveTo>
                    <a:pt x="698" y="281"/>
                  </a:moveTo>
                  <a:cubicBezTo>
                    <a:pt x="841" y="281"/>
                    <a:pt x="998" y="352"/>
                    <a:pt x="1138" y="500"/>
                  </a:cubicBezTo>
                  <a:cubicBezTo>
                    <a:pt x="1312" y="686"/>
                    <a:pt x="1370" y="895"/>
                    <a:pt x="1451" y="1069"/>
                  </a:cubicBezTo>
                  <a:cubicBezTo>
                    <a:pt x="1544" y="1232"/>
                    <a:pt x="1614" y="1394"/>
                    <a:pt x="1683" y="1580"/>
                  </a:cubicBezTo>
                  <a:cubicBezTo>
                    <a:pt x="1613" y="1562"/>
                    <a:pt x="1535" y="1555"/>
                    <a:pt x="1457" y="1555"/>
                  </a:cubicBezTo>
                  <a:cubicBezTo>
                    <a:pt x="1332" y="1555"/>
                    <a:pt x="1208" y="1575"/>
                    <a:pt x="1115" y="1603"/>
                  </a:cubicBezTo>
                  <a:cubicBezTo>
                    <a:pt x="824" y="1696"/>
                    <a:pt x="650" y="1882"/>
                    <a:pt x="557" y="2137"/>
                  </a:cubicBezTo>
                  <a:cubicBezTo>
                    <a:pt x="406" y="1789"/>
                    <a:pt x="232" y="1301"/>
                    <a:pt x="244" y="849"/>
                  </a:cubicBezTo>
                  <a:cubicBezTo>
                    <a:pt x="258" y="479"/>
                    <a:pt x="459" y="281"/>
                    <a:pt x="698" y="281"/>
                  </a:cubicBezTo>
                  <a:close/>
                  <a:moveTo>
                    <a:pt x="1289" y="1766"/>
                  </a:moveTo>
                  <a:cubicBezTo>
                    <a:pt x="1405" y="1766"/>
                    <a:pt x="1521" y="1766"/>
                    <a:pt x="1637" y="1812"/>
                  </a:cubicBezTo>
                  <a:cubicBezTo>
                    <a:pt x="1718" y="1835"/>
                    <a:pt x="1742" y="1847"/>
                    <a:pt x="1788" y="1870"/>
                  </a:cubicBezTo>
                  <a:cubicBezTo>
                    <a:pt x="1892" y="2114"/>
                    <a:pt x="1962" y="2369"/>
                    <a:pt x="2032" y="2636"/>
                  </a:cubicBezTo>
                  <a:cubicBezTo>
                    <a:pt x="2067" y="2764"/>
                    <a:pt x="2125" y="2880"/>
                    <a:pt x="2125" y="3008"/>
                  </a:cubicBezTo>
                  <a:cubicBezTo>
                    <a:pt x="2131" y="3554"/>
                    <a:pt x="1930" y="3713"/>
                    <a:pt x="1712" y="3713"/>
                  </a:cubicBezTo>
                  <a:cubicBezTo>
                    <a:pt x="1526" y="3713"/>
                    <a:pt x="1327" y="3598"/>
                    <a:pt x="1231" y="3507"/>
                  </a:cubicBezTo>
                  <a:cubicBezTo>
                    <a:pt x="929" y="3182"/>
                    <a:pt x="755" y="2683"/>
                    <a:pt x="685" y="2486"/>
                  </a:cubicBezTo>
                  <a:cubicBezTo>
                    <a:pt x="673" y="2451"/>
                    <a:pt x="639" y="2369"/>
                    <a:pt x="592" y="2288"/>
                  </a:cubicBezTo>
                  <a:cubicBezTo>
                    <a:pt x="708" y="1998"/>
                    <a:pt x="975" y="1777"/>
                    <a:pt x="1289" y="1766"/>
                  </a:cubicBezTo>
                  <a:close/>
                  <a:moveTo>
                    <a:pt x="705" y="1"/>
                  </a:moveTo>
                  <a:cubicBezTo>
                    <a:pt x="480" y="1"/>
                    <a:pt x="292" y="100"/>
                    <a:pt x="174" y="326"/>
                  </a:cubicBezTo>
                  <a:cubicBezTo>
                    <a:pt x="12" y="651"/>
                    <a:pt x="0" y="965"/>
                    <a:pt x="58" y="1301"/>
                  </a:cubicBezTo>
                  <a:cubicBezTo>
                    <a:pt x="128" y="1708"/>
                    <a:pt x="302" y="2114"/>
                    <a:pt x="441" y="2474"/>
                  </a:cubicBezTo>
                  <a:cubicBezTo>
                    <a:pt x="592" y="2927"/>
                    <a:pt x="848" y="3554"/>
                    <a:pt x="1266" y="3821"/>
                  </a:cubicBezTo>
                  <a:cubicBezTo>
                    <a:pt x="1430" y="3931"/>
                    <a:pt x="1581" y="3979"/>
                    <a:pt x="1714" y="3979"/>
                  </a:cubicBezTo>
                  <a:cubicBezTo>
                    <a:pt x="2210" y="3979"/>
                    <a:pt x="2472" y="3320"/>
                    <a:pt x="2380" y="2799"/>
                  </a:cubicBezTo>
                  <a:cubicBezTo>
                    <a:pt x="2264" y="2172"/>
                    <a:pt x="2009" y="1545"/>
                    <a:pt x="1718" y="965"/>
                  </a:cubicBezTo>
                  <a:cubicBezTo>
                    <a:pt x="1544" y="616"/>
                    <a:pt x="1335" y="129"/>
                    <a:pt x="906" y="24"/>
                  </a:cubicBezTo>
                  <a:cubicBezTo>
                    <a:pt x="836" y="9"/>
                    <a:pt x="769" y="1"/>
                    <a:pt x="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6" name="Google Shape;416;p8"/>
          <p:cNvGrpSpPr/>
          <p:nvPr/>
        </p:nvGrpSpPr>
        <p:grpSpPr>
          <a:xfrm>
            <a:off x="-348447" y="597284"/>
            <a:ext cx="794866" cy="917605"/>
            <a:chOff x="3381325" y="3449650"/>
            <a:chExt cx="199700" cy="230525"/>
          </a:xfrm>
        </p:grpSpPr>
        <p:sp>
          <p:nvSpPr>
            <p:cNvPr id="417" name="Google Shape;417;p8"/>
            <p:cNvSpPr/>
            <p:nvPr/>
          </p:nvSpPr>
          <p:spPr>
            <a:xfrm>
              <a:off x="3415575" y="3509525"/>
              <a:ext cx="22075" cy="20200"/>
            </a:xfrm>
            <a:custGeom>
              <a:rect b="b" l="l" r="r" t="t"/>
              <a:pathLst>
                <a:path extrusionOk="0" h="808" w="883">
                  <a:moveTo>
                    <a:pt x="433" y="192"/>
                  </a:moveTo>
                  <a:cubicBezTo>
                    <a:pt x="447" y="192"/>
                    <a:pt x="462" y="193"/>
                    <a:pt x="476" y="196"/>
                  </a:cubicBezTo>
                  <a:cubicBezTo>
                    <a:pt x="522" y="208"/>
                    <a:pt x="557" y="231"/>
                    <a:pt x="592" y="266"/>
                  </a:cubicBezTo>
                  <a:cubicBezTo>
                    <a:pt x="673" y="371"/>
                    <a:pt x="650" y="521"/>
                    <a:pt x="534" y="591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4"/>
                    <a:pt x="209" y="487"/>
                  </a:cubicBezTo>
                  <a:cubicBezTo>
                    <a:pt x="197" y="382"/>
                    <a:pt x="244" y="266"/>
                    <a:pt x="313" y="231"/>
                  </a:cubicBezTo>
                  <a:cubicBezTo>
                    <a:pt x="348" y="205"/>
                    <a:pt x="390" y="192"/>
                    <a:pt x="433" y="192"/>
                  </a:cubicBezTo>
                  <a:close/>
                  <a:moveTo>
                    <a:pt x="414" y="0"/>
                  </a:moveTo>
                  <a:cubicBezTo>
                    <a:pt x="251" y="0"/>
                    <a:pt x="82" y="106"/>
                    <a:pt x="23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0" y="405"/>
                    <a:pt x="0" y="475"/>
                    <a:pt x="23" y="545"/>
                  </a:cubicBezTo>
                  <a:cubicBezTo>
                    <a:pt x="74" y="713"/>
                    <a:pt x="234" y="808"/>
                    <a:pt x="397" y="808"/>
                  </a:cubicBezTo>
                  <a:cubicBezTo>
                    <a:pt x="460" y="808"/>
                    <a:pt x="523" y="794"/>
                    <a:pt x="581" y="765"/>
                  </a:cubicBezTo>
                  <a:cubicBezTo>
                    <a:pt x="778" y="661"/>
                    <a:pt x="882" y="429"/>
                    <a:pt x="766" y="231"/>
                  </a:cubicBezTo>
                  <a:cubicBezTo>
                    <a:pt x="720" y="115"/>
                    <a:pt x="639" y="22"/>
                    <a:pt x="499" y="11"/>
                  </a:cubicBezTo>
                  <a:cubicBezTo>
                    <a:pt x="471" y="4"/>
                    <a:pt x="443" y="0"/>
                    <a:pt x="4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3429500" y="3538950"/>
              <a:ext cx="22375" cy="20150"/>
            </a:xfrm>
            <a:custGeom>
              <a:rect b="b" l="l" r="r" t="t"/>
              <a:pathLst>
                <a:path extrusionOk="0" h="806" w="895">
                  <a:moveTo>
                    <a:pt x="445" y="188"/>
                  </a:moveTo>
                  <a:cubicBezTo>
                    <a:pt x="459" y="188"/>
                    <a:pt x="473" y="189"/>
                    <a:pt x="488" y="192"/>
                  </a:cubicBezTo>
                  <a:cubicBezTo>
                    <a:pt x="523" y="215"/>
                    <a:pt x="569" y="227"/>
                    <a:pt x="604" y="273"/>
                  </a:cubicBezTo>
                  <a:cubicBezTo>
                    <a:pt x="685" y="378"/>
                    <a:pt x="662" y="517"/>
                    <a:pt x="546" y="587"/>
                  </a:cubicBezTo>
                  <a:cubicBezTo>
                    <a:pt x="505" y="615"/>
                    <a:pt x="458" y="629"/>
                    <a:pt x="411" y="629"/>
                  </a:cubicBezTo>
                  <a:cubicBezTo>
                    <a:pt x="325" y="629"/>
                    <a:pt x="243" y="580"/>
                    <a:pt x="221" y="482"/>
                  </a:cubicBezTo>
                  <a:cubicBezTo>
                    <a:pt x="209" y="389"/>
                    <a:pt x="256" y="273"/>
                    <a:pt x="325" y="227"/>
                  </a:cubicBezTo>
                  <a:cubicBezTo>
                    <a:pt x="360" y="201"/>
                    <a:pt x="402" y="188"/>
                    <a:pt x="445" y="188"/>
                  </a:cubicBezTo>
                  <a:close/>
                  <a:moveTo>
                    <a:pt x="443" y="0"/>
                  </a:moveTo>
                  <a:cubicBezTo>
                    <a:pt x="275" y="0"/>
                    <a:pt x="96" y="108"/>
                    <a:pt x="35" y="262"/>
                  </a:cubicBezTo>
                  <a:cubicBezTo>
                    <a:pt x="24" y="285"/>
                    <a:pt x="24" y="320"/>
                    <a:pt x="24" y="331"/>
                  </a:cubicBezTo>
                  <a:cubicBezTo>
                    <a:pt x="0" y="401"/>
                    <a:pt x="0" y="471"/>
                    <a:pt x="35" y="552"/>
                  </a:cubicBezTo>
                  <a:cubicBezTo>
                    <a:pt x="85" y="717"/>
                    <a:pt x="240" y="806"/>
                    <a:pt x="396" y="806"/>
                  </a:cubicBezTo>
                  <a:cubicBezTo>
                    <a:pt x="460" y="806"/>
                    <a:pt x="524" y="791"/>
                    <a:pt x="581" y="761"/>
                  </a:cubicBezTo>
                  <a:cubicBezTo>
                    <a:pt x="790" y="668"/>
                    <a:pt x="894" y="436"/>
                    <a:pt x="778" y="227"/>
                  </a:cubicBezTo>
                  <a:cubicBezTo>
                    <a:pt x="732" y="111"/>
                    <a:pt x="639" y="41"/>
                    <a:pt x="511" y="6"/>
                  </a:cubicBezTo>
                  <a:cubicBezTo>
                    <a:pt x="489" y="2"/>
                    <a:pt x="466" y="0"/>
                    <a:pt x="4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3445175" y="3566975"/>
              <a:ext cx="22075" cy="20100"/>
            </a:xfrm>
            <a:custGeom>
              <a:rect b="b" l="l" r="r" t="t"/>
              <a:pathLst>
                <a:path extrusionOk="0" h="804" w="883">
                  <a:moveTo>
                    <a:pt x="418" y="192"/>
                  </a:moveTo>
                  <a:cubicBezTo>
                    <a:pt x="433" y="192"/>
                    <a:pt x="449" y="194"/>
                    <a:pt x="465" y="197"/>
                  </a:cubicBezTo>
                  <a:cubicBezTo>
                    <a:pt x="511" y="209"/>
                    <a:pt x="557" y="220"/>
                    <a:pt x="581" y="267"/>
                  </a:cubicBezTo>
                  <a:cubicBezTo>
                    <a:pt x="685" y="371"/>
                    <a:pt x="639" y="510"/>
                    <a:pt x="523" y="592"/>
                  </a:cubicBezTo>
                  <a:cubicBezTo>
                    <a:pt x="484" y="615"/>
                    <a:pt x="439" y="627"/>
                    <a:pt x="395" y="627"/>
                  </a:cubicBezTo>
                  <a:cubicBezTo>
                    <a:pt x="307" y="627"/>
                    <a:pt x="225" y="580"/>
                    <a:pt x="209" y="487"/>
                  </a:cubicBezTo>
                  <a:cubicBezTo>
                    <a:pt x="186" y="383"/>
                    <a:pt x="232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26" y="1"/>
                  </a:moveTo>
                  <a:cubicBezTo>
                    <a:pt x="262" y="1"/>
                    <a:pt x="94" y="107"/>
                    <a:pt x="35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35" y="545"/>
                  </a:cubicBezTo>
                  <a:cubicBezTo>
                    <a:pt x="86" y="714"/>
                    <a:pt x="247" y="803"/>
                    <a:pt x="408" y="803"/>
                  </a:cubicBezTo>
                  <a:cubicBezTo>
                    <a:pt x="467" y="803"/>
                    <a:pt x="527" y="791"/>
                    <a:pt x="581" y="766"/>
                  </a:cubicBezTo>
                  <a:cubicBezTo>
                    <a:pt x="790" y="661"/>
                    <a:pt x="882" y="429"/>
                    <a:pt x="766" y="220"/>
                  </a:cubicBezTo>
                  <a:cubicBezTo>
                    <a:pt x="708" y="104"/>
                    <a:pt x="627" y="23"/>
                    <a:pt x="511" y="11"/>
                  </a:cubicBezTo>
                  <a:cubicBezTo>
                    <a:pt x="483" y="4"/>
                    <a:pt x="454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3459100" y="3596000"/>
              <a:ext cx="22075" cy="20100"/>
            </a:xfrm>
            <a:custGeom>
              <a:rect b="b" l="l" r="r" t="t"/>
              <a:pathLst>
                <a:path extrusionOk="0" h="804" w="883">
                  <a:moveTo>
                    <a:pt x="418" y="192"/>
                  </a:moveTo>
                  <a:cubicBezTo>
                    <a:pt x="434" y="192"/>
                    <a:pt x="449" y="194"/>
                    <a:pt x="465" y="197"/>
                  </a:cubicBezTo>
                  <a:cubicBezTo>
                    <a:pt x="500" y="209"/>
                    <a:pt x="546" y="220"/>
                    <a:pt x="581" y="267"/>
                  </a:cubicBezTo>
                  <a:cubicBezTo>
                    <a:pt x="674" y="371"/>
                    <a:pt x="639" y="510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6" y="626"/>
                    <a:pt x="221" y="580"/>
                    <a:pt x="198" y="487"/>
                  </a:cubicBezTo>
                  <a:cubicBezTo>
                    <a:pt x="186" y="383"/>
                    <a:pt x="233" y="267"/>
                    <a:pt x="302" y="220"/>
                  </a:cubicBezTo>
                  <a:cubicBezTo>
                    <a:pt x="336" y="203"/>
                    <a:pt x="376" y="192"/>
                    <a:pt x="418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4" y="255"/>
                  </a:cubicBezTo>
                  <a:cubicBezTo>
                    <a:pt x="12" y="278"/>
                    <a:pt x="12" y="313"/>
                    <a:pt x="12" y="325"/>
                  </a:cubicBezTo>
                  <a:cubicBezTo>
                    <a:pt x="0" y="394"/>
                    <a:pt x="0" y="476"/>
                    <a:pt x="24" y="545"/>
                  </a:cubicBezTo>
                  <a:cubicBezTo>
                    <a:pt x="74" y="714"/>
                    <a:pt x="236" y="803"/>
                    <a:pt x="401" y="803"/>
                  </a:cubicBezTo>
                  <a:cubicBezTo>
                    <a:pt x="462" y="803"/>
                    <a:pt x="524" y="791"/>
                    <a:pt x="581" y="766"/>
                  </a:cubicBezTo>
                  <a:cubicBezTo>
                    <a:pt x="778" y="661"/>
                    <a:pt x="883" y="429"/>
                    <a:pt x="767" y="220"/>
                  </a:cubicBezTo>
                  <a:cubicBezTo>
                    <a:pt x="709" y="104"/>
                    <a:pt x="616" y="23"/>
                    <a:pt x="500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3474475" y="3625025"/>
              <a:ext cx="22375" cy="20100"/>
            </a:xfrm>
            <a:custGeom>
              <a:rect b="b" l="l" r="r" t="t"/>
              <a:pathLst>
                <a:path extrusionOk="0" h="804" w="895">
                  <a:moveTo>
                    <a:pt x="419" y="192"/>
                  </a:moveTo>
                  <a:cubicBezTo>
                    <a:pt x="434" y="192"/>
                    <a:pt x="450" y="194"/>
                    <a:pt x="465" y="197"/>
                  </a:cubicBezTo>
                  <a:cubicBezTo>
                    <a:pt x="512" y="208"/>
                    <a:pt x="558" y="220"/>
                    <a:pt x="581" y="267"/>
                  </a:cubicBezTo>
                  <a:cubicBezTo>
                    <a:pt x="686" y="371"/>
                    <a:pt x="662" y="522"/>
                    <a:pt x="523" y="592"/>
                  </a:cubicBezTo>
                  <a:cubicBezTo>
                    <a:pt x="484" y="615"/>
                    <a:pt x="439" y="626"/>
                    <a:pt x="395" y="626"/>
                  </a:cubicBezTo>
                  <a:cubicBezTo>
                    <a:pt x="308" y="626"/>
                    <a:pt x="225" y="580"/>
                    <a:pt x="210" y="487"/>
                  </a:cubicBezTo>
                  <a:cubicBezTo>
                    <a:pt x="198" y="383"/>
                    <a:pt x="233" y="267"/>
                    <a:pt x="314" y="220"/>
                  </a:cubicBezTo>
                  <a:cubicBezTo>
                    <a:pt x="340" y="203"/>
                    <a:pt x="378" y="192"/>
                    <a:pt x="419" y="192"/>
                  </a:cubicBezTo>
                  <a:close/>
                  <a:moveTo>
                    <a:pt x="426" y="1"/>
                  </a:moveTo>
                  <a:cubicBezTo>
                    <a:pt x="263" y="1"/>
                    <a:pt x="95" y="107"/>
                    <a:pt x="36" y="255"/>
                  </a:cubicBezTo>
                  <a:cubicBezTo>
                    <a:pt x="24" y="278"/>
                    <a:pt x="24" y="313"/>
                    <a:pt x="24" y="325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6" y="714"/>
                    <a:pt x="248" y="803"/>
                    <a:pt x="408" y="803"/>
                  </a:cubicBezTo>
                  <a:cubicBezTo>
                    <a:pt x="468" y="803"/>
                    <a:pt x="528" y="791"/>
                    <a:pt x="581" y="766"/>
                  </a:cubicBezTo>
                  <a:cubicBezTo>
                    <a:pt x="790" y="661"/>
                    <a:pt x="895" y="429"/>
                    <a:pt x="779" y="220"/>
                  </a:cubicBezTo>
                  <a:cubicBezTo>
                    <a:pt x="732" y="104"/>
                    <a:pt x="628" y="34"/>
                    <a:pt x="512" y="11"/>
                  </a:cubicBezTo>
                  <a:cubicBezTo>
                    <a:pt x="484" y="4"/>
                    <a:pt x="455" y="1"/>
                    <a:pt x="4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3469825" y="3481375"/>
              <a:ext cx="22100" cy="20075"/>
            </a:xfrm>
            <a:custGeom>
              <a:rect b="b" l="l" r="r" t="t"/>
              <a:pathLst>
                <a:path extrusionOk="0" h="803" w="884">
                  <a:moveTo>
                    <a:pt x="419" y="192"/>
                  </a:moveTo>
                  <a:cubicBezTo>
                    <a:pt x="434" y="192"/>
                    <a:pt x="450" y="193"/>
                    <a:pt x="465" y="196"/>
                  </a:cubicBezTo>
                  <a:cubicBezTo>
                    <a:pt x="512" y="208"/>
                    <a:pt x="558" y="220"/>
                    <a:pt x="581" y="266"/>
                  </a:cubicBezTo>
                  <a:cubicBezTo>
                    <a:pt x="686" y="370"/>
                    <a:pt x="639" y="510"/>
                    <a:pt x="523" y="591"/>
                  </a:cubicBezTo>
                  <a:cubicBezTo>
                    <a:pt x="485" y="614"/>
                    <a:pt x="440" y="626"/>
                    <a:pt x="396" y="626"/>
                  </a:cubicBezTo>
                  <a:cubicBezTo>
                    <a:pt x="308" y="626"/>
                    <a:pt x="225" y="579"/>
                    <a:pt x="210" y="487"/>
                  </a:cubicBezTo>
                  <a:cubicBezTo>
                    <a:pt x="187" y="382"/>
                    <a:pt x="233" y="266"/>
                    <a:pt x="303" y="220"/>
                  </a:cubicBezTo>
                  <a:cubicBezTo>
                    <a:pt x="337" y="203"/>
                    <a:pt x="377" y="192"/>
                    <a:pt x="419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6" y="254"/>
                  </a:cubicBezTo>
                  <a:cubicBezTo>
                    <a:pt x="13" y="278"/>
                    <a:pt x="13" y="312"/>
                    <a:pt x="13" y="324"/>
                  </a:cubicBezTo>
                  <a:cubicBezTo>
                    <a:pt x="1" y="394"/>
                    <a:pt x="1" y="475"/>
                    <a:pt x="36" y="545"/>
                  </a:cubicBezTo>
                  <a:cubicBezTo>
                    <a:pt x="87" y="714"/>
                    <a:pt x="248" y="803"/>
                    <a:pt x="408" y="803"/>
                  </a:cubicBezTo>
                  <a:cubicBezTo>
                    <a:pt x="468" y="803"/>
                    <a:pt x="528" y="790"/>
                    <a:pt x="581" y="765"/>
                  </a:cubicBezTo>
                  <a:cubicBezTo>
                    <a:pt x="790" y="661"/>
                    <a:pt x="883" y="428"/>
                    <a:pt x="767" y="220"/>
                  </a:cubicBezTo>
                  <a:cubicBezTo>
                    <a:pt x="709" y="103"/>
                    <a:pt x="628" y="34"/>
                    <a:pt x="512" y="11"/>
                  </a:cubicBezTo>
                  <a:cubicBezTo>
                    <a:pt x="484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3483775" y="3510675"/>
              <a:ext cx="22075" cy="20225"/>
            </a:xfrm>
            <a:custGeom>
              <a:rect b="b" l="l" r="r" t="t"/>
              <a:pathLst>
                <a:path extrusionOk="0" h="809" w="883">
                  <a:moveTo>
                    <a:pt x="433" y="192"/>
                  </a:moveTo>
                  <a:cubicBezTo>
                    <a:pt x="447" y="192"/>
                    <a:pt x="462" y="194"/>
                    <a:pt x="476" y="197"/>
                  </a:cubicBezTo>
                  <a:cubicBezTo>
                    <a:pt x="523" y="208"/>
                    <a:pt x="557" y="232"/>
                    <a:pt x="592" y="266"/>
                  </a:cubicBezTo>
                  <a:cubicBezTo>
                    <a:pt x="674" y="371"/>
                    <a:pt x="650" y="534"/>
                    <a:pt x="534" y="592"/>
                  </a:cubicBezTo>
                  <a:cubicBezTo>
                    <a:pt x="493" y="616"/>
                    <a:pt x="445" y="629"/>
                    <a:pt x="399" y="629"/>
                  </a:cubicBezTo>
                  <a:cubicBezTo>
                    <a:pt x="313" y="629"/>
                    <a:pt x="232" y="585"/>
                    <a:pt x="209" y="487"/>
                  </a:cubicBezTo>
                  <a:cubicBezTo>
                    <a:pt x="198" y="383"/>
                    <a:pt x="244" y="266"/>
                    <a:pt x="314" y="232"/>
                  </a:cubicBezTo>
                  <a:cubicBezTo>
                    <a:pt x="348" y="206"/>
                    <a:pt x="390" y="192"/>
                    <a:pt x="433" y="192"/>
                  </a:cubicBezTo>
                  <a:close/>
                  <a:moveTo>
                    <a:pt x="414" y="1"/>
                  </a:moveTo>
                  <a:cubicBezTo>
                    <a:pt x="251" y="1"/>
                    <a:pt x="83" y="107"/>
                    <a:pt x="23" y="255"/>
                  </a:cubicBezTo>
                  <a:cubicBezTo>
                    <a:pt x="12" y="290"/>
                    <a:pt x="12" y="313"/>
                    <a:pt x="12" y="325"/>
                  </a:cubicBezTo>
                  <a:cubicBezTo>
                    <a:pt x="0" y="406"/>
                    <a:pt x="0" y="475"/>
                    <a:pt x="23" y="545"/>
                  </a:cubicBezTo>
                  <a:cubicBezTo>
                    <a:pt x="74" y="713"/>
                    <a:pt x="234" y="808"/>
                    <a:pt x="398" y="808"/>
                  </a:cubicBezTo>
                  <a:cubicBezTo>
                    <a:pt x="460" y="808"/>
                    <a:pt x="523" y="795"/>
                    <a:pt x="581" y="766"/>
                  </a:cubicBezTo>
                  <a:cubicBezTo>
                    <a:pt x="778" y="661"/>
                    <a:pt x="883" y="429"/>
                    <a:pt x="766" y="232"/>
                  </a:cubicBezTo>
                  <a:cubicBezTo>
                    <a:pt x="720" y="116"/>
                    <a:pt x="639" y="34"/>
                    <a:pt x="499" y="11"/>
                  </a:cubicBezTo>
                  <a:cubicBezTo>
                    <a:pt x="472" y="4"/>
                    <a:pt x="443" y="1"/>
                    <a:pt x="4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3499150" y="3538550"/>
              <a:ext cx="22375" cy="20200"/>
            </a:xfrm>
            <a:custGeom>
              <a:rect b="b" l="l" r="r" t="t"/>
              <a:pathLst>
                <a:path extrusionOk="0" h="808" w="895">
                  <a:moveTo>
                    <a:pt x="422" y="192"/>
                  </a:moveTo>
                  <a:cubicBezTo>
                    <a:pt x="436" y="192"/>
                    <a:pt x="450" y="193"/>
                    <a:pt x="465" y="196"/>
                  </a:cubicBezTo>
                  <a:cubicBezTo>
                    <a:pt x="511" y="208"/>
                    <a:pt x="558" y="231"/>
                    <a:pt x="581" y="266"/>
                  </a:cubicBezTo>
                  <a:cubicBezTo>
                    <a:pt x="685" y="370"/>
                    <a:pt x="662" y="521"/>
                    <a:pt x="523" y="591"/>
                  </a:cubicBezTo>
                  <a:cubicBezTo>
                    <a:pt x="482" y="616"/>
                    <a:pt x="434" y="629"/>
                    <a:pt x="388" y="629"/>
                  </a:cubicBezTo>
                  <a:cubicBezTo>
                    <a:pt x="303" y="629"/>
                    <a:pt x="225" y="584"/>
                    <a:pt x="209" y="487"/>
                  </a:cubicBezTo>
                  <a:cubicBezTo>
                    <a:pt x="198" y="382"/>
                    <a:pt x="233" y="266"/>
                    <a:pt x="314" y="231"/>
                  </a:cubicBezTo>
                  <a:cubicBezTo>
                    <a:pt x="340" y="205"/>
                    <a:pt x="379" y="192"/>
                    <a:pt x="422" y="192"/>
                  </a:cubicBezTo>
                  <a:close/>
                  <a:moveTo>
                    <a:pt x="426" y="0"/>
                  </a:moveTo>
                  <a:cubicBezTo>
                    <a:pt x="263" y="0"/>
                    <a:pt x="95" y="106"/>
                    <a:pt x="35" y="254"/>
                  </a:cubicBezTo>
                  <a:cubicBezTo>
                    <a:pt x="24" y="289"/>
                    <a:pt x="24" y="312"/>
                    <a:pt x="24" y="336"/>
                  </a:cubicBezTo>
                  <a:cubicBezTo>
                    <a:pt x="1" y="405"/>
                    <a:pt x="1" y="475"/>
                    <a:pt x="35" y="545"/>
                  </a:cubicBezTo>
                  <a:cubicBezTo>
                    <a:pt x="86" y="713"/>
                    <a:pt x="246" y="808"/>
                    <a:pt x="405" y="808"/>
                  </a:cubicBezTo>
                  <a:cubicBezTo>
                    <a:pt x="466" y="808"/>
                    <a:pt x="527" y="794"/>
                    <a:pt x="581" y="765"/>
                  </a:cubicBezTo>
                  <a:cubicBezTo>
                    <a:pt x="790" y="661"/>
                    <a:pt x="894" y="429"/>
                    <a:pt x="778" y="231"/>
                  </a:cubicBezTo>
                  <a:cubicBezTo>
                    <a:pt x="732" y="115"/>
                    <a:pt x="639" y="45"/>
                    <a:pt x="511" y="11"/>
                  </a:cubicBezTo>
                  <a:cubicBezTo>
                    <a:pt x="483" y="4"/>
                    <a:pt x="455" y="0"/>
                    <a:pt x="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3513075" y="3567575"/>
              <a:ext cx="22100" cy="20200"/>
            </a:xfrm>
            <a:custGeom>
              <a:rect b="b" l="l" r="r" t="t"/>
              <a:pathLst>
                <a:path extrusionOk="0" h="808" w="884">
                  <a:moveTo>
                    <a:pt x="433" y="192"/>
                  </a:moveTo>
                  <a:cubicBezTo>
                    <a:pt x="448" y="192"/>
                    <a:pt x="462" y="193"/>
                    <a:pt x="477" y="196"/>
                  </a:cubicBezTo>
                  <a:cubicBezTo>
                    <a:pt x="523" y="208"/>
                    <a:pt x="570" y="231"/>
                    <a:pt x="593" y="266"/>
                  </a:cubicBezTo>
                  <a:cubicBezTo>
                    <a:pt x="686" y="370"/>
                    <a:pt x="651" y="521"/>
                    <a:pt x="535" y="591"/>
                  </a:cubicBezTo>
                  <a:cubicBezTo>
                    <a:pt x="494" y="615"/>
                    <a:pt x="446" y="628"/>
                    <a:pt x="400" y="628"/>
                  </a:cubicBezTo>
                  <a:cubicBezTo>
                    <a:pt x="315" y="628"/>
                    <a:pt x="236" y="584"/>
                    <a:pt x="221" y="486"/>
                  </a:cubicBezTo>
                  <a:cubicBezTo>
                    <a:pt x="198" y="382"/>
                    <a:pt x="245" y="266"/>
                    <a:pt x="314" y="231"/>
                  </a:cubicBezTo>
                  <a:cubicBezTo>
                    <a:pt x="349" y="205"/>
                    <a:pt x="390" y="192"/>
                    <a:pt x="433" y="192"/>
                  </a:cubicBezTo>
                  <a:close/>
                  <a:moveTo>
                    <a:pt x="422" y="0"/>
                  </a:moveTo>
                  <a:cubicBezTo>
                    <a:pt x="254" y="0"/>
                    <a:pt x="93" y="106"/>
                    <a:pt x="24" y="254"/>
                  </a:cubicBezTo>
                  <a:cubicBezTo>
                    <a:pt x="12" y="289"/>
                    <a:pt x="12" y="312"/>
                    <a:pt x="12" y="336"/>
                  </a:cubicBezTo>
                  <a:cubicBezTo>
                    <a:pt x="1" y="405"/>
                    <a:pt x="1" y="475"/>
                    <a:pt x="24" y="545"/>
                  </a:cubicBezTo>
                  <a:cubicBezTo>
                    <a:pt x="83" y="713"/>
                    <a:pt x="239" y="808"/>
                    <a:pt x="400" y="808"/>
                  </a:cubicBezTo>
                  <a:cubicBezTo>
                    <a:pt x="461" y="808"/>
                    <a:pt x="524" y="794"/>
                    <a:pt x="581" y="765"/>
                  </a:cubicBezTo>
                  <a:cubicBezTo>
                    <a:pt x="779" y="661"/>
                    <a:pt x="883" y="428"/>
                    <a:pt x="767" y="231"/>
                  </a:cubicBezTo>
                  <a:cubicBezTo>
                    <a:pt x="721" y="115"/>
                    <a:pt x="639" y="45"/>
                    <a:pt x="512" y="10"/>
                  </a:cubicBezTo>
                  <a:cubicBezTo>
                    <a:pt x="482" y="4"/>
                    <a:pt x="452" y="0"/>
                    <a:pt x="4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3528750" y="3596975"/>
              <a:ext cx="22075" cy="20175"/>
            </a:xfrm>
            <a:custGeom>
              <a:rect b="b" l="l" r="r" t="t"/>
              <a:pathLst>
                <a:path extrusionOk="0" h="807" w="883">
                  <a:moveTo>
                    <a:pt x="433" y="188"/>
                  </a:moveTo>
                  <a:cubicBezTo>
                    <a:pt x="448" y="188"/>
                    <a:pt x="462" y="190"/>
                    <a:pt x="477" y="193"/>
                  </a:cubicBezTo>
                  <a:cubicBezTo>
                    <a:pt x="523" y="216"/>
                    <a:pt x="558" y="228"/>
                    <a:pt x="593" y="274"/>
                  </a:cubicBezTo>
                  <a:cubicBezTo>
                    <a:pt x="674" y="379"/>
                    <a:pt x="651" y="518"/>
                    <a:pt x="535" y="587"/>
                  </a:cubicBezTo>
                  <a:cubicBezTo>
                    <a:pt x="494" y="616"/>
                    <a:pt x="446" y="630"/>
                    <a:pt x="400" y="630"/>
                  </a:cubicBezTo>
                  <a:cubicBezTo>
                    <a:pt x="314" y="630"/>
                    <a:pt x="232" y="581"/>
                    <a:pt x="210" y="483"/>
                  </a:cubicBezTo>
                  <a:cubicBezTo>
                    <a:pt x="198" y="390"/>
                    <a:pt x="244" y="274"/>
                    <a:pt x="314" y="228"/>
                  </a:cubicBezTo>
                  <a:cubicBezTo>
                    <a:pt x="349" y="201"/>
                    <a:pt x="390" y="188"/>
                    <a:pt x="433" y="188"/>
                  </a:cubicBezTo>
                  <a:close/>
                  <a:moveTo>
                    <a:pt x="432" y="1"/>
                  </a:moveTo>
                  <a:cubicBezTo>
                    <a:pt x="263" y="1"/>
                    <a:pt x="85" y="109"/>
                    <a:pt x="24" y="262"/>
                  </a:cubicBezTo>
                  <a:cubicBezTo>
                    <a:pt x="12" y="286"/>
                    <a:pt x="12" y="320"/>
                    <a:pt x="12" y="332"/>
                  </a:cubicBezTo>
                  <a:cubicBezTo>
                    <a:pt x="1" y="402"/>
                    <a:pt x="1" y="471"/>
                    <a:pt x="24" y="553"/>
                  </a:cubicBezTo>
                  <a:cubicBezTo>
                    <a:pt x="73" y="718"/>
                    <a:pt x="229" y="807"/>
                    <a:pt x="389" y="807"/>
                  </a:cubicBezTo>
                  <a:cubicBezTo>
                    <a:pt x="454" y="807"/>
                    <a:pt x="521" y="792"/>
                    <a:pt x="581" y="762"/>
                  </a:cubicBezTo>
                  <a:cubicBezTo>
                    <a:pt x="778" y="669"/>
                    <a:pt x="883" y="437"/>
                    <a:pt x="767" y="228"/>
                  </a:cubicBezTo>
                  <a:cubicBezTo>
                    <a:pt x="720" y="112"/>
                    <a:pt x="639" y="42"/>
                    <a:pt x="500" y="7"/>
                  </a:cubicBezTo>
                  <a:cubicBezTo>
                    <a:pt x="478" y="3"/>
                    <a:pt x="455" y="1"/>
                    <a:pt x="4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3447700" y="3490275"/>
              <a:ext cx="73350" cy="147650"/>
            </a:xfrm>
            <a:custGeom>
              <a:rect b="b" l="l" r="r" t="t"/>
              <a:pathLst>
                <a:path extrusionOk="0" h="5906" w="2934">
                  <a:moveTo>
                    <a:pt x="103" y="1"/>
                  </a:moveTo>
                  <a:cubicBezTo>
                    <a:pt x="52" y="1"/>
                    <a:pt x="0" y="37"/>
                    <a:pt x="15" y="96"/>
                  </a:cubicBezTo>
                  <a:cubicBezTo>
                    <a:pt x="352" y="1117"/>
                    <a:pt x="921" y="2023"/>
                    <a:pt x="1327" y="3010"/>
                  </a:cubicBezTo>
                  <a:cubicBezTo>
                    <a:pt x="1513" y="3462"/>
                    <a:pt x="1699" y="3927"/>
                    <a:pt x="1884" y="4368"/>
                  </a:cubicBezTo>
                  <a:cubicBezTo>
                    <a:pt x="2105" y="4855"/>
                    <a:pt x="2442" y="5320"/>
                    <a:pt x="2639" y="5831"/>
                  </a:cubicBezTo>
                  <a:cubicBezTo>
                    <a:pt x="2666" y="5884"/>
                    <a:pt x="2708" y="5906"/>
                    <a:pt x="2752" y="5906"/>
                  </a:cubicBezTo>
                  <a:cubicBezTo>
                    <a:pt x="2841" y="5906"/>
                    <a:pt x="2933" y="5812"/>
                    <a:pt x="2894" y="5703"/>
                  </a:cubicBezTo>
                  <a:cubicBezTo>
                    <a:pt x="2523" y="4797"/>
                    <a:pt x="2047" y="3845"/>
                    <a:pt x="1583" y="3010"/>
                  </a:cubicBezTo>
                  <a:cubicBezTo>
                    <a:pt x="1049" y="2058"/>
                    <a:pt x="770" y="978"/>
                    <a:pt x="178" y="38"/>
                  </a:cubicBezTo>
                  <a:cubicBezTo>
                    <a:pt x="161" y="12"/>
                    <a:pt x="132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3381325" y="3449650"/>
              <a:ext cx="199700" cy="230525"/>
            </a:xfrm>
            <a:custGeom>
              <a:rect b="b" l="l" r="r" t="t"/>
              <a:pathLst>
                <a:path extrusionOk="0" h="9221" w="7988">
                  <a:moveTo>
                    <a:pt x="4528" y="386"/>
                  </a:moveTo>
                  <a:cubicBezTo>
                    <a:pt x="4853" y="1326"/>
                    <a:pt x="5294" y="2081"/>
                    <a:pt x="5689" y="3009"/>
                  </a:cubicBezTo>
                  <a:cubicBezTo>
                    <a:pt x="5874" y="3462"/>
                    <a:pt x="6316" y="4205"/>
                    <a:pt x="6513" y="4658"/>
                  </a:cubicBezTo>
                  <a:cubicBezTo>
                    <a:pt x="6734" y="5145"/>
                    <a:pt x="7407" y="6318"/>
                    <a:pt x="7593" y="6829"/>
                  </a:cubicBezTo>
                  <a:cubicBezTo>
                    <a:pt x="6734" y="7223"/>
                    <a:pt x="5782" y="7699"/>
                    <a:pt x="5259" y="7990"/>
                  </a:cubicBezTo>
                  <a:cubicBezTo>
                    <a:pt x="4690" y="8315"/>
                    <a:pt x="4110" y="8559"/>
                    <a:pt x="3529" y="8837"/>
                  </a:cubicBezTo>
                  <a:cubicBezTo>
                    <a:pt x="3146" y="7920"/>
                    <a:pt x="2264" y="6086"/>
                    <a:pt x="1800" y="5273"/>
                  </a:cubicBezTo>
                  <a:cubicBezTo>
                    <a:pt x="1266" y="4333"/>
                    <a:pt x="940" y="3346"/>
                    <a:pt x="360" y="2417"/>
                  </a:cubicBezTo>
                  <a:cubicBezTo>
                    <a:pt x="882" y="2173"/>
                    <a:pt x="1382" y="1930"/>
                    <a:pt x="1962" y="1674"/>
                  </a:cubicBezTo>
                  <a:cubicBezTo>
                    <a:pt x="2415" y="1489"/>
                    <a:pt x="3146" y="1059"/>
                    <a:pt x="3599" y="850"/>
                  </a:cubicBezTo>
                  <a:cubicBezTo>
                    <a:pt x="3820" y="746"/>
                    <a:pt x="4168" y="571"/>
                    <a:pt x="4528" y="386"/>
                  </a:cubicBezTo>
                  <a:close/>
                  <a:moveTo>
                    <a:pt x="4585" y="0"/>
                  </a:moveTo>
                  <a:cubicBezTo>
                    <a:pt x="4581" y="0"/>
                    <a:pt x="4578" y="1"/>
                    <a:pt x="4574" y="3"/>
                  </a:cubicBezTo>
                  <a:cubicBezTo>
                    <a:pt x="3692" y="420"/>
                    <a:pt x="2566" y="966"/>
                    <a:pt x="2009" y="1291"/>
                  </a:cubicBezTo>
                  <a:cubicBezTo>
                    <a:pt x="1683" y="1465"/>
                    <a:pt x="1370" y="1628"/>
                    <a:pt x="1045" y="1779"/>
                  </a:cubicBezTo>
                  <a:cubicBezTo>
                    <a:pt x="882" y="1860"/>
                    <a:pt x="708" y="1930"/>
                    <a:pt x="557" y="1999"/>
                  </a:cubicBezTo>
                  <a:cubicBezTo>
                    <a:pt x="465" y="2046"/>
                    <a:pt x="395" y="2069"/>
                    <a:pt x="302" y="2115"/>
                  </a:cubicBezTo>
                  <a:cubicBezTo>
                    <a:pt x="209" y="2162"/>
                    <a:pt x="0" y="2232"/>
                    <a:pt x="58" y="2371"/>
                  </a:cubicBezTo>
                  <a:cubicBezTo>
                    <a:pt x="314" y="3044"/>
                    <a:pt x="650" y="3636"/>
                    <a:pt x="975" y="4298"/>
                  </a:cubicBezTo>
                  <a:cubicBezTo>
                    <a:pt x="987" y="4333"/>
                    <a:pt x="1010" y="4379"/>
                    <a:pt x="1033" y="4426"/>
                  </a:cubicBezTo>
                  <a:cubicBezTo>
                    <a:pt x="1161" y="4681"/>
                    <a:pt x="1277" y="4960"/>
                    <a:pt x="1393" y="5215"/>
                  </a:cubicBezTo>
                  <a:cubicBezTo>
                    <a:pt x="1579" y="5668"/>
                    <a:pt x="2020" y="6411"/>
                    <a:pt x="2218" y="6864"/>
                  </a:cubicBezTo>
                  <a:cubicBezTo>
                    <a:pt x="2438" y="7351"/>
                    <a:pt x="3111" y="8524"/>
                    <a:pt x="3297" y="9034"/>
                  </a:cubicBezTo>
                  <a:cubicBezTo>
                    <a:pt x="3309" y="9081"/>
                    <a:pt x="3355" y="9197"/>
                    <a:pt x="3367" y="9220"/>
                  </a:cubicBezTo>
                  <a:cubicBezTo>
                    <a:pt x="3936" y="8965"/>
                    <a:pt x="4539" y="8663"/>
                    <a:pt x="5155" y="8396"/>
                  </a:cubicBezTo>
                  <a:cubicBezTo>
                    <a:pt x="5596" y="8210"/>
                    <a:pt x="6339" y="7769"/>
                    <a:pt x="6792" y="7572"/>
                  </a:cubicBezTo>
                  <a:cubicBezTo>
                    <a:pt x="7070" y="7456"/>
                    <a:pt x="7987" y="7026"/>
                    <a:pt x="7952" y="6945"/>
                  </a:cubicBezTo>
                  <a:cubicBezTo>
                    <a:pt x="7593" y="6051"/>
                    <a:pt x="6548" y="3903"/>
                    <a:pt x="6072" y="3056"/>
                  </a:cubicBezTo>
                  <a:cubicBezTo>
                    <a:pt x="5536" y="2121"/>
                    <a:pt x="4788" y="0"/>
                    <a:pt x="45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9"/>
          <p:cNvSpPr txBox="1"/>
          <p:nvPr>
            <p:ph idx="1" type="subTitle"/>
          </p:nvPr>
        </p:nvSpPr>
        <p:spPr>
          <a:xfrm>
            <a:off x="1867375" y="2747724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1" name="Google Shape;431;p9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Font typeface="Neucha"/>
              <a:buNone/>
              <a:defRPr b="1" sz="4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2" name="Google Shape;432;p9"/>
          <p:cNvSpPr txBox="1"/>
          <p:nvPr>
            <p:ph idx="2" type="subTitle"/>
          </p:nvPr>
        </p:nvSpPr>
        <p:spPr>
          <a:xfrm>
            <a:off x="2020987" y="2449901"/>
            <a:ext cx="22422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433" name="Google Shape;433;p9"/>
          <p:cNvSpPr txBox="1"/>
          <p:nvPr>
            <p:ph idx="3" type="subTitle"/>
          </p:nvPr>
        </p:nvSpPr>
        <p:spPr>
          <a:xfrm>
            <a:off x="4723770" y="2749161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434" name="Google Shape;434;p9"/>
          <p:cNvSpPr txBox="1"/>
          <p:nvPr>
            <p:ph idx="4" type="subTitle"/>
          </p:nvPr>
        </p:nvSpPr>
        <p:spPr>
          <a:xfrm>
            <a:off x="4877364" y="2449901"/>
            <a:ext cx="22422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435" name="Google Shape;435;p9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436" name="Google Shape;436;p9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9" name="Google Shape;439;p9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440" name="Google Shape;440;p9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9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443" name="Google Shape;443;p9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9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453" name="Google Shape;453;p9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9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456" name="Google Shape;456;p9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9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462" name="Google Shape;462;p9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5" name="Google Shape;465;p9"/>
          <p:cNvGrpSpPr/>
          <p:nvPr/>
        </p:nvGrpSpPr>
        <p:grpSpPr>
          <a:xfrm flipH="1" rot="-1302591">
            <a:off x="6086406" y="4653389"/>
            <a:ext cx="378569" cy="592888"/>
            <a:chOff x="683900" y="3612800"/>
            <a:chExt cx="105100" cy="164600"/>
          </a:xfrm>
        </p:grpSpPr>
        <p:sp>
          <p:nvSpPr>
            <p:cNvPr id="466" name="Google Shape;466;p9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9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469" name="Google Shape;469;p9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9"/>
          <p:cNvGrpSpPr/>
          <p:nvPr/>
        </p:nvGrpSpPr>
        <p:grpSpPr>
          <a:xfrm flipH="1" rot="762759">
            <a:off x="7516114" y="3314521"/>
            <a:ext cx="590931" cy="1096303"/>
            <a:chOff x="2369275" y="3344925"/>
            <a:chExt cx="160525" cy="297800"/>
          </a:xfrm>
        </p:grpSpPr>
        <p:sp>
          <p:nvSpPr>
            <p:cNvPr id="473" name="Google Shape;473;p9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489" name="Google Shape;489;p9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9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497" name="Google Shape;497;p9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8" name="Google Shape;508;p9"/>
          <p:cNvSpPr/>
          <p:nvPr/>
        </p:nvSpPr>
        <p:spPr>
          <a:xfrm flipH="1" rot="-897778">
            <a:off x="825036" y="1701916"/>
            <a:ext cx="540259" cy="223794"/>
          </a:xfrm>
          <a:custGeom>
            <a:rect b="b" l="l" r="r" t="t"/>
            <a:pathLst>
              <a:path extrusionOk="0" h="2602" w="6282">
                <a:moveTo>
                  <a:pt x="3774" y="12"/>
                </a:moveTo>
                <a:cubicBezTo>
                  <a:pt x="4017" y="12"/>
                  <a:pt x="4261" y="24"/>
                  <a:pt x="4505" y="12"/>
                </a:cubicBezTo>
                <a:cubicBezTo>
                  <a:pt x="4842" y="1"/>
                  <a:pt x="5167" y="59"/>
                  <a:pt x="5469" y="152"/>
                </a:cubicBezTo>
                <a:cubicBezTo>
                  <a:pt x="5492" y="175"/>
                  <a:pt x="5527" y="186"/>
                  <a:pt x="5550" y="186"/>
                </a:cubicBezTo>
                <a:cubicBezTo>
                  <a:pt x="5817" y="198"/>
                  <a:pt x="5956" y="361"/>
                  <a:pt x="6072" y="570"/>
                </a:cubicBezTo>
                <a:cubicBezTo>
                  <a:pt x="6177" y="720"/>
                  <a:pt x="6281" y="895"/>
                  <a:pt x="6246" y="1104"/>
                </a:cubicBezTo>
                <a:cubicBezTo>
                  <a:pt x="6235" y="1301"/>
                  <a:pt x="6177" y="1498"/>
                  <a:pt x="6119" y="1696"/>
                </a:cubicBezTo>
                <a:cubicBezTo>
                  <a:pt x="6061" y="1881"/>
                  <a:pt x="5898" y="2021"/>
                  <a:pt x="5747" y="2114"/>
                </a:cubicBezTo>
                <a:cubicBezTo>
                  <a:pt x="5701" y="2148"/>
                  <a:pt x="5631" y="2160"/>
                  <a:pt x="5585" y="2206"/>
                </a:cubicBezTo>
                <a:cubicBezTo>
                  <a:pt x="5515" y="2276"/>
                  <a:pt x="5422" y="2288"/>
                  <a:pt x="5318" y="2264"/>
                </a:cubicBezTo>
                <a:cubicBezTo>
                  <a:pt x="5225" y="2218"/>
                  <a:pt x="5120" y="2253"/>
                  <a:pt x="5016" y="2264"/>
                </a:cubicBezTo>
                <a:cubicBezTo>
                  <a:pt x="4842" y="2288"/>
                  <a:pt x="4679" y="2346"/>
                  <a:pt x="4505" y="2381"/>
                </a:cubicBezTo>
                <a:cubicBezTo>
                  <a:pt x="4412" y="2392"/>
                  <a:pt x="4296" y="2404"/>
                  <a:pt x="4180" y="2404"/>
                </a:cubicBezTo>
                <a:cubicBezTo>
                  <a:pt x="4017" y="2404"/>
                  <a:pt x="3866" y="2404"/>
                  <a:pt x="3727" y="2450"/>
                </a:cubicBezTo>
                <a:cubicBezTo>
                  <a:pt x="3553" y="2497"/>
                  <a:pt x="3367" y="2508"/>
                  <a:pt x="3170" y="2508"/>
                </a:cubicBezTo>
                <a:cubicBezTo>
                  <a:pt x="3054" y="2508"/>
                  <a:pt x="2926" y="2508"/>
                  <a:pt x="2810" y="2555"/>
                </a:cubicBezTo>
                <a:cubicBezTo>
                  <a:pt x="2740" y="2578"/>
                  <a:pt x="2647" y="2578"/>
                  <a:pt x="2566" y="2578"/>
                </a:cubicBezTo>
                <a:cubicBezTo>
                  <a:pt x="2171" y="2578"/>
                  <a:pt x="1765" y="2601"/>
                  <a:pt x="1370" y="2578"/>
                </a:cubicBezTo>
                <a:cubicBezTo>
                  <a:pt x="1022" y="2578"/>
                  <a:pt x="720" y="2462"/>
                  <a:pt x="430" y="2276"/>
                </a:cubicBezTo>
                <a:cubicBezTo>
                  <a:pt x="360" y="2230"/>
                  <a:pt x="302" y="2172"/>
                  <a:pt x="256" y="2102"/>
                </a:cubicBezTo>
                <a:cubicBezTo>
                  <a:pt x="117" y="1847"/>
                  <a:pt x="1" y="1568"/>
                  <a:pt x="35" y="1266"/>
                </a:cubicBezTo>
                <a:cubicBezTo>
                  <a:pt x="59" y="1162"/>
                  <a:pt x="93" y="1045"/>
                  <a:pt x="151" y="953"/>
                </a:cubicBezTo>
                <a:cubicBezTo>
                  <a:pt x="291" y="767"/>
                  <a:pt x="442" y="593"/>
                  <a:pt x="662" y="477"/>
                </a:cubicBezTo>
                <a:cubicBezTo>
                  <a:pt x="778" y="419"/>
                  <a:pt x="906" y="372"/>
                  <a:pt x="1022" y="303"/>
                </a:cubicBezTo>
                <a:cubicBezTo>
                  <a:pt x="1161" y="210"/>
                  <a:pt x="1301" y="175"/>
                  <a:pt x="1463" y="186"/>
                </a:cubicBezTo>
                <a:lnTo>
                  <a:pt x="1521" y="186"/>
                </a:lnTo>
                <a:cubicBezTo>
                  <a:pt x="1754" y="105"/>
                  <a:pt x="1986" y="105"/>
                  <a:pt x="2218" y="117"/>
                </a:cubicBezTo>
                <a:cubicBezTo>
                  <a:pt x="2241" y="117"/>
                  <a:pt x="2276" y="117"/>
                  <a:pt x="2299" y="105"/>
                </a:cubicBezTo>
                <a:cubicBezTo>
                  <a:pt x="2473" y="1"/>
                  <a:pt x="2659" y="24"/>
                  <a:pt x="2845" y="24"/>
                </a:cubicBezTo>
                <a:cubicBezTo>
                  <a:pt x="3147" y="12"/>
                  <a:pt x="3460" y="12"/>
                  <a:pt x="3774" y="12"/>
                </a:cubicBezTo>
                <a:close/>
                <a:moveTo>
                  <a:pt x="3263" y="2218"/>
                </a:moveTo>
                <a:cubicBezTo>
                  <a:pt x="3321" y="2055"/>
                  <a:pt x="3379" y="1916"/>
                  <a:pt x="3437" y="1788"/>
                </a:cubicBezTo>
                <a:cubicBezTo>
                  <a:pt x="3541" y="1568"/>
                  <a:pt x="3541" y="1162"/>
                  <a:pt x="3448" y="918"/>
                </a:cubicBezTo>
                <a:cubicBezTo>
                  <a:pt x="3402" y="813"/>
                  <a:pt x="3390" y="697"/>
                  <a:pt x="3321" y="604"/>
                </a:cubicBezTo>
                <a:cubicBezTo>
                  <a:pt x="3135" y="361"/>
                  <a:pt x="2856" y="244"/>
                  <a:pt x="2566" y="337"/>
                </a:cubicBezTo>
                <a:cubicBezTo>
                  <a:pt x="2357" y="395"/>
                  <a:pt x="2160" y="395"/>
                  <a:pt x="1951" y="407"/>
                </a:cubicBezTo>
                <a:cubicBezTo>
                  <a:pt x="1916" y="407"/>
                  <a:pt x="1846" y="407"/>
                  <a:pt x="1812" y="419"/>
                </a:cubicBezTo>
                <a:cubicBezTo>
                  <a:pt x="1649" y="488"/>
                  <a:pt x="1487" y="465"/>
                  <a:pt x="1336" y="511"/>
                </a:cubicBezTo>
                <a:cubicBezTo>
                  <a:pt x="1173" y="546"/>
                  <a:pt x="1022" y="686"/>
                  <a:pt x="871" y="720"/>
                </a:cubicBezTo>
                <a:cubicBezTo>
                  <a:pt x="709" y="767"/>
                  <a:pt x="604" y="871"/>
                  <a:pt x="500" y="987"/>
                </a:cubicBezTo>
                <a:cubicBezTo>
                  <a:pt x="384" y="1104"/>
                  <a:pt x="302" y="1243"/>
                  <a:pt x="326" y="1417"/>
                </a:cubicBezTo>
                <a:cubicBezTo>
                  <a:pt x="360" y="1626"/>
                  <a:pt x="418" y="1847"/>
                  <a:pt x="546" y="2021"/>
                </a:cubicBezTo>
                <a:cubicBezTo>
                  <a:pt x="558" y="2032"/>
                  <a:pt x="581" y="2044"/>
                  <a:pt x="593" y="2044"/>
                </a:cubicBezTo>
                <a:cubicBezTo>
                  <a:pt x="836" y="2206"/>
                  <a:pt x="1115" y="2276"/>
                  <a:pt x="1405" y="2288"/>
                </a:cubicBezTo>
                <a:cubicBezTo>
                  <a:pt x="1777" y="2323"/>
                  <a:pt x="2160" y="2311"/>
                  <a:pt x="2531" y="2311"/>
                </a:cubicBezTo>
                <a:cubicBezTo>
                  <a:pt x="2578" y="2311"/>
                  <a:pt x="2624" y="2311"/>
                  <a:pt x="2647" y="2288"/>
                </a:cubicBezTo>
                <a:cubicBezTo>
                  <a:pt x="2856" y="2218"/>
                  <a:pt x="3042" y="2218"/>
                  <a:pt x="3263" y="2218"/>
                </a:cubicBezTo>
                <a:close/>
                <a:moveTo>
                  <a:pt x="3518" y="314"/>
                </a:moveTo>
                <a:cubicBezTo>
                  <a:pt x="3541" y="361"/>
                  <a:pt x="3541" y="395"/>
                  <a:pt x="3553" y="419"/>
                </a:cubicBezTo>
                <a:cubicBezTo>
                  <a:pt x="3774" y="895"/>
                  <a:pt x="3774" y="895"/>
                  <a:pt x="3774" y="1417"/>
                </a:cubicBezTo>
                <a:cubicBezTo>
                  <a:pt x="3774" y="1614"/>
                  <a:pt x="3750" y="1788"/>
                  <a:pt x="3657" y="1939"/>
                </a:cubicBezTo>
                <a:cubicBezTo>
                  <a:pt x="3611" y="2021"/>
                  <a:pt x="3565" y="2090"/>
                  <a:pt x="3623" y="2195"/>
                </a:cubicBezTo>
                <a:cubicBezTo>
                  <a:pt x="3692" y="2172"/>
                  <a:pt x="3785" y="2160"/>
                  <a:pt x="3855" y="2160"/>
                </a:cubicBezTo>
                <a:cubicBezTo>
                  <a:pt x="4145" y="2172"/>
                  <a:pt x="4412" y="2055"/>
                  <a:pt x="4702" y="2055"/>
                </a:cubicBezTo>
                <a:cubicBezTo>
                  <a:pt x="4760" y="2055"/>
                  <a:pt x="4830" y="2044"/>
                  <a:pt x="4876" y="1997"/>
                </a:cubicBezTo>
                <a:cubicBezTo>
                  <a:pt x="5016" y="1916"/>
                  <a:pt x="5178" y="1905"/>
                  <a:pt x="5318" y="1928"/>
                </a:cubicBezTo>
                <a:cubicBezTo>
                  <a:pt x="5469" y="1963"/>
                  <a:pt x="5550" y="1881"/>
                  <a:pt x="5654" y="1847"/>
                </a:cubicBezTo>
                <a:cubicBezTo>
                  <a:pt x="5782" y="1788"/>
                  <a:pt x="5817" y="1672"/>
                  <a:pt x="5863" y="1556"/>
                </a:cubicBezTo>
                <a:cubicBezTo>
                  <a:pt x="5898" y="1417"/>
                  <a:pt x="5933" y="1301"/>
                  <a:pt x="5956" y="1173"/>
                </a:cubicBezTo>
                <a:cubicBezTo>
                  <a:pt x="5979" y="1104"/>
                  <a:pt x="5956" y="1022"/>
                  <a:pt x="5933" y="976"/>
                </a:cubicBezTo>
                <a:cubicBezTo>
                  <a:pt x="5898" y="883"/>
                  <a:pt x="5840" y="813"/>
                  <a:pt x="5817" y="720"/>
                </a:cubicBezTo>
                <a:cubicBezTo>
                  <a:pt x="5782" y="639"/>
                  <a:pt x="5724" y="593"/>
                  <a:pt x="5643" y="558"/>
                </a:cubicBezTo>
                <a:cubicBezTo>
                  <a:pt x="5376" y="442"/>
                  <a:pt x="5109" y="361"/>
                  <a:pt x="4830" y="349"/>
                </a:cubicBezTo>
                <a:cubicBezTo>
                  <a:pt x="4389" y="291"/>
                  <a:pt x="3959" y="314"/>
                  <a:pt x="3518" y="31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9"/>
          <p:cNvGrpSpPr/>
          <p:nvPr/>
        </p:nvGrpSpPr>
        <p:grpSpPr>
          <a:xfrm flipH="1" rot="-1425117">
            <a:off x="6647985" y="4272006"/>
            <a:ext cx="870560" cy="1160758"/>
            <a:chOff x="2957300" y="3608175"/>
            <a:chExt cx="231325" cy="310850"/>
          </a:xfrm>
        </p:grpSpPr>
        <p:sp>
          <p:nvSpPr>
            <p:cNvPr id="510" name="Google Shape;510;p9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AND_TWO_COLUMNS_2">
    <p:bg>
      <p:bgPr>
        <a:solidFill>
          <a:schemeClr val="accent1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"/>
          <p:cNvSpPr txBox="1"/>
          <p:nvPr>
            <p:ph idx="1" type="subTitle"/>
          </p:nvPr>
        </p:nvSpPr>
        <p:spPr>
          <a:xfrm>
            <a:off x="3297300" y="1957675"/>
            <a:ext cx="25494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None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521" name="Google Shape;521;p10"/>
          <p:cNvSpPr txBox="1"/>
          <p:nvPr>
            <p:ph type="ctrTitle"/>
          </p:nvPr>
        </p:nvSpPr>
        <p:spPr>
          <a:xfrm>
            <a:off x="2674350" y="723533"/>
            <a:ext cx="3795300" cy="10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Font typeface="Neucha"/>
              <a:buNone/>
              <a:defRPr b="1" sz="6000">
                <a:latin typeface="Neucha"/>
                <a:ea typeface="Neucha"/>
                <a:cs typeface="Neucha"/>
                <a:sym typeface="Neuch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atrick Hand"/>
              <a:buNone/>
              <a:defRPr b="1" sz="3000">
                <a:solidFill>
                  <a:schemeClr val="lt1"/>
                </a:solidFill>
                <a:highlight>
                  <a:schemeClr val="dk1"/>
                </a:highlight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522" name="Google Shape;522;p10"/>
          <p:cNvSpPr txBox="1"/>
          <p:nvPr>
            <p:ph idx="2" type="subTitle"/>
          </p:nvPr>
        </p:nvSpPr>
        <p:spPr>
          <a:xfrm>
            <a:off x="2295450" y="1659850"/>
            <a:ext cx="45531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None/>
              <a:defRPr b="1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atrick Hand"/>
              <a:buNone/>
              <a:defRPr sz="2000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grpSp>
        <p:nvGrpSpPr>
          <p:cNvPr id="523" name="Google Shape;523;p10"/>
          <p:cNvGrpSpPr/>
          <p:nvPr/>
        </p:nvGrpSpPr>
        <p:grpSpPr>
          <a:xfrm flipH="1" rot="-3553717">
            <a:off x="7688754" y="3898355"/>
            <a:ext cx="1657053" cy="1186673"/>
            <a:chOff x="2656025" y="2684075"/>
            <a:chExt cx="464100" cy="332350"/>
          </a:xfrm>
        </p:grpSpPr>
        <p:sp>
          <p:nvSpPr>
            <p:cNvPr id="524" name="Google Shape;524;p10"/>
            <p:cNvSpPr/>
            <p:nvPr/>
          </p:nvSpPr>
          <p:spPr>
            <a:xfrm>
              <a:off x="2667050" y="2932225"/>
              <a:ext cx="22950" cy="34550"/>
            </a:xfrm>
            <a:custGeom>
              <a:rect b="b" l="l" r="r" t="t"/>
              <a:pathLst>
                <a:path extrusionOk="0" h="1382" w="918">
                  <a:moveTo>
                    <a:pt x="24" y="175"/>
                  </a:moveTo>
                  <a:cubicBezTo>
                    <a:pt x="128" y="581"/>
                    <a:pt x="233" y="987"/>
                    <a:pt x="337" y="1382"/>
                  </a:cubicBezTo>
                  <a:cubicBezTo>
                    <a:pt x="523" y="1335"/>
                    <a:pt x="721" y="1277"/>
                    <a:pt x="895" y="1231"/>
                  </a:cubicBezTo>
                  <a:cubicBezTo>
                    <a:pt x="895" y="1092"/>
                    <a:pt x="918" y="941"/>
                    <a:pt x="918" y="790"/>
                  </a:cubicBezTo>
                  <a:cubicBezTo>
                    <a:pt x="918" y="523"/>
                    <a:pt x="813" y="256"/>
                    <a:pt x="767" y="0"/>
                  </a:cubicBezTo>
                  <a:cubicBezTo>
                    <a:pt x="523" y="35"/>
                    <a:pt x="256" y="35"/>
                    <a:pt x="1" y="5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2658650" y="2881150"/>
              <a:ext cx="27875" cy="35125"/>
            </a:xfrm>
            <a:custGeom>
              <a:rect b="b" l="l" r="r" t="t"/>
              <a:pathLst>
                <a:path extrusionOk="0" h="1405" w="1115">
                  <a:moveTo>
                    <a:pt x="499" y="70"/>
                  </a:moveTo>
                  <a:cubicBezTo>
                    <a:pt x="302" y="244"/>
                    <a:pt x="174" y="453"/>
                    <a:pt x="93" y="697"/>
                  </a:cubicBezTo>
                  <a:cubicBezTo>
                    <a:pt x="12" y="882"/>
                    <a:pt x="0" y="1103"/>
                    <a:pt x="116" y="1242"/>
                  </a:cubicBezTo>
                  <a:cubicBezTo>
                    <a:pt x="244" y="1393"/>
                    <a:pt x="476" y="1405"/>
                    <a:pt x="650" y="1335"/>
                  </a:cubicBezTo>
                  <a:cubicBezTo>
                    <a:pt x="917" y="1219"/>
                    <a:pt x="1091" y="952"/>
                    <a:pt x="1103" y="685"/>
                  </a:cubicBezTo>
                  <a:cubicBezTo>
                    <a:pt x="1115" y="406"/>
                    <a:pt x="940" y="128"/>
                    <a:pt x="697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2683025" y="2713625"/>
              <a:ext cx="37750" cy="19525"/>
            </a:xfrm>
            <a:custGeom>
              <a:rect b="b" l="l" r="r" t="t"/>
              <a:pathLst>
                <a:path extrusionOk="0" h="781" w="1510">
                  <a:moveTo>
                    <a:pt x="993" y="0"/>
                  </a:moveTo>
                  <a:cubicBezTo>
                    <a:pt x="672" y="0"/>
                    <a:pt x="125" y="166"/>
                    <a:pt x="70" y="258"/>
                  </a:cubicBezTo>
                  <a:cubicBezTo>
                    <a:pt x="0" y="374"/>
                    <a:pt x="221" y="780"/>
                    <a:pt x="221" y="780"/>
                  </a:cubicBezTo>
                  <a:cubicBezTo>
                    <a:pt x="378" y="560"/>
                    <a:pt x="624" y="459"/>
                    <a:pt x="881" y="459"/>
                  </a:cubicBezTo>
                  <a:cubicBezTo>
                    <a:pt x="1098" y="459"/>
                    <a:pt x="1323" y="531"/>
                    <a:pt x="1510" y="664"/>
                  </a:cubicBezTo>
                  <a:cubicBezTo>
                    <a:pt x="1463" y="421"/>
                    <a:pt x="1393" y="154"/>
                    <a:pt x="1184" y="37"/>
                  </a:cubicBezTo>
                  <a:cubicBezTo>
                    <a:pt x="1144" y="11"/>
                    <a:pt x="1076" y="0"/>
                    <a:pt x="9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2667050" y="2740950"/>
              <a:ext cx="2650" cy="7000"/>
            </a:xfrm>
            <a:custGeom>
              <a:rect b="b" l="l" r="r" t="t"/>
              <a:pathLst>
                <a:path extrusionOk="0" h="280" w="106">
                  <a:moveTo>
                    <a:pt x="1" y="1"/>
                  </a:moveTo>
                  <a:cubicBezTo>
                    <a:pt x="12" y="105"/>
                    <a:pt x="47" y="198"/>
                    <a:pt x="105" y="28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2660100" y="2687000"/>
              <a:ext cx="85050" cy="53975"/>
            </a:xfrm>
            <a:custGeom>
              <a:rect b="b" l="l" r="r" t="t"/>
              <a:pathLst>
                <a:path extrusionOk="0" h="2159" w="3402">
                  <a:moveTo>
                    <a:pt x="1814" y="1"/>
                  </a:moveTo>
                  <a:cubicBezTo>
                    <a:pt x="1552" y="1"/>
                    <a:pt x="1286" y="62"/>
                    <a:pt x="1045" y="174"/>
                  </a:cubicBezTo>
                  <a:cubicBezTo>
                    <a:pt x="557" y="418"/>
                    <a:pt x="186" y="870"/>
                    <a:pt x="0" y="1381"/>
                  </a:cubicBezTo>
                  <a:lnTo>
                    <a:pt x="267" y="2159"/>
                  </a:lnTo>
                  <a:cubicBezTo>
                    <a:pt x="186" y="1753"/>
                    <a:pt x="337" y="1311"/>
                    <a:pt x="639" y="1021"/>
                  </a:cubicBezTo>
                  <a:cubicBezTo>
                    <a:pt x="916" y="769"/>
                    <a:pt x="1297" y="639"/>
                    <a:pt x="1675" y="639"/>
                  </a:cubicBezTo>
                  <a:cubicBezTo>
                    <a:pt x="1819" y="639"/>
                    <a:pt x="1964" y="658"/>
                    <a:pt x="2101" y="696"/>
                  </a:cubicBezTo>
                  <a:cubicBezTo>
                    <a:pt x="2612" y="847"/>
                    <a:pt x="3030" y="1172"/>
                    <a:pt x="3320" y="1613"/>
                  </a:cubicBezTo>
                  <a:cubicBezTo>
                    <a:pt x="3402" y="1091"/>
                    <a:pt x="3065" y="499"/>
                    <a:pt x="2612" y="220"/>
                  </a:cubicBezTo>
                  <a:cubicBezTo>
                    <a:pt x="2372" y="70"/>
                    <a:pt x="2095" y="1"/>
                    <a:pt x="1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2747450" y="2731375"/>
              <a:ext cx="364850" cy="273150"/>
            </a:xfrm>
            <a:custGeom>
              <a:rect b="b" l="l" r="r" t="t"/>
              <a:pathLst>
                <a:path extrusionOk="0" h="10926" w="14594">
                  <a:moveTo>
                    <a:pt x="1649" y="10925"/>
                  </a:moveTo>
                  <a:cubicBezTo>
                    <a:pt x="1440" y="10739"/>
                    <a:pt x="1556" y="10472"/>
                    <a:pt x="1417" y="10287"/>
                  </a:cubicBezTo>
                  <a:cubicBezTo>
                    <a:pt x="1603" y="10229"/>
                    <a:pt x="1742" y="10136"/>
                    <a:pt x="1939" y="10159"/>
                  </a:cubicBezTo>
                  <a:cubicBezTo>
                    <a:pt x="2009" y="10159"/>
                    <a:pt x="2079" y="10124"/>
                    <a:pt x="2137" y="10112"/>
                  </a:cubicBezTo>
                  <a:cubicBezTo>
                    <a:pt x="2183" y="10101"/>
                    <a:pt x="2230" y="10066"/>
                    <a:pt x="2253" y="10078"/>
                  </a:cubicBezTo>
                  <a:cubicBezTo>
                    <a:pt x="2497" y="10124"/>
                    <a:pt x="2729" y="9996"/>
                    <a:pt x="2984" y="9996"/>
                  </a:cubicBezTo>
                  <a:cubicBezTo>
                    <a:pt x="3031" y="9996"/>
                    <a:pt x="3089" y="9961"/>
                    <a:pt x="3158" y="9938"/>
                  </a:cubicBezTo>
                  <a:cubicBezTo>
                    <a:pt x="3274" y="9880"/>
                    <a:pt x="3402" y="9845"/>
                    <a:pt x="3530" y="9822"/>
                  </a:cubicBezTo>
                  <a:cubicBezTo>
                    <a:pt x="3913" y="9694"/>
                    <a:pt x="4261" y="9520"/>
                    <a:pt x="4493" y="9149"/>
                  </a:cubicBezTo>
                  <a:cubicBezTo>
                    <a:pt x="4551" y="9068"/>
                    <a:pt x="4621" y="8998"/>
                    <a:pt x="4679" y="8917"/>
                  </a:cubicBezTo>
                  <a:cubicBezTo>
                    <a:pt x="4749" y="8835"/>
                    <a:pt x="4807" y="8743"/>
                    <a:pt x="4865" y="8650"/>
                  </a:cubicBezTo>
                  <a:cubicBezTo>
                    <a:pt x="4934" y="8487"/>
                    <a:pt x="5016" y="8325"/>
                    <a:pt x="5062" y="8162"/>
                  </a:cubicBezTo>
                  <a:cubicBezTo>
                    <a:pt x="5097" y="8104"/>
                    <a:pt x="5097" y="8023"/>
                    <a:pt x="5097" y="7953"/>
                  </a:cubicBezTo>
                  <a:lnTo>
                    <a:pt x="5097" y="7233"/>
                  </a:lnTo>
                  <a:cubicBezTo>
                    <a:pt x="5097" y="7140"/>
                    <a:pt x="5132" y="7036"/>
                    <a:pt x="5132" y="6931"/>
                  </a:cubicBezTo>
                  <a:cubicBezTo>
                    <a:pt x="5143" y="6746"/>
                    <a:pt x="5155" y="6537"/>
                    <a:pt x="5016" y="6386"/>
                  </a:cubicBezTo>
                  <a:cubicBezTo>
                    <a:pt x="4911" y="6281"/>
                    <a:pt x="4842" y="6154"/>
                    <a:pt x="4737" y="6061"/>
                  </a:cubicBezTo>
                  <a:cubicBezTo>
                    <a:pt x="4644" y="5991"/>
                    <a:pt x="4586" y="5887"/>
                    <a:pt x="4459" y="5921"/>
                  </a:cubicBezTo>
                  <a:cubicBezTo>
                    <a:pt x="4319" y="5840"/>
                    <a:pt x="4168" y="5771"/>
                    <a:pt x="4029" y="5689"/>
                  </a:cubicBezTo>
                  <a:cubicBezTo>
                    <a:pt x="3936" y="5631"/>
                    <a:pt x="3855" y="5585"/>
                    <a:pt x="3750" y="5550"/>
                  </a:cubicBezTo>
                  <a:cubicBezTo>
                    <a:pt x="3507" y="5469"/>
                    <a:pt x="3251" y="5376"/>
                    <a:pt x="3007" y="5283"/>
                  </a:cubicBezTo>
                  <a:cubicBezTo>
                    <a:pt x="2833" y="5202"/>
                    <a:pt x="2671" y="5132"/>
                    <a:pt x="2497" y="5074"/>
                  </a:cubicBezTo>
                  <a:cubicBezTo>
                    <a:pt x="2311" y="5016"/>
                    <a:pt x="2125" y="4970"/>
                    <a:pt x="1951" y="4911"/>
                  </a:cubicBezTo>
                  <a:cubicBezTo>
                    <a:pt x="1765" y="4853"/>
                    <a:pt x="1568" y="4784"/>
                    <a:pt x="1382" y="4714"/>
                  </a:cubicBezTo>
                  <a:cubicBezTo>
                    <a:pt x="1301" y="4505"/>
                    <a:pt x="1359" y="4319"/>
                    <a:pt x="1312" y="4145"/>
                  </a:cubicBezTo>
                  <a:cubicBezTo>
                    <a:pt x="1440" y="3971"/>
                    <a:pt x="1603" y="4029"/>
                    <a:pt x="1765" y="4064"/>
                  </a:cubicBezTo>
                  <a:cubicBezTo>
                    <a:pt x="1800" y="4064"/>
                    <a:pt x="1835" y="4087"/>
                    <a:pt x="1881" y="4099"/>
                  </a:cubicBezTo>
                  <a:cubicBezTo>
                    <a:pt x="2032" y="4192"/>
                    <a:pt x="2195" y="4296"/>
                    <a:pt x="2380" y="4319"/>
                  </a:cubicBezTo>
                  <a:cubicBezTo>
                    <a:pt x="2415" y="4319"/>
                    <a:pt x="2438" y="4354"/>
                    <a:pt x="2473" y="4366"/>
                  </a:cubicBezTo>
                  <a:cubicBezTo>
                    <a:pt x="2694" y="4528"/>
                    <a:pt x="2949" y="4598"/>
                    <a:pt x="3181" y="4714"/>
                  </a:cubicBezTo>
                  <a:cubicBezTo>
                    <a:pt x="3414" y="4819"/>
                    <a:pt x="3646" y="4900"/>
                    <a:pt x="3890" y="5004"/>
                  </a:cubicBezTo>
                  <a:cubicBezTo>
                    <a:pt x="4041" y="5062"/>
                    <a:pt x="4180" y="5132"/>
                    <a:pt x="4342" y="5167"/>
                  </a:cubicBezTo>
                  <a:cubicBezTo>
                    <a:pt x="4517" y="5202"/>
                    <a:pt x="4667" y="5318"/>
                    <a:pt x="4818" y="5411"/>
                  </a:cubicBezTo>
                  <a:cubicBezTo>
                    <a:pt x="4911" y="5457"/>
                    <a:pt x="4981" y="5515"/>
                    <a:pt x="5051" y="5550"/>
                  </a:cubicBezTo>
                  <a:cubicBezTo>
                    <a:pt x="5097" y="5585"/>
                    <a:pt x="5155" y="5596"/>
                    <a:pt x="5167" y="5643"/>
                  </a:cubicBezTo>
                  <a:cubicBezTo>
                    <a:pt x="5248" y="5782"/>
                    <a:pt x="5364" y="5921"/>
                    <a:pt x="5492" y="6003"/>
                  </a:cubicBezTo>
                  <a:cubicBezTo>
                    <a:pt x="5515" y="6014"/>
                    <a:pt x="5515" y="6061"/>
                    <a:pt x="5538" y="6072"/>
                  </a:cubicBezTo>
                  <a:cubicBezTo>
                    <a:pt x="5596" y="6189"/>
                    <a:pt x="5654" y="6293"/>
                    <a:pt x="5689" y="6409"/>
                  </a:cubicBezTo>
                  <a:cubicBezTo>
                    <a:pt x="5747" y="6595"/>
                    <a:pt x="5910" y="6699"/>
                    <a:pt x="6061" y="6815"/>
                  </a:cubicBezTo>
                  <a:cubicBezTo>
                    <a:pt x="6084" y="6827"/>
                    <a:pt x="6119" y="6827"/>
                    <a:pt x="6142" y="6862"/>
                  </a:cubicBezTo>
                  <a:cubicBezTo>
                    <a:pt x="6467" y="7082"/>
                    <a:pt x="6815" y="7117"/>
                    <a:pt x="7187" y="7117"/>
                  </a:cubicBezTo>
                  <a:cubicBezTo>
                    <a:pt x="8382" y="7106"/>
                    <a:pt x="9578" y="7117"/>
                    <a:pt x="10774" y="7117"/>
                  </a:cubicBezTo>
                  <a:cubicBezTo>
                    <a:pt x="10902" y="7117"/>
                    <a:pt x="11029" y="7117"/>
                    <a:pt x="11169" y="7059"/>
                  </a:cubicBezTo>
                  <a:cubicBezTo>
                    <a:pt x="11227" y="7036"/>
                    <a:pt x="11285" y="7036"/>
                    <a:pt x="11343" y="7036"/>
                  </a:cubicBezTo>
                  <a:lnTo>
                    <a:pt x="11552" y="7036"/>
                  </a:lnTo>
                  <a:cubicBezTo>
                    <a:pt x="11877" y="7059"/>
                    <a:pt x="12179" y="6990"/>
                    <a:pt x="12480" y="6920"/>
                  </a:cubicBezTo>
                  <a:cubicBezTo>
                    <a:pt x="12585" y="6885"/>
                    <a:pt x="12701" y="6873"/>
                    <a:pt x="12806" y="6850"/>
                  </a:cubicBezTo>
                  <a:cubicBezTo>
                    <a:pt x="13049" y="6769"/>
                    <a:pt x="13282" y="6688"/>
                    <a:pt x="13467" y="6479"/>
                  </a:cubicBezTo>
                  <a:lnTo>
                    <a:pt x="13514" y="6444"/>
                  </a:lnTo>
                  <a:cubicBezTo>
                    <a:pt x="13676" y="6351"/>
                    <a:pt x="13781" y="6223"/>
                    <a:pt x="13850" y="6061"/>
                  </a:cubicBezTo>
                  <a:cubicBezTo>
                    <a:pt x="13932" y="5840"/>
                    <a:pt x="14048" y="5643"/>
                    <a:pt x="14036" y="5399"/>
                  </a:cubicBezTo>
                  <a:cubicBezTo>
                    <a:pt x="14036" y="5306"/>
                    <a:pt x="14071" y="5225"/>
                    <a:pt x="14071" y="5120"/>
                  </a:cubicBezTo>
                  <a:cubicBezTo>
                    <a:pt x="14083" y="5028"/>
                    <a:pt x="14094" y="4946"/>
                    <a:pt x="14106" y="4842"/>
                  </a:cubicBezTo>
                  <a:lnTo>
                    <a:pt x="14106" y="3553"/>
                  </a:lnTo>
                  <a:cubicBezTo>
                    <a:pt x="14106" y="3437"/>
                    <a:pt x="14129" y="3309"/>
                    <a:pt x="14048" y="3193"/>
                  </a:cubicBezTo>
                  <a:cubicBezTo>
                    <a:pt x="14036" y="3159"/>
                    <a:pt x="14036" y="3135"/>
                    <a:pt x="14036" y="3100"/>
                  </a:cubicBezTo>
                  <a:cubicBezTo>
                    <a:pt x="14025" y="2787"/>
                    <a:pt x="13874" y="2532"/>
                    <a:pt x="13676" y="2323"/>
                  </a:cubicBezTo>
                  <a:cubicBezTo>
                    <a:pt x="13456" y="2090"/>
                    <a:pt x="13223" y="1870"/>
                    <a:pt x="12968" y="1696"/>
                  </a:cubicBezTo>
                  <a:cubicBezTo>
                    <a:pt x="12852" y="1626"/>
                    <a:pt x="12736" y="1580"/>
                    <a:pt x="12597" y="1545"/>
                  </a:cubicBezTo>
                  <a:cubicBezTo>
                    <a:pt x="12225" y="1475"/>
                    <a:pt x="11865" y="1452"/>
                    <a:pt x="11482" y="1417"/>
                  </a:cubicBezTo>
                  <a:cubicBezTo>
                    <a:pt x="11412" y="1417"/>
                    <a:pt x="11343" y="1406"/>
                    <a:pt x="11262" y="1394"/>
                  </a:cubicBezTo>
                  <a:cubicBezTo>
                    <a:pt x="10960" y="1336"/>
                    <a:pt x="10658" y="1289"/>
                    <a:pt x="10356" y="1301"/>
                  </a:cubicBezTo>
                  <a:cubicBezTo>
                    <a:pt x="10275" y="1301"/>
                    <a:pt x="10205" y="1301"/>
                    <a:pt x="10135" y="1278"/>
                  </a:cubicBezTo>
                  <a:cubicBezTo>
                    <a:pt x="9950" y="1220"/>
                    <a:pt x="9752" y="1197"/>
                    <a:pt x="9555" y="1197"/>
                  </a:cubicBezTo>
                  <a:lnTo>
                    <a:pt x="8232" y="1197"/>
                  </a:lnTo>
                  <a:cubicBezTo>
                    <a:pt x="8057" y="1197"/>
                    <a:pt x="7883" y="1220"/>
                    <a:pt x="7721" y="1139"/>
                  </a:cubicBezTo>
                  <a:cubicBezTo>
                    <a:pt x="7651" y="1115"/>
                    <a:pt x="7570" y="1127"/>
                    <a:pt x="7477" y="1127"/>
                  </a:cubicBezTo>
                  <a:lnTo>
                    <a:pt x="6409" y="1127"/>
                  </a:lnTo>
                  <a:cubicBezTo>
                    <a:pt x="6235" y="1127"/>
                    <a:pt x="6061" y="1139"/>
                    <a:pt x="5898" y="1069"/>
                  </a:cubicBezTo>
                  <a:cubicBezTo>
                    <a:pt x="5828" y="1046"/>
                    <a:pt x="5736" y="1057"/>
                    <a:pt x="5654" y="1057"/>
                  </a:cubicBezTo>
                  <a:lnTo>
                    <a:pt x="4818" y="1057"/>
                  </a:lnTo>
                  <a:cubicBezTo>
                    <a:pt x="4633" y="1057"/>
                    <a:pt x="4459" y="1069"/>
                    <a:pt x="4284" y="988"/>
                  </a:cubicBezTo>
                  <a:cubicBezTo>
                    <a:pt x="4006" y="988"/>
                    <a:pt x="3750" y="872"/>
                    <a:pt x="3472" y="883"/>
                  </a:cubicBezTo>
                  <a:cubicBezTo>
                    <a:pt x="3425" y="883"/>
                    <a:pt x="3390" y="895"/>
                    <a:pt x="3356" y="883"/>
                  </a:cubicBezTo>
                  <a:cubicBezTo>
                    <a:pt x="3123" y="790"/>
                    <a:pt x="2880" y="813"/>
                    <a:pt x="2636" y="813"/>
                  </a:cubicBezTo>
                  <a:lnTo>
                    <a:pt x="2578" y="813"/>
                  </a:lnTo>
                  <a:cubicBezTo>
                    <a:pt x="2195" y="732"/>
                    <a:pt x="1835" y="674"/>
                    <a:pt x="1452" y="604"/>
                  </a:cubicBezTo>
                  <a:cubicBezTo>
                    <a:pt x="1428" y="604"/>
                    <a:pt x="1394" y="593"/>
                    <a:pt x="1370" y="593"/>
                  </a:cubicBezTo>
                  <a:cubicBezTo>
                    <a:pt x="1011" y="604"/>
                    <a:pt x="639" y="477"/>
                    <a:pt x="268" y="500"/>
                  </a:cubicBezTo>
                  <a:cubicBezTo>
                    <a:pt x="175" y="500"/>
                    <a:pt x="82" y="535"/>
                    <a:pt x="1" y="465"/>
                  </a:cubicBezTo>
                  <a:lnTo>
                    <a:pt x="1" y="24"/>
                  </a:lnTo>
                  <a:cubicBezTo>
                    <a:pt x="59" y="12"/>
                    <a:pt x="117" y="1"/>
                    <a:pt x="163" y="1"/>
                  </a:cubicBezTo>
                  <a:cubicBezTo>
                    <a:pt x="627" y="36"/>
                    <a:pt x="1092" y="82"/>
                    <a:pt x="1556" y="152"/>
                  </a:cubicBezTo>
                  <a:cubicBezTo>
                    <a:pt x="1939" y="210"/>
                    <a:pt x="2299" y="303"/>
                    <a:pt x="2671" y="361"/>
                  </a:cubicBezTo>
                  <a:cubicBezTo>
                    <a:pt x="3077" y="419"/>
                    <a:pt x="3507" y="465"/>
                    <a:pt x="3924" y="488"/>
                  </a:cubicBezTo>
                  <a:cubicBezTo>
                    <a:pt x="4215" y="500"/>
                    <a:pt x="4493" y="500"/>
                    <a:pt x="4784" y="558"/>
                  </a:cubicBezTo>
                  <a:cubicBezTo>
                    <a:pt x="4911" y="593"/>
                    <a:pt x="5074" y="581"/>
                    <a:pt x="5201" y="593"/>
                  </a:cubicBezTo>
                  <a:cubicBezTo>
                    <a:pt x="5422" y="616"/>
                    <a:pt x="5654" y="604"/>
                    <a:pt x="5863" y="697"/>
                  </a:cubicBezTo>
                  <a:cubicBezTo>
                    <a:pt x="5921" y="721"/>
                    <a:pt x="6014" y="709"/>
                    <a:pt x="6084" y="709"/>
                  </a:cubicBezTo>
                  <a:cubicBezTo>
                    <a:pt x="6200" y="709"/>
                    <a:pt x="6328" y="709"/>
                    <a:pt x="6444" y="755"/>
                  </a:cubicBezTo>
                  <a:cubicBezTo>
                    <a:pt x="6548" y="779"/>
                    <a:pt x="6664" y="779"/>
                    <a:pt x="6780" y="779"/>
                  </a:cubicBezTo>
                  <a:lnTo>
                    <a:pt x="9787" y="779"/>
                  </a:lnTo>
                  <a:cubicBezTo>
                    <a:pt x="9926" y="779"/>
                    <a:pt x="10077" y="767"/>
                    <a:pt x="10205" y="837"/>
                  </a:cubicBezTo>
                  <a:cubicBezTo>
                    <a:pt x="10252" y="872"/>
                    <a:pt x="10310" y="872"/>
                    <a:pt x="10356" y="872"/>
                  </a:cubicBezTo>
                  <a:cubicBezTo>
                    <a:pt x="10600" y="872"/>
                    <a:pt x="10832" y="941"/>
                    <a:pt x="11076" y="999"/>
                  </a:cubicBezTo>
                  <a:cubicBezTo>
                    <a:pt x="11145" y="1011"/>
                    <a:pt x="11227" y="1022"/>
                    <a:pt x="11296" y="1022"/>
                  </a:cubicBezTo>
                  <a:cubicBezTo>
                    <a:pt x="11354" y="1046"/>
                    <a:pt x="11424" y="1022"/>
                    <a:pt x="11482" y="1046"/>
                  </a:cubicBezTo>
                  <a:cubicBezTo>
                    <a:pt x="11714" y="1139"/>
                    <a:pt x="11958" y="1115"/>
                    <a:pt x="12213" y="1115"/>
                  </a:cubicBezTo>
                  <a:cubicBezTo>
                    <a:pt x="12364" y="1115"/>
                    <a:pt x="12539" y="1080"/>
                    <a:pt x="12689" y="1173"/>
                  </a:cubicBezTo>
                  <a:cubicBezTo>
                    <a:pt x="12945" y="1139"/>
                    <a:pt x="13177" y="1289"/>
                    <a:pt x="13432" y="1359"/>
                  </a:cubicBezTo>
                  <a:cubicBezTo>
                    <a:pt x="13572" y="1406"/>
                    <a:pt x="13688" y="1475"/>
                    <a:pt x="13781" y="1591"/>
                  </a:cubicBezTo>
                  <a:cubicBezTo>
                    <a:pt x="13920" y="1754"/>
                    <a:pt x="14025" y="1940"/>
                    <a:pt x="14164" y="2102"/>
                  </a:cubicBezTo>
                  <a:cubicBezTo>
                    <a:pt x="14280" y="2230"/>
                    <a:pt x="14338" y="2381"/>
                    <a:pt x="14384" y="2532"/>
                  </a:cubicBezTo>
                  <a:cubicBezTo>
                    <a:pt x="14442" y="2706"/>
                    <a:pt x="14501" y="2880"/>
                    <a:pt x="14547" y="3054"/>
                  </a:cubicBezTo>
                  <a:cubicBezTo>
                    <a:pt x="14559" y="3135"/>
                    <a:pt x="14570" y="3205"/>
                    <a:pt x="14570" y="3275"/>
                  </a:cubicBezTo>
                  <a:cubicBezTo>
                    <a:pt x="14570" y="3843"/>
                    <a:pt x="14593" y="4412"/>
                    <a:pt x="14570" y="4958"/>
                  </a:cubicBezTo>
                  <a:cubicBezTo>
                    <a:pt x="14570" y="5179"/>
                    <a:pt x="14512" y="5376"/>
                    <a:pt x="14477" y="5585"/>
                  </a:cubicBezTo>
                  <a:cubicBezTo>
                    <a:pt x="14454" y="5689"/>
                    <a:pt x="14419" y="5782"/>
                    <a:pt x="14384" y="5875"/>
                  </a:cubicBezTo>
                  <a:cubicBezTo>
                    <a:pt x="14315" y="6107"/>
                    <a:pt x="14222" y="6339"/>
                    <a:pt x="14025" y="6502"/>
                  </a:cubicBezTo>
                  <a:cubicBezTo>
                    <a:pt x="14013" y="6502"/>
                    <a:pt x="14013" y="6514"/>
                    <a:pt x="14013" y="6525"/>
                  </a:cubicBezTo>
                  <a:cubicBezTo>
                    <a:pt x="13723" y="6943"/>
                    <a:pt x="13270" y="7082"/>
                    <a:pt x="12817" y="7199"/>
                  </a:cubicBezTo>
                  <a:cubicBezTo>
                    <a:pt x="12643" y="7233"/>
                    <a:pt x="12469" y="7315"/>
                    <a:pt x="12283" y="7280"/>
                  </a:cubicBezTo>
                  <a:cubicBezTo>
                    <a:pt x="12272" y="7280"/>
                    <a:pt x="12237" y="7280"/>
                    <a:pt x="12225" y="7291"/>
                  </a:cubicBezTo>
                  <a:cubicBezTo>
                    <a:pt x="12016" y="7396"/>
                    <a:pt x="11807" y="7373"/>
                    <a:pt x="11598" y="7373"/>
                  </a:cubicBezTo>
                  <a:cubicBezTo>
                    <a:pt x="10507" y="7373"/>
                    <a:pt x="9439" y="7373"/>
                    <a:pt x="8348" y="7384"/>
                  </a:cubicBezTo>
                  <a:cubicBezTo>
                    <a:pt x="8208" y="7384"/>
                    <a:pt x="8057" y="7384"/>
                    <a:pt x="7930" y="7442"/>
                  </a:cubicBezTo>
                  <a:cubicBezTo>
                    <a:pt x="7860" y="7466"/>
                    <a:pt x="7767" y="7466"/>
                    <a:pt x="7686" y="7466"/>
                  </a:cubicBezTo>
                  <a:cubicBezTo>
                    <a:pt x="7396" y="7489"/>
                    <a:pt x="7082" y="7489"/>
                    <a:pt x="6792" y="7489"/>
                  </a:cubicBezTo>
                  <a:cubicBezTo>
                    <a:pt x="6757" y="7489"/>
                    <a:pt x="6699" y="7489"/>
                    <a:pt x="6653" y="7466"/>
                  </a:cubicBezTo>
                  <a:cubicBezTo>
                    <a:pt x="6525" y="7407"/>
                    <a:pt x="6409" y="7466"/>
                    <a:pt x="6270" y="7500"/>
                  </a:cubicBezTo>
                  <a:cubicBezTo>
                    <a:pt x="5979" y="7570"/>
                    <a:pt x="5852" y="7779"/>
                    <a:pt x="5782" y="8023"/>
                  </a:cubicBezTo>
                  <a:cubicBezTo>
                    <a:pt x="5689" y="8325"/>
                    <a:pt x="5550" y="8603"/>
                    <a:pt x="5422" y="8893"/>
                  </a:cubicBezTo>
                  <a:cubicBezTo>
                    <a:pt x="5341" y="9033"/>
                    <a:pt x="5260" y="9137"/>
                    <a:pt x="5132" y="9242"/>
                  </a:cubicBezTo>
                  <a:cubicBezTo>
                    <a:pt x="4958" y="9369"/>
                    <a:pt x="4760" y="9497"/>
                    <a:pt x="4575" y="9636"/>
                  </a:cubicBezTo>
                  <a:cubicBezTo>
                    <a:pt x="4459" y="9706"/>
                    <a:pt x="4354" y="9811"/>
                    <a:pt x="4261" y="9892"/>
                  </a:cubicBezTo>
                  <a:cubicBezTo>
                    <a:pt x="4157" y="9961"/>
                    <a:pt x="4064" y="10043"/>
                    <a:pt x="3948" y="10101"/>
                  </a:cubicBezTo>
                  <a:cubicBezTo>
                    <a:pt x="3634" y="10240"/>
                    <a:pt x="3309" y="10391"/>
                    <a:pt x="3007" y="10519"/>
                  </a:cubicBezTo>
                  <a:cubicBezTo>
                    <a:pt x="2810" y="10600"/>
                    <a:pt x="2601" y="10658"/>
                    <a:pt x="2415" y="10763"/>
                  </a:cubicBezTo>
                  <a:cubicBezTo>
                    <a:pt x="2288" y="10832"/>
                    <a:pt x="2160" y="10867"/>
                    <a:pt x="2032" y="10855"/>
                  </a:cubicBezTo>
                  <a:cubicBezTo>
                    <a:pt x="1846" y="10925"/>
                    <a:pt x="1742" y="10925"/>
                    <a:pt x="1649" y="1092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2656025" y="2684075"/>
              <a:ext cx="464100" cy="332350"/>
            </a:xfrm>
            <a:custGeom>
              <a:rect b="b" l="l" r="r" t="t"/>
              <a:pathLst>
                <a:path extrusionOk="0" h="13294" w="18564">
                  <a:moveTo>
                    <a:pt x="3483" y="2624"/>
                  </a:moveTo>
                  <a:cubicBezTo>
                    <a:pt x="3251" y="2822"/>
                    <a:pt x="3042" y="3007"/>
                    <a:pt x="2822" y="3193"/>
                  </a:cubicBezTo>
                  <a:cubicBezTo>
                    <a:pt x="2578" y="3251"/>
                    <a:pt x="2357" y="3379"/>
                    <a:pt x="2114" y="3437"/>
                  </a:cubicBezTo>
                  <a:cubicBezTo>
                    <a:pt x="1916" y="3483"/>
                    <a:pt x="1707" y="3472"/>
                    <a:pt x="1498" y="3437"/>
                  </a:cubicBezTo>
                  <a:cubicBezTo>
                    <a:pt x="1254" y="3414"/>
                    <a:pt x="1045" y="3263"/>
                    <a:pt x="848" y="3123"/>
                  </a:cubicBezTo>
                  <a:cubicBezTo>
                    <a:pt x="778" y="3077"/>
                    <a:pt x="720" y="3019"/>
                    <a:pt x="662" y="2961"/>
                  </a:cubicBezTo>
                  <a:cubicBezTo>
                    <a:pt x="453" y="2775"/>
                    <a:pt x="279" y="2578"/>
                    <a:pt x="221" y="2288"/>
                  </a:cubicBezTo>
                  <a:cubicBezTo>
                    <a:pt x="152" y="1962"/>
                    <a:pt x="163" y="1637"/>
                    <a:pt x="163" y="1324"/>
                  </a:cubicBezTo>
                  <a:cubicBezTo>
                    <a:pt x="163" y="1243"/>
                    <a:pt x="175" y="1173"/>
                    <a:pt x="210" y="1115"/>
                  </a:cubicBezTo>
                  <a:cubicBezTo>
                    <a:pt x="337" y="767"/>
                    <a:pt x="558" y="488"/>
                    <a:pt x="871" y="314"/>
                  </a:cubicBezTo>
                  <a:cubicBezTo>
                    <a:pt x="1080" y="198"/>
                    <a:pt x="1278" y="82"/>
                    <a:pt x="1533" y="59"/>
                  </a:cubicBezTo>
                  <a:cubicBezTo>
                    <a:pt x="1823" y="24"/>
                    <a:pt x="2090" y="1"/>
                    <a:pt x="2381" y="12"/>
                  </a:cubicBezTo>
                  <a:cubicBezTo>
                    <a:pt x="2578" y="24"/>
                    <a:pt x="2764" y="82"/>
                    <a:pt x="2903" y="233"/>
                  </a:cubicBezTo>
                  <a:cubicBezTo>
                    <a:pt x="3077" y="407"/>
                    <a:pt x="3251" y="581"/>
                    <a:pt x="3367" y="802"/>
                  </a:cubicBezTo>
                  <a:cubicBezTo>
                    <a:pt x="3507" y="1045"/>
                    <a:pt x="3646" y="1301"/>
                    <a:pt x="3692" y="1591"/>
                  </a:cubicBezTo>
                  <a:cubicBezTo>
                    <a:pt x="3832" y="1672"/>
                    <a:pt x="3994" y="1684"/>
                    <a:pt x="4157" y="1695"/>
                  </a:cubicBezTo>
                  <a:cubicBezTo>
                    <a:pt x="4459" y="1707"/>
                    <a:pt x="4760" y="1730"/>
                    <a:pt x="5051" y="1823"/>
                  </a:cubicBezTo>
                  <a:cubicBezTo>
                    <a:pt x="5225" y="1881"/>
                    <a:pt x="5434" y="1881"/>
                    <a:pt x="5631" y="1916"/>
                  </a:cubicBezTo>
                  <a:cubicBezTo>
                    <a:pt x="5805" y="1939"/>
                    <a:pt x="5979" y="1974"/>
                    <a:pt x="6142" y="2021"/>
                  </a:cubicBezTo>
                  <a:cubicBezTo>
                    <a:pt x="6363" y="2055"/>
                    <a:pt x="6583" y="2113"/>
                    <a:pt x="6815" y="2102"/>
                  </a:cubicBezTo>
                  <a:cubicBezTo>
                    <a:pt x="6873" y="2102"/>
                    <a:pt x="6943" y="2102"/>
                    <a:pt x="7001" y="2113"/>
                  </a:cubicBezTo>
                  <a:cubicBezTo>
                    <a:pt x="7280" y="2195"/>
                    <a:pt x="7547" y="2171"/>
                    <a:pt x="7825" y="2195"/>
                  </a:cubicBezTo>
                  <a:cubicBezTo>
                    <a:pt x="7976" y="2195"/>
                    <a:pt x="8116" y="2206"/>
                    <a:pt x="8243" y="2218"/>
                  </a:cubicBezTo>
                  <a:cubicBezTo>
                    <a:pt x="8464" y="2264"/>
                    <a:pt x="8673" y="2276"/>
                    <a:pt x="8882" y="2276"/>
                  </a:cubicBezTo>
                  <a:cubicBezTo>
                    <a:pt x="9253" y="2276"/>
                    <a:pt x="9601" y="2276"/>
                    <a:pt x="9961" y="2288"/>
                  </a:cubicBezTo>
                  <a:cubicBezTo>
                    <a:pt x="10136" y="2288"/>
                    <a:pt x="10310" y="2334"/>
                    <a:pt x="10484" y="2346"/>
                  </a:cubicBezTo>
                  <a:cubicBezTo>
                    <a:pt x="10611" y="2369"/>
                    <a:pt x="10739" y="2392"/>
                    <a:pt x="10879" y="2392"/>
                  </a:cubicBezTo>
                  <a:lnTo>
                    <a:pt x="13514" y="2392"/>
                  </a:lnTo>
                  <a:cubicBezTo>
                    <a:pt x="13676" y="2392"/>
                    <a:pt x="13839" y="2404"/>
                    <a:pt x="13990" y="2450"/>
                  </a:cubicBezTo>
                  <a:cubicBezTo>
                    <a:pt x="14187" y="2496"/>
                    <a:pt x="14373" y="2508"/>
                    <a:pt x="14559" y="2555"/>
                  </a:cubicBezTo>
                  <a:cubicBezTo>
                    <a:pt x="14837" y="2613"/>
                    <a:pt x="15116" y="2671"/>
                    <a:pt x="15406" y="2717"/>
                  </a:cubicBezTo>
                  <a:cubicBezTo>
                    <a:pt x="15545" y="2740"/>
                    <a:pt x="15708" y="2729"/>
                    <a:pt x="15870" y="2729"/>
                  </a:cubicBezTo>
                  <a:cubicBezTo>
                    <a:pt x="16068" y="2729"/>
                    <a:pt x="16277" y="2694"/>
                    <a:pt x="16463" y="2798"/>
                  </a:cubicBezTo>
                  <a:cubicBezTo>
                    <a:pt x="16509" y="2833"/>
                    <a:pt x="16579" y="2810"/>
                    <a:pt x="16637" y="2810"/>
                  </a:cubicBezTo>
                  <a:cubicBezTo>
                    <a:pt x="16706" y="2833"/>
                    <a:pt x="16799" y="2845"/>
                    <a:pt x="16869" y="2868"/>
                  </a:cubicBezTo>
                  <a:cubicBezTo>
                    <a:pt x="16939" y="2903"/>
                    <a:pt x="16997" y="2949"/>
                    <a:pt x="17066" y="2961"/>
                  </a:cubicBezTo>
                  <a:cubicBezTo>
                    <a:pt x="17380" y="3019"/>
                    <a:pt x="17589" y="3205"/>
                    <a:pt x="17763" y="3448"/>
                  </a:cubicBezTo>
                  <a:cubicBezTo>
                    <a:pt x="17856" y="3588"/>
                    <a:pt x="17972" y="3715"/>
                    <a:pt x="18076" y="3843"/>
                  </a:cubicBezTo>
                  <a:cubicBezTo>
                    <a:pt x="18250" y="4064"/>
                    <a:pt x="18378" y="4296"/>
                    <a:pt x="18401" y="4586"/>
                  </a:cubicBezTo>
                  <a:cubicBezTo>
                    <a:pt x="18401" y="4633"/>
                    <a:pt x="18436" y="4691"/>
                    <a:pt x="18448" y="4725"/>
                  </a:cubicBezTo>
                  <a:cubicBezTo>
                    <a:pt x="18552" y="4934"/>
                    <a:pt x="18564" y="5132"/>
                    <a:pt x="18564" y="5352"/>
                  </a:cubicBezTo>
                  <a:lnTo>
                    <a:pt x="18564" y="6792"/>
                  </a:lnTo>
                  <a:cubicBezTo>
                    <a:pt x="18564" y="6966"/>
                    <a:pt x="18552" y="7140"/>
                    <a:pt x="18494" y="7303"/>
                  </a:cubicBezTo>
                  <a:cubicBezTo>
                    <a:pt x="18436" y="7477"/>
                    <a:pt x="18436" y="7663"/>
                    <a:pt x="18378" y="7837"/>
                  </a:cubicBezTo>
                  <a:lnTo>
                    <a:pt x="18285" y="8092"/>
                  </a:lnTo>
                  <a:cubicBezTo>
                    <a:pt x="18216" y="8313"/>
                    <a:pt x="18111" y="8498"/>
                    <a:pt x="17925" y="8649"/>
                  </a:cubicBezTo>
                  <a:cubicBezTo>
                    <a:pt x="17879" y="8696"/>
                    <a:pt x="17821" y="8731"/>
                    <a:pt x="17809" y="8777"/>
                  </a:cubicBezTo>
                  <a:cubicBezTo>
                    <a:pt x="17751" y="8940"/>
                    <a:pt x="17623" y="9009"/>
                    <a:pt x="17496" y="9079"/>
                  </a:cubicBezTo>
                  <a:cubicBezTo>
                    <a:pt x="17240" y="9218"/>
                    <a:pt x="16985" y="9346"/>
                    <a:pt x="16706" y="9404"/>
                  </a:cubicBezTo>
                  <a:cubicBezTo>
                    <a:pt x="16590" y="9427"/>
                    <a:pt x="16474" y="9474"/>
                    <a:pt x="16358" y="9520"/>
                  </a:cubicBezTo>
                  <a:cubicBezTo>
                    <a:pt x="16288" y="9532"/>
                    <a:pt x="16219" y="9543"/>
                    <a:pt x="16161" y="9543"/>
                  </a:cubicBezTo>
                  <a:cubicBezTo>
                    <a:pt x="16056" y="9566"/>
                    <a:pt x="15952" y="9590"/>
                    <a:pt x="15847" y="9590"/>
                  </a:cubicBezTo>
                  <a:cubicBezTo>
                    <a:pt x="15731" y="9601"/>
                    <a:pt x="15638" y="9625"/>
                    <a:pt x="15522" y="9625"/>
                  </a:cubicBezTo>
                  <a:cubicBezTo>
                    <a:pt x="14361" y="9625"/>
                    <a:pt x="13212" y="9625"/>
                    <a:pt x="12051" y="9601"/>
                  </a:cubicBezTo>
                  <a:cubicBezTo>
                    <a:pt x="11900" y="9601"/>
                    <a:pt x="11761" y="9601"/>
                    <a:pt x="11633" y="9648"/>
                  </a:cubicBezTo>
                  <a:cubicBezTo>
                    <a:pt x="11552" y="9683"/>
                    <a:pt x="11471" y="9683"/>
                    <a:pt x="11378" y="9683"/>
                  </a:cubicBezTo>
                  <a:cubicBezTo>
                    <a:pt x="11053" y="9683"/>
                    <a:pt x="10728" y="9659"/>
                    <a:pt x="10391" y="9659"/>
                  </a:cubicBezTo>
                  <a:cubicBezTo>
                    <a:pt x="10310" y="9659"/>
                    <a:pt x="10217" y="9683"/>
                    <a:pt x="10124" y="9694"/>
                  </a:cubicBezTo>
                  <a:cubicBezTo>
                    <a:pt x="9868" y="9741"/>
                    <a:pt x="9729" y="9892"/>
                    <a:pt x="9671" y="10147"/>
                  </a:cubicBezTo>
                  <a:cubicBezTo>
                    <a:pt x="9636" y="10240"/>
                    <a:pt x="9578" y="10344"/>
                    <a:pt x="9555" y="10449"/>
                  </a:cubicBezTo>
                  <a:cubicBezTo>
                    <a:pt x="9509" y="10565"/>
                    <a:pt x="9462" y="10681"/>
                    <a:pt x="9404" y="10785"/>
                  </a:cubicBezTo>
                  <a:cubicBezTo>
                    <a:pt x="9346" y="10925"/>
                    <a:pt x="9276" y="11052"/>
                    <a:pt x="9172" y="11169"/>
                  </a:cubicBezTo>
                  <a:cubicBezTo>
                    <a:pt x="9033" y="11319"/>
                    <a:pt x="8870" y="11447"/>
                    <a:pt x="8731" y="11575"/>
                  </a:cubicBezTo>
                  <a:cubicBezTo>
                    <a:pt x="8696" y="11610"/>
                    <a:pt x="8638" y="11621"/>
                    <a:pt x="8626" y="11656"/>
                  </a:cubicBezTo>
                  <a:cubicBezTo>
                    <a:pt x="8591" y="11807"/>
                    <a:pt x="8441" y="11842"/>
                    <a:pt x="8336" y="11900"/>
                  </a:cubicBezTo>
                  <a:cubicBezTo>
                    <a:pt x="7976" y="12086"/>
                    <a:pt x="7593" y="12271"/>
                    <a:pt x="7222" y="12469"/>
                  </a:cubicBezTo>
                  <a:cubicBezTo>
                    <a:pt x="6943" y="12596"/>
                    <a:pt x="6664" y="12736"/>
                    <a:pt x="6386" y="12852"/>
                  </a:cubicBezTo>
                  <a:cubicBezTo>
                    <a:pt x="6177" y="12945"/>
                    <a:pt x="5956" y="13049"/>
                    <a:pt x="5712" y="13026"/>
                  </a:cubicBezTo>
                  <a:cubicBezTo>
                    <a:pt x="5666" y="13026"/>
                    <a:pt x="5608" y="13026"/>
                    <a:pt x="5561" y="13061"/>
                  </a:cubicBezTo>
                  <a:cubicBezTo>
                    <a:pt x="5434" y="13142"/>
                    <a:pt x="5283" y="13131"/>
                    <a:pt x="5155" y="13072"/>
                  </a:cubicBezTo>
                  <a:cubicBezTo>
                    <a:pt x="5051" y="13026"/>
                    <a:pt x="4969" y="13026"/>
                    <a:pt x="4865" y="13072"/>
                  </a:cubicBezTo>
                  <a:cubicBezTo>
                    <a:pt x="4807" y="13107"/>
                    <a:pt x="4749" y="13084"/>
                    <a:pt x="4691" y="13107"/>
                  </a:cubicBezTo>
                  <a:cubicBezTo>
                    <a:pt x="4575" y="13119"/>
                    <a:pt x="4447" y="13142"/>
                    <a:pt x="4331" y="13165"/>
                  </a:cubicBezTo>
                  <a:cubicBezTo>
                    <a:pt x="4226" y="13177"/>
                    <a:pt x="4122" y="13189"/>
                    <a:pt x="4029" y="13189"/>
                  </a:cubicBezTo>
                  <a:cubicBezTo>
                    <a:pt x="3913" y="13189"/>
                    <a:pt x="3774" y="13189"/>
                    <a:pt x="3658" y="13247"/>
                  </a:cubicBezTo>
                  <a:cubicBezTo>
                    <a:pt x="3588" y="13281"/>
                    <a:pt x="3507" y="13281"/>
                    <a:pt x="3414" y="13281"/>
                  </a:cubicBezTo>
                  <a:cubicBezTo>
                    <a:pt x="3077" y="13281"/>
                    <a:pt x="2729" y="13258"/>
                    <a:pt x="2404" y="13281"/>
                  </a:cubicBezTo>
                  <a:cubicBezTo>
                    <a:pt x="2114" y="13293"/>
                    <a:pt x="1893" y="13131"/>
                    <a:pt x="1684" y="12991"/>
                  </a:cubicBezTo>
                  <a:cubicBezTo>
                    <a:pt x="1312" y="12713"/>
                    <a:pt x="1127" y="12318"/>
                    <a:pt x="976" y="11900"/>
                  </a:cubicBezTo>
                  <a:cubicBezTo>
                    <a:pt x="906" y="11679"/>
                    <a:pt x="837" y="11482"/>
                    <a:pt x="674" y="11319"/>
                  </a:cubicBezTo>
                  <a:cubicBezTo>
                    <a:pt x="581" y="11215"/>
                    <a:pt x="546" y="11076"/>
                    <a:pt x="500" y="10925"/>
                  </a:cubicBezTo>
                  <a:cubicBezTo>
                    <a:pt x="430" y="10669"/>
                    <a:pt x="326" y="10402"/>
                    <a:pt x="349" y="10124"/>
                  </a:cubicBezTo>
                  <a:cubicBezTo>
                    <a:pt x="372" y="9915"/>
                    <a:pt x="453" y="9810"/>
                    <a:pt x="674" y="9810"/>
                  </a:cubicBezTo>
                  <a:lnTo>
                    <a:pt x="1069" y="9810"/>
                  </a:lnTo>
                  <a:cubicBezTo>
                    <a:pt x="1301" y="9810"/>
                    <a:pt x="1429" y="9892"/>
                    <a:pt x="1440" y="10112"/>
                  </a:cubicBezTo>
                  <a:cubicBezTo>
                    <a:pt x="1475" y="10391"/>
                    <a:pt x="1591" y="10646"/>
                    <a:pt x="1545" y="10925"/>
                  </a:cubicBezTo>
                  <a:cubicBezTo>
                    <a:pt x="1533" y="11041"/>
                    <a:pt x="1556" y="11145"/>
                    <a:pt x="1626" y="11250"/>
                  </a:cubicBezTo>
                  <a:cubicBezTo>
                    <a:pt x="1765" y="11424"/>
                    <a:pt x="1823" y="11621"/>
                    <a:pt x="1881" y="11842"/>
                  </a:cubicBezTo>
                  <a:cubicBezTo>
                    <a:pt x="1951" y="12097"/>
                    <a:pt x="2114" y="12248"/>
                    <a:pt x="2369" y="12248"/>
                  </a:cubicBezTo>
                  <a:lnTo>
                    <a:pt x="3913" y="12248"/>
                  </a:lnTo>
                  <a:cubicBezTo>
                    <a:pt x="3983" y="12248"/>
                    <a:pt x="4064" y="12213"/>
                    <a:pt x="4145" y="12202"/>
                  </a:cubicBezTo>
                  <a:cubicBezTo>
                    <a:pt x="4226" y="12190"/>
                    <a:pt x="4296" y="12155"/>
                    <a:pt x="4389" y="12155"/>
                  </a:cubicBezTo>
                  <a:cubicBezTo>
                    <a:pt x="4528" y="12144"/>
                    <a:pt x="4679" y="12132"/>
                    <a:pt x="4760" y="12004"/>
                  </a:cubicBezTo>
                  <a:cubicBezTo>
                    <a:pt x="4784" y="11970"/>
                    <a:pt x="4842" y="11958"/>
                    <a:pt x="4865" y="11946"/>
                  </a:cubicBezTo>
                  <a:cubicBezTo>
                    <a:pt x="5085" y="11865"/>
                    <a:pt x="5306" y="11784"/>
                    <a:pt x="5550" y="11772"/>
                  </a:cubicBezTo>
                  <a:cubicBezTo>
                    <a:pt x="5678" y="11772"/>
                    <a:pt x="5805" y="11714"/>
                    <a:pt x="5945" y="11691"/>
                  </a:cubicBezTo>
                  <a:cubicBezTo>
                    <a:pt x="6072" y="11691"/>
                    <a:pt x="6200" y="11633"/>
                    <a:pt x="6316" y="11621"/>
                  </a:cubicBezTo>
                  <a:cubicBezTo>
                    <a:pt x="6548" y="11598"/>
                    <a:pt x="6757" y="11517"/>
                    <a:pt x="6955" y="11447"/>
                  </a:cubicBezTo>
                  <a:cubicBezTo>
                    <a:pt x="7338" y="11319"/>
                    <a:pt x="7651" y="11134"/>
                    <a:pt x="7872" y="10785"/>
                  </a:cubicBezTo>
                  <a:cubicBezTo>
                    <a:pt x="7872" y="10762"/>
                    <a:pt x="7883" y="10762"/>
                    <a:pt x="7883" y="10751"/>
                  </a:cubicBezTo>
                  <a:cubicBezTo>
                    <a:pt x="8116" y="10565"/>
                    <a:pt x="8232" y="10298"/>
                    <a:pt x="8324" y="10042"/>
                  </a:cubicBezTo>
                  <a:cubicBezTo>
                    <a:pt x="8359" y="9915"/>
                    <a:pt x="8406" y="9799"/>
                    <a:pt x="8406" y="9659"/>
                  </a:cubicBezTo>
                  <a:cubicBezTo>
                    <a:pt x="8406" y="9578"/>
                    <a:pt x="8406" y="9474"/>
                    <a:pt x="8441" y="9392"/>
                  </a:cubicBezTo>
                  <a:cubicBezTo>
                    <a:pt x="8557" y="9102"/>
                    <a:pt x="8475" y="8812"/>
                    <a:pt x="8406" y="8522"/>
                  </a:cubicBezTo>
                  <a:cubicBezTo>
                    <a:pt x="8394" y="8464"/>
                    <a:pt x="8348" y="8417"/>
                    <a:pt x="8301" y="8371"/>
                  </a:cubicBezTo>
                  <a:cubicBezTo>
                    <a:pt x="8185" y="8289"/>
                    <a:pt x="8092" y="8197"/>
                    <a:pt x="7976" y="8115"/>
                  </a:cubicBezTo>
                  <a:cubicBezTo>
                    <a:pt x="7802" y="7999"/>
                    <a:pt x="7640" y="7895"/>
                    <a:pt x="7465" y="7779"/>
                  </a:cubicBezTo>
                  <a:cubicBezTo>
                    <a:pt x="7431" y="7767"/>
                    <a:pt x="7407" y="7732"/>
                    <a:pt x="7396" y="7732"/>
                  </a:cubicBezTo>
                  <a:cubicBezTo>
                    <a:pt x="7047" y="7651"/>
                    <a:pt x="6722" y="7477"/>
                    <a:pt x="6386" y="7361"/>
                  </a:cubicBezTo>
                  <a:cubicBezTo>
                    <a:pt x="6293" y="7326"/>
                    <a:pt x="6188" y="7268"/>
                    <a:pt x="6084" y="7221"/>
                  </a:cubicBezTo>
                  <a:cubicBezTo>
                    <a:pt x="5968" y="7187"/>
                    <a:pt x="5840" y="7140"/>
                    <a:pt x="5712" y="7105"/>
                  </a:cubicBezTo>
                  <a:cubicBezTo>
                    <a:pt x="5480" y="7047"/>
                    <a:pt x="5260" y="6978"/>
                    <a:pt x="5039" y="6896"/>
                  </a:cubicBezTo>
                  <a:cubicBezTo>
                    <a:pt x="4877" y="6838"/>
                    <a:pt x="4749" y="6745"/>
                    <a:pt x="4737" y="6548"/>
                  </a:cubicBezTo>
                  <a:cubicBezTo>
                    <a:pt x="4412" y="6455"/>
                    <a:pt x="4122" y="6374"/>
                    <a:pt x="3820" y="6339"/>
                  </a:cubicBezTo>
                  <a:lnTo>
                    <a:pt x="3797" y="6339"/>
                  </a:lnTo>
                  <a:cubicBezTo>
                    <a:pt x="3518" y="6200"/>
                    <a:pt x="3216" y="6269"/>
                    <a:pt x="2926" y="6235"/>
                  </a:cubicBezTo>
                  <a:cubicBezTo>
                    <a:pt x="2822" y="6223"/>
                    <a:pt x="2717" y="6235"/>
                    <a:pt x="2613" y="6223"/>
                  </a:cubicBezTo>
                  <a:cubicBezTo>
                    <a:pt x="2520" y="6211"/>
                    <a:pt x="2415" y="6223"/>
                    <a:pt x="2322" y="6293"/>
                  </a:cubicBezTo>
                  <a:cubicBezTo>
                    <a:pt x="2299" y="6328"/>
                    <a:pt x="2253" y="6339"/>
                    <a:pt x="2230" y="6351"/>
                  </a:cubicBezTo>
                  <a:cubicBezTo>
                    <a:pt x="1916" y="6444"/>
                    <a:pt x="1742" y="6676"/>
                    <a:pt x="1591" y="6931"/>
                  </a:cubicBezTo>
                  <a:cubicBezTo>
                    <a:pt x="1533" y="7036"/>
                    <a:pt x="1475" y="7129"/>
                    <a:pt x="1417" y="7221"/>
                  </a:cubicBezTo>
                  <a:cubicBezTo>
                    <a:pt x="1371" y="7314"/>
                    <a:pt x="1312" y="7396"/>
                    <a:pt x="1266" y="7500"/>
                  </a:cubicBezTo>
                  <a:cubicBezTo>
                    <a:pt x="1243" y="7570"/>
                    <a:pt x="1243" y="7663"/>
                    <a:pt x="1278" y="7732"/>
                  </a:cubicBezTo>
                  <a:cubicBezTo>
                    <a:pt x="1417" y="8022"/>
                    <a:pt x="1417" y="8324"/>
                    <a:pt x="1301" y="8615"/>
                  </a:cubicBezTo>
                  <a:cubicBezTo>
                    <a:pt x="1254" y="8731"/>
                    <a:pt x="1208" y="8870"/>
                    <a:pt x="1196" y="8998"/>
                  </a:cubicBezTo>
                  <a:cubicBezTo>
                    <a:pt x="1185" y="9172"/>
                    <a:pt x="1045" y="9253"/>
                    <a:pt x="918" y="9276"/>
                  </a:cubicBezTo>
                  <a:cubicBezTo>
                    <a:pt x="674" y="9311"/>
                    <a:pt x="442" y="9334"/>
                    <a:pt x="210" y="9195"/>
                  </a:cubicBezTo>
                  <a:cubicBezTo>
                    <a:pt x="105" y="9137"/>
                    <a:pt x="35" y="9067"/>
                    <a:pt x="24" y="8940"/>
                  </a:cubicBezTo>
                  <a:cubicBezTo>
                    <a:pt x="1" y="8812"/>
                    <a:pt x="1" y="8673"/>
                    <a:pt x="47" y="8545"/>
                  </a:cubicBezTo>
                  <a:cubicBezTo>
                    <a:pt x="117" y="8313"/>
                    <a:pt x="256" y="8115"/>
                    <a:pt x="337" y="7883"/>
                  </a:cubicBezTo>
                  <a:cubicBezTo>
                    <a:pt x="523" y="7430"/>
                    <a:pt x="744" y="6989"/>
                    <a:pt x="964" y="6548"/>
                  </a:cubicBezTo>
                  <a:cubicBezTo>
                    <a:pt x="1011" y="6258"/>
                    <a:pt x="1266" y="6095"/>
                    <a:pt x="1394" y="5863"/>
                  </a:cubicBezTo>
                  <a:lnTo>
                    <a:pt x="1440" y="5817"/>
                  </a:lnTo>
                  <a:lnTo>
                    <a:pt x="2137" y="5422"/>
                  </a:lnTo>
                  <a:cubicBezTo>
                    <a:pt x="2195" y="5399"/>
                    <a:pt x="2264" y="5387"/>
                    <a:pt x="2346" y="5364"/>
                  </a:cubicBezTo>
                  <a:cubicBezTo>
                    <a:pt x="2381" y="5352"/>
                    <a:pt x="2439" y="5364"/>
                    <a:pt x="2485" y="5352"/>
                  </a:cubicBezTo>
                  <a:cubicBezTo>
                    <a:pt x="2845" y="5213"/>
                    <a:pt x="3240" y="5294"/>
                    <a:pt x="3600" y="5283"/>
                  </a:cubicBezTo>
                  <a:cubicBezTo>
                    <a:pt x="3739" y="5283"/>
                    <a:pt x="3867" y="5329"/>
                    <a:pt x="3983" y="5364"/>
                  </a:cubicBezTo>
                  <a:cubicBezTo>
                    <a:pt x="4273" y="5457"/>
                    <a:pt x="4586" y="5445"/>
                    <a:pt x="4853" y="5631"/>
                  </a:cubicBezTo>
                  <a:cubicBezTo>
                    <a:pt x="4900" y="5654"/>
                    <a:pt x="4969" y="5654"/>
                    <a:pt x="5027" y="5643"/>
                  </a:cubicBezTo>
                  <a:cubicBezTo>
                    <a:pt x="5271" y="5619"/>
                    <a:pt x="5515" y="5643"/>
                    <a:pt x="5736" y="5759"/>
                  </a:cubicBezTo>
                  <a:cubicBezTo>
                    <a:pt x="5828" y="5805"/>
                    <a:pt x="5898" y="5863"/>
                    <a:pt x="6014" y="5886"/>
                  </a:cubicBezTo>
                  <a:cubicBezTo>
                    <a:pt x="6235" y="5944"/>
                    <a:pt x="6432" y="6037"/>
                    <a:pt x="6653" y="6107"/>
                  </a:cubicBezTo>
                  <a:cubicBezTo>
                    <a:pt x="6699" y="6119"/>
                    <a:pt x="6757" y="6142"/>
                    <a:pt x="6792" y="6165"/>
                  </a:cubicBezTo>
                  <a:cubicBezTo>
                    <a:pt x="6897" y="6235"/>
                    <a:pt x="7013" y="6281"/>
                    <a:pt x="7129" y="6328"/>
                  </a:cubicBezTo>
                  <a:cubicBezTo>
                    <a:pt x="7256" y="6374"/>
                    <a:pt x="7373" y="6444"/>
                    <a:pt x="7489" y="6490"/>
                  </a:cubicBezTo>
                  <a:cubicBezTo>
                    <a:pt x="7581" y="6525"/>
                    <a:pt x="7651" y="6571"/>
                    <a:pt x="7744" y="6606"/>
                  </a:cubicBezTo>
                  <a:cubicBezTo>
                    <a:pt x="8069" y="6676"/>
                    <a:pt x="8348" y="6873"/>
                    <a:pt x="8650" y="7024"/>
                  </a:cubicBezTo>
                  <a:cubicBezTo>
                    <a:pt x="8708" y="7047"/>
                    <a:pt x="8754" y="7094"/>
                    <a:pt x="8800" y="7140"/>
                  </a:cubicBezTo>
                  <a:cubicBezTo>
                    <a:pt x="8917" y="7233"/>
                    <a:pt x="8998" y="7338"/>
                    <a:pt x="9137" y="7419"/>
                  </a:cubicBezTo>
                  <a:cubicBezTo>
                    <a:pt x="9323" y="7512"/>
                    <a:pt x="9451" y="7663"/>
                    <a:pt x="9520" y="7860"/>
                  </a:cubicBezTo>
                  <a:cubicBezTo>
                    <a:pt x="9613" y="8081"/>
                    <a:pt x="9776" y="8266"/>
                    <a:pt x="9927" y="8440"/>
                  </a:cubicBezTo>
                  <a:cubicBezTo>
                    <a:pt x="10089" y="8615"/>
                    <a:pt x="10310" y="8684"/>
                    <a:pt x="10542" y="8696"/>
                  </a:cubicBezTo>
                  <a:cubicBezTo>
                    <a:pt x="10681" y="8707"/>
                    <a:pt x="10832" y="8696"/>
                    <a:pt x="10971" y="8696"/>
                  </a:cubicBezTo>
                  <a:lnTo>
                    <a:pt x="14326" y="8696"/>
                  </a:lnTo>
                  <a:cubicBezTo>
                    <a:pt x="14489" y="8696"/>
                    <a:pt x="14628" y="8673"/>
                    <a:pt x="14779" y="8638"/>
                  </a:cubicBezTo>
                  <a:cubicBezTo>
                    <a:pt x="14907" y="8591"/>
                    <a:pt x="15069" y="8603"/>
                    <a:pt x="15197" y="8603"/>
                  </a:cubicBezTo>
                  <a:cubicBezTo>
                    <a:pt x="15534" y="8626"/>
                    <a:pt x="15870" y="8580"/>
                    <a:pt x="16184" y="8440"/>
                  </a:cubicBezTo>
                  <a:cubicBezTo>
                    <a:pt x="16277" y="8406"/>
                    <a:pt x="16370" y="8394"/>
                    <a:pt x="16474" y="8359"/>
                  </a:cubicBezTo>
                  <a:cubicBezTo>
                    <a:pt x="16811" y="8231"/>
                    <a:pt x="17089" y="8057"/>
                    <a:pt x="17240" y="7709"/>
                  </a:cubicBezTo>
                  <a:cubicBezTo>
                    <a:pt x="17333" y="7500"/>
                    <a:pt x="17438" y="7314"/>
                    <a:pt x="17391" y="7094"/>
                  </a:cubicBezTo>
                  <a:cubicBezTo>
                    <a:pt x="17391" y="7047"/>
                    <a:pt x="17391" y="7012"/>
                    <a:pt x="17403" y="6978"/>
                  </a:cubicBezTo>
                  <a:cubicBezTo>
                    <a:pt x="17507" y="6780"/>
                    <a:pt x="17461" y="6560"/>
                    <a:pt x="17473" y="6339"/>
                  </a:cubicBezTo>
                  <a:cubicBezTo>
                    <a:pt x="17473" y="6107"/>
                    <a:pt x="17461" y="5886"/>
                    <a:pt x="17473" y="5654"/>
                  </a:cubicBezTo>
                  <a:cubicBezTo>
                    <a:pt x="17496" y="5364"/>
                    <a:pt x="17403" y="5109"/>
                    <a:pt x="17333" y="4818"/>
                  </a:cubicBezTo>
                  <a:cubicBezTo>
                    <a:pt x="17287" y="4621"/>
                    <a:pt x="17159" y="4470"/>
                    <a:pt x="17008" y="4342"/>
                  </a:cubicBezTo>
                  <a:cubicBezTo>
                    <a:pt x="16857" y="4191"/>
                    <a:pt x="16706" y="4052"/>
                    <a:pt x="16521" y="3936"/>
                  </a:cubicBezTo>
                  <a:cubicBezTo>
                    <a:pt x="16312" y="3797"/>
                    <a:pt x="16114" y="3704"/>
                    <a:pt x="15882" y="3657"/>
                  </a:cubicBezTo>
                  <a:cubicBezTo>
                    <a:pt x="15580" y="3599"/>
                    <a:pt x="15290" y="3541"/>
                    <a:pt x="14965" y="3541"/>
                  </a:cubicBezTo>
                  <a:cubicBezTo>
                    <a:pt x="14919" y="3541"/>
                    <a:pt x="14860" y="3541"/>
                    <a:pt x="14826" y="3530"/>
                  </a:cubicBezTo>
                  <a:cubicBezTo>
                    <a:pt x="14605" y="3425"/>
                    <a:pt x="14384" y="3448"/>
                    <a:pt x="14152" y="3448"/>
                  </a:cubicBezTo>
                  <a:cubicBezTo>
                    <a:pt x="13955" y="3448"/>
                    <a:pt x="13746" y="3483"/>
                    <a:pt x="13549" y="3379"/>
                  </a:cubicBezTo>
                  <a:cubicBezTo>
                    <a:pt x="13491" y="3356"/>
                    <a:pt x="13398" y="3367"/>
                    <a:pt x="13328" y="3367"/>
                  </a:cubicBezTo>
                  <a:cubicBezTo>
                    <a:pt x="12736" y="3425"/>
                    <a:pt x="12132" y="3379"/>
                    <a:pt x="11540" y="3379"/>
                  </a:cubicBezTo>
                  <a:cubicBezTo>
                    <a:pt x="11494" y="3379"/>
                    <a:pt x="11459" y="3379"/>
                    <a:pt x="11424" y="3367"/>
                  </a:cubicBezTo>
                  <a:cubicBezTo>
                    <a:pt x="11250" y="3274"/>
                    <a:pt x="11064" y="3309"/>
                    <a:pt x="10890" y="3298"/>
                  </a:cubicBezTo>
                  <a:lnTo>
                    <a:pt x="10031" y="3298"/>
                  </a:lnTo>
                  <a:cubicBezTo>
                    <a:pt x="9845" y="3298"/>
                    <a:pt x="9671" y="3309"/>
                    <a:pt x="9497" y="3239"/>
                  </a:cubicBezTo>
                  <a:cubicBezTo>
                    <a:pt x="9427" y="3205"/>
                    <a:pt x="9334" y="3216"/>
                    <a:pt x="9253" y="3216"/>
                  </a:cubicBezTo>
                  <a:lnTo>
                    <a:pt x="8290" y="3216"/>
                  </a:lnTo>
                  <a:cubicBezTo>
                    <a:pt x="8174" y="3216"/>
                    <a:pt x="8046" y="3193"/>
                    <a:pt x="7930" y="3158"/>
                  </a:cubicBezTo>
                  <a:cubicBezTo>
                    <a:pt x="7918" y="3158"/>
                    <a:pt x="7883" y="3147"/>
                    <a:pt x="7872" y="3147"/>
                  </a:cubicBezTo>
                  <a:cubicBezTo>
                    <a:pt x="7628" y="3123"/>
                    <a:pt x="7396" y="3077"/>
                    <a:pt x="7140" y="3042"/>
                  </a:cubicBezTo>
                  <a:cubicBezTo>
                    <a:pt x="6908" y="3019"/>
                    <a:pt x="6676" y="3007"/>
                    <a:pt x="6444" y="2972"/>
                  </a:cubicBezTo>
                  <a:cubicBezTo>
                    <a:pt x="6188" y="2949"/>
                    <a:pt x="5921" y="2903"/>
                    <a:pt x="5666" y="2868"/>
                  </a:cubicBezTo>
                  <a:cubicBezTo>
                    <a:pt x="5573" y="2856"/>
                    <a:pt x="5492" y="2845"/>
                    <a:pt x="5387" y="2810"/>
                  </a:cubicBezTo>
                  <a:cubicBezTo>
                    <a:pt x="5329" y="2798"/>
                    <a:pt x="5271" y="2775"/>
                    <a:pt x="5213" y="2787"/>
                  </a:cubicBezTo>
                  <a:cubicBezTo>
                    <a:pt x="4923" y="2787"/>
                    <a:pt x="4644" y="2694"/>
                    <a:pt x="4377" y="2636"/>
                  </a:cubicBezTo>
                  <a:cubicBezTo>
                    <a:pt x="4261" y="2624"/>
                    <a:pt x="4122" y="2613"/>
                    <a:pt x="4006" y="2613"/>
                  </a:cubicBezTo>
                  <a:cubicBezTo>
                    <a:pt x="3832" y="2659"/>
                    <a:pt x="3646" y="2647"/>
                    <a:pt x="3483" y="2624"/>
                  </a:cubicBezTo>
                  <a:close/>
                  <a:moveTo>
                    <a:pt x="5306" y="12817"/>
                  </a:moveTo>
                  <a:lnTo>
                    <a:pt x="5620" y="12817"/>
                  </a:lnTo>
                  <a:cubicBezTo>
                    <a:pt x="5747" y="12817"/>
                    <a:pt x="5887" y="12782"/>
                    <a:pt x="6003" y="12724"/>
                  </a:cubicBezTo>
                  <a:cubicBezTo>
                    <a:pt x="6188" y="12631"/>
                    <a:pt x="6386" y="12573"/>
                    <a:pt x="6595" y="12480"/>
                  </a:cubicBezTo>
                  <a:cubicBezTo>
                    <a:pt x="6908" y="12353"/>
                    <a:pt x="7233" y="12202"/>
                    <a:pt x="7535" y="12062"/>
                  </a:cubicBezTo>
                  <a:cubicBezTo>
                    <a:pt x="7651" y="12004"/>
                    <a:pt x="7744" y="11935"/>
                    <a:pt x="7837" y="11853"/>
                  </a:cubicBezTo>
                  <a:cubicBezTo>
                    <a:pt x="7953" y="11772"/>
                    <a:pt x="8046" y="11679"/>
                    <a:pt x="8162" y="11598"/>
                  </a:cubicBezTo>
                  <a:cubicBezTo>
                    <a:pt x="8348" y="11470"/>
                    <a:pt x="8533" y="11354"/>
                    <a:pt x="8708" y="11203"/>
                  </a:cubicBezTo>
                  <a:cubicBezTo>
                    <a:pt x="8847" y="11099"/>
                    <a:pt x="8940" y="11006"/>
                    <a:pt x="8998" y="10855"/>
                  </a:cubicBezTo>
                  <a:cubicBezTo>
                    <a:pt x="9137" y="10565"/>
                    <a:pt x="9276" y="10286"/>
                    <a:pt x="9369" y="9984"/>
                  </a:cubicBezTo>
                  <a:cubicBezTo>
                    <a:pt x="9439" y="9741"/>
                    <a:pt x="9578" y="9532"/>
                    <a:pt x="9857" y="9462"/>
                  </a:cubicBezTo>
                  <a:cubicBezTo>
                    <a:pt x="9985" y="9439"/>
                    <a:pt x="10101" y="9381"/>
                    <a:pt x="10240" y="9439"/>
                  </a:cubicBezTo>
                  <a:cubicBezTo>
                    <a:pt x="10275" y="9450"/>
                    <a:pt x="10333" y="9450"/>
                    <a:pt x="10379" y="9450"/>
                  </a:cubicBezTo>
                  <a:cubicBezTo>
                    <a:pt x="10670" y="9450"/>
                    <a:pt x="10971" y="9439"/>
                    <a:pt x="11262" y="9439"/>
                  </a:cubicBezTo>
                  <a:cubicBezTo>
                    <a:pt x="11354" y="9439"/>
                    <a:pt x="11436" y="9439"/>
                    <a:pt x="11517" y="9404"/>
                  </a:cubicBezTo>
                  <a:cubicBezTo>
                    <a:pt x="11645" y="9346"/>
                    <a:pt x="11784" y="9346"/>
                    <a:pt x="11935" y="9346"/>
                  </a:cubicBezTo>
                  <a:cubicBezTo>
                    <a:pt x="13026" y="9346"/>
                    <a:pt x="14094" y="9346"/>
                    <a:pt x="15186" y="9334"/>
                  </a:cubicBezTo>
                  <a:cubicBezTo>
                    <a:pt x="15406" y="9334"/>
                    <a:pt x="15615" y="9358"/>
                    <a:pt x="15812" y="9265"/>
                  </a:cubicBezTo>
                  <a:cubicBezTo>
                    <a:pt x="15824" y="9241"/>
                    <a:pt x="15847" y="9241"/>
                    <a:pt x="15870" y="9241"/>
                  </a:cubicBezTo>
                  <a:cubicBezTo>
                    <a:pt x="16056" y="9276"/>
                    <a:pt x="16230" y="9207"/>
                    <a:pt x="16405" y="9160"/>
                  </a:cubicBezTo>
                  <a:cubicBezTo>
                    <a:pt x="16857" y="9044"/>
                    <a:pt x="17322" y="8916"/>
                    <a:pt x="17589" y="8487"/>
                  </a:cubicBezTo>
                  <a:cubicBezTo>
                    <a:pt x="17589" y="8475"/>
                    <a:pt x="17612" y="8475"/>
                    <a:pt x="17612" y="8464"/>
                  </a:cubicBezTo>
                  <a:cubicBezTo>
                    <a:pt x="17809" y="8301"/>
                    <a:pt x="17902" y="8069"/>
                    <a:pt x="17972" y="7837"/>
                  </a:cubicBezTo>
                  <a:cubicBezTo>
                    <a:pt x="17995" y="7732"/>
                    <a:pt x="18041" y="7651"/>
                    <a:pt x="18053" y="7546"/>
                  </a:cubicBezTo>
                  <a:cubicBezTo>
                    <a:pt x="18099" y="7349"/>
                    <a:pt x="18146" y="7129"/>
                    <a:pt x="18158" y="6920"/>
                  </a:cubicBezTo>
                  <a:cubicBezTo>
                    <a:pt x="18169" y="6362"/>
                    <a:pt x="18158" y="5793"/>
                    <a:pt x="18158" y="5236"/>
                  </a:cubicBezTo>
                  <a:cubicBezTo>
                    <a:pt x="18158" y="5167"/>
                    <a:pt x="18158" y="5097"/>
                    <a:pt x="18134" y="5027"/>
                  </a:cubicBezTo>
                  <a:cubicBezTo>
                    <a:pt x="18088" y="4853"/>
                    <a:pt x="18030" y="4679"/>
                    <a:pt x="17972" y="4493"/>
                  </a:cubicBezTo>
                  <a:cubicBezTo>
                    <a:pt x="17914" y="4342"/>
                    <a:pt x="17856" y="4191"/>
                    <a:pt x="17751" y="4064"/>
                  </a:cubicBezTo>
                  <a:cubicBezTo>
                    <a:pt x="17612" y="3901"/>
                    <a:pt x="17507" y="3715"/>
                    <a:pt x="17356" y="3553"/>
                  </a:cubicBezTo>
                  <a:cubicBezTo>
                    <a:pt x="17275" y="3460"/>
                    <a:pt x="17147" y="3367"/>
                    <a:pt x="17008" y="3321"/>
                  </a:cubicBezTo>
                  <a:cubicBezTo>
                    <a:pt x="16764" y="3251"/>
                    <a:pt x="16544" y="3100"/>
                    <a:pt x="16277" y="3135"/>
                  </a:cubicBezTo>
                  <a:cubicBezTo>
                    <a:pt x="16126" y="3042"/>
                    <a:pt x="15952" y="3077"/>
                    <a:pt x="15789" y="3077"/>
                  </a:cubicBezTo>
                  <a:cubicBezTo>
                    <a:pt x="15545" y="3077"/>
                    <a:pt x="15302" y="3100"/>
                    <a:pt x="15069" y="3007"/>
                  </a:cubicBezTo>
                  <a:cubicBezTo>
                    <a:pt x="15011" y="2972"/>
                    <a:pt x="14953" y="2984"/>
                    <a:pt x="14884" y="2984"/>
                  </a:cubicBezTo>
                  <a:cubicBezTo>
                    <a:pt x="14802" y="2972"/>
                    <a:pt x="14733" y="2972"/>
                    <a:pt x="14663" y="2961"/>
                  </a:cubicBezTo>
                  <a:cubicBezTo>
                    <a:pt x="14431" y="2903"/>
                    <a:pt x="14199" y="2833"/>
                    <a:pt x="13932" y="2833"/>
                  </a:cubicBezTo>
                  <a:cubicBezTo>
                    <a:pt x="13897" y="2833"/>
                    <a:pt x="13839" y="2833"/>
                    <a:pt x="13792" y="2798"/>
                  </a:cubicBezTo>
                  <a:cubicBezTo>
                    <a:pt x="13665" y="2729"/>
                    <a:pt x="13514" y="2740"/>
                    <a:pt x="13374" y="2740"/>
                  </a:cubicBezTo>
                  <a:lnTo>
                    <a:pt x="10368" y="2740"/>
                  </a:lnTo>
                  <a:cubicBezTo>
                    <a:pt x="10252" y="2740"/>
                    <a:pt x="10136" y="2740"/>
                    <a:pt x="10031" y="2717"/>
                  </a:cubicBezTo>
                  <a:cubicBezTo>
                    <a:pt x="9915" y="2671"/>
                    <a:pt x="9787" y="2671"/>
                    <a:pt x="9671" y="2671"/>
                  </a:cubicBezTo>
                  <a:cubicBezTo>
                    <a:pt x="9601" y="2671"/>
                    <a:pt x="9520" y="2682"/>
                    <a:pt x="9451" y="2659"/>
                  </a:cubicBezTo>
                  <a:cubicBezTo>
                    <a:pt x="9230" y="2566"/>
                    <a:pt x="8998" y="2589"/>
                    <a:pt x="8789" y="2555"/>
                  </a:cubicBezTo>
                  <a:cubicBezTo>
                    <a:pt x="8638" y="2543"/>
                    <a:pt x="8499" y="2555"/>
                    <a:pt x="8359" y="2531"/>
                  </a:cubicBezTo>
                  <a:cubicBezTo>
                    <a:pt x="8092" y="2473"/>
                    <a:pt x="7802" y="2473"/>
                    <a:pt x="7512" y="2450"/>
                  </a:cubicBezTo>
                  <a:cubicBezTo>
                    <a:pt x="7082" y="2427"/>
                    <a:pt x="6676" y="2380"/>
                    <a:pt x="6258" y="2322"/>
                  </a:cubicBezTo>
                  <a:cubicBezTo>
                    <a:pt x="5887" y="2264"/>
                    <a:pt x="5515" y="2183"/>
                    <a:pt x="5144" y="2125"/>
                  </a:cubicBezTo>
                  <a:cubicBezTo>
                    <a:pt x="4679" y="2067"/>
                    <a:pt x="4215" y="2021"/>
                    <a:pt x="3750" y="1962"/>
                  </a:cubicBezTo>
                  <a:cubicBezTo>
                    <a:pt x="3704" y="1962"/>
                    <a:pt x="3646" y="1974"/>
                    <a:pt x="3588" y="1986"/>
                  </a:cubicBezTo>
                  <a:lnTo>
                    <a:pt x="3588" y="2427"/>
                  </a:lnTo>
                  <a:cubicBezTo>
                    <a:pt x="3681" y="2496"/>
                    <a:pt x="3762" y="2473"/>
                    <a:pt x="3855" y="2473"/>
                  </a:cubicBezTo>
                  <a:cubicBezTo>
                    <a:pt x="4226" y="2438"/>
                    <a:pt x="4575" y="2566"/>
                    <a:pt x="4958" y="2555"/>
                  </a:cubicBezTo>
                  <a:cubicBezTo>
                    <a:pt x="4981" y="2555"/>
                    <a:pt x="5016" y="2566"/>
                    <a:pt x="5039" y="2566"/>
                  </a:cubicBezTo>
                  <a:cubicBezTo>
                    <a:pt x="5422" y="2647"/>
                    <a:pt x="5782" y="2705"/>
                    <a:pt x="6154" y="2775"/>
                  </a:cubicBezTo>
                  <a:lnTo>
                    <a:pt x="6212" y="2775"/>
                  </a:lnTo>
                  <a:cubicBezTo>
                    <a:pt x="6467" y="2775"/>
                    <a:pt x="6711" y="2764"/>
                    <a:pt x="6943" y="2845"/>
                  </a:cubicBezTo>
                  <a:cubicBezTo>
                    <a:pt x="6989" y="2856"/>
                    <a:pt x="7024" y="2856"/>
                    <a:pt x="7059" y="2845"/>
                  </a:cubicBezTo>
                  <a:cubicBezTo>
                    <a:pt x="7338" y="2833"/>
                    <a:pt x="7593" y="2949"/>
                    <a:pt x="7872" y="2949"/>
                  </a:cubicBezTo>
                  <a:cubicBezTo>
                    <a:pt x="8046" y="3031"/>
                    <a:pt x="8232" y="3019"/>
                    <a:pt x="8406" y="3019"/>
                  </a:cubicBezTo>
                  <a:lnTo>
                    <a:pt x="9230" y="3019"/>
                  </a:lnTo>
                  <a:cubicBezTo>
                    <a:pt x="9323" y="3019"/>
                    <a:pt x="9404" y="3007"/>
                    <a:pt x="9485" y="3031"/>
                  </a:cubicBezTo>
                  <a:cubicBezTo>
                    <a:pt x="9660" y="3112"/>
                    <a:pt x="9810" y="3089"/>
                    <a:pt x="9985" y="3089"/>
                  </a:cubicBezTo>
                  <a:lnTo>
                    <a:pt x="11064" y="3089"/>
                  </a:lnTo>
                  <a:cubicBezTo>
                    <a:pt x="11146" y="3089"/>
                    <a:pt x="11238" y="3077"/>
                    <a:pt x="11308" y="3112"/>
                  </a:cubicBezTo>
                  <a:cubicBezTo>
                    <a:pt x="11482" y="3181"/>
                    <a:pt x="11645" y="3170"/>
                    <a:pt x="11819" y="3170"/>
                  </a:cubicBezTo>
                  <a:lnTo>
                    <a:pt x="13142" y="3170"/>
                  </a:lnTo>
                  <a:cubicBezTo>
                    <a:pt x="13328" y="3170"/>
                    <a:pt x="13525" y="3170"/>
                    <a:pt x="13723" y="3239"/>
                  </a:cubicBezTo>
                  <a:cubicBezTo>
                    <a:pt x="13792" y="3263"/>
                    <a:pt x="13862" y="3263"/>
                    <a:pt x="13932" y="3263"/>
                  </a:cubicBezTo>
                  <a:cubicBezTo>
                    <a:pt x="14245" y="3251"/>
                    <a:pt x="14547" y="3298"/>
                    <a:pt x="14849" y="3356"/>
                  </a:cubicBezTo>
                  <a:cubicBezTo>
                    <a:pt x="14919" y="3367"/>
                    <a:pt x="15000" y="3379"/>
                    <a:pt x="15069" y="3379"/>
                  </a:cubicBezTo>
                  <a:cubicBezTo>
                    <a:pt x="15441" y="3402"/>
                    <a:pt x="15824" y="3437"/>
                    <a:pt x="16184" y="3518"/>
                  </a:cubicBezTo>
                  <a:cubicBezTo>
                    <a:pt x="16312" y="3541"/>
                    <a:pt x="16428" y="3588"/>
                    <a:pt x="16544" y="3657"/>
                  </a:cubicBezTo>
                  <a:cubicBezTo>
                    <a:pt x="16822" y="3832"/>
                    <a:pt x="17043" y="4052"/>
                    <a:pt x="17264" y="4284"/>
                  </a:cubicBezTo>
                  <a:cubicBezTo>
                    <a:pt x="17461" y="4505"/>
                    <a:pt x="17623" y="4749"/>
                    <a:pt x="17623" y="5062"/>
                  </a:cubicBezTo>
                  <a:cubicBezTo>
                    <a:pt x="17623" y="5097"/>
                    <a:pt x="17623" y="5120"/>
                    <a:pt x="17635" y="5155"/>
                  </a:cubicBezTo>
                  <a:cubicBezTo>
                    <a:pt x="17705" y="5271"/>
                    <a:pt x="17693" y="5387"/>
                    <a:pt x="17693" y="5515"/>
                  </a:cubicBezTo>
                  <a:lnTo>
                    <a:pt x="17693" y="6803"/>
                  </a:lnTo>
                  <a:cubicBezTo>
                    <a:pt x="17693" y="6896"/>
                    <a:pt x="17670" y="6978"/>
                    <a:pt x="17647" y="7082"/>
                  </a:cubicBezTo>
                  <a:cubicBezTo>
                    <a:pt x="17635" y="7175"/>
                    <a:pt x="17612" y="7256"/>
                    <a:pt x="17623" y="7361"/>
                  </a:cubicBezTo>
                  <a:cubicBezTo>
                    <a:pt x="17635" y="7605"/>
                    <a:pt x="17519" y="7813"/>
                    <a:pt x="17438" y="8022"/>
                  </a:cubicBezTo>
                  <a:cubicBezTo>
                    <a:pt x="17380" y="8197"/>
                    <a:pt x="17264" y="8313"/>
                    <a:pt x="17101" y="8406"/>
                  </a:cubicBezTo>
                  <a:lnTo>
                    <a:pt x="17055" y="8452"/>
                  </a:lnTo>
                  <a:cubicBezTo>
                    <a:pt x="16880" y="8649"/>
                    <a:pt x="16637" y="8742"/>
                    <a:pt x="16393" y="8812"/>
                  </a:cubicBezTo>
                  <a:cubicBezTo>
                    <a:pt x="16288" y="8835"/>
                    <a:pt x="16172" y="8870"/>
                    <a:pt x="16068" y="8882"/>
                  </a:cubicBezTo>
                  <a:cubicBezTo>
                    <a:pt x="15766" y="8951"/>
                    <a:pt x="15464" y="9032"/>
                    <a:pt x="15139" y="8998"/>
                  </a:cubicBezTo>
                  <a:lnTo>
                    <a:pt x="14919" y="8998"/>
                  </a:lnTo>
                  <a:cubicBezTo>
                    <a:pt x="14860" y="8998"/>
                    <a:pt x="14791" y="8998"/>
                    <a:pt x="14744" y="9032"/>
                  </a:cubicBezTo>
                  <a:cubicBezTo>
                    <a:pt x="14617" y="9091"/>
                    <a:pt x="14489" y="9091"/>
                    <a:pt x="14361" y="9091"/>
                  </a:cubicBezTo>
                  <a:cubicBezTo>
                    <a:pt x="13166" y="9091"/>
                    <a:pt x="11958" y="9067"/>
                    <a:pt x="10774" y="9091"/>
                  </a:cubicBezTo>
                  <a:cubicBezTo>
                    <a:pt x="10391" y="9091"/>
                    <a:pt x="10043" y="9044"/>
                    <a:pt x="9729" y="8823"/>
                  </a:cubicBezTo>
                  <a:cubicBezTo>
                    <a:pt x="9694" y="8812"/>
                    <a:pt x="9671" y="8812"/>
                    <a:pt x="9636" y="8777"/>
                  </a:cubicBezTo>
                  <a:cubicBezTo>
                    <a:pt x="9497" y="8684"/>
                    <a:pt x="9334" y="8556"/>
                    <a:pt x="9276" y="8371"/>
                  </a:cubicBezTo>
                  <a:cubicBezTo>
                    <a:pt x="9230" y="8255"/>
                    <a:pt x="9172" y="8150"/>
                    <a:pt x="9114" y="8034"/>
                  </a:cubicBezTo>
                  <a:cubicBezTo>
                    <a:pt x="9102" y="8011"/>
                    <a:pt x="9102" y="7976"/>
                    <a:pt x="9079" y="7964"/>
                  </a:cubicBezTo>
                  <a:cubicBezTo>
                    <a:pt x="8928" y="7883"/>
                    <a:pt x="8824" y="7744"/>
                    <a:pt x="8754" y="7605"/>
                  </a:cubicBezTo>
                  <a:cubicBezTo>
                    <a:pt x="8742" y="7558"/>
                    <a:pt x="8673" y="7546"/>
                    <a:pt x="8638" y="7512"/>
                  </a:cubicBezTo>
                  <a:cubicBezTo>
                    <a:pt x="8568" y="7477"/>
                    <a:pt x="8475" y="7419"/>
                    <a:pt x="8406" y="7372"/>
                  </a:cubicBezTo>
                  <a:cubicBezTo>
                    <a:pt x="8243" y="7279"/>
                    <a:pt x="8092" y="7163"/>
                    <a:pt x="7930" y="7129"/>
                  </a:cubicBezTo>
                  <a:cubicBezTo>
                    <a:pt x="7767" y="7082"/>
                    <a:pt x="7628" y="7024"/>
                    <a:pt x="7477" y="6966"/>
                  </a:cubicBezTo>
                  <a:cubicBezTo>
                    <a:pt x="7245" y="6862"/>
                    <a:pt x="7001" y="6792"/>
                    <a:pt x="6769" y="6676"/>
                  </a:cubicBezTo>
                  <a:cubicBezTo>
                    <a:pt x="6537" y="6560"/>
                    <a:pt x="6270" y="6490"/>
                    <a:pt x="6061" y="6328"/>
                  </a:cubicBezTo>
                  <a:lnTo>
                    <a:pt x="5968" y="6281"/>
                  </a:lnTo>
                  <a:cubicBezTo>
                    <a:pt x="5782" y="6235"/>
                    <a:pt x="5631" y="6142"/>
                    <a:pt x="5457" y="6061"/>
                  </a:cubicBezTo>
                  <a:cubicBezTo>
                    <a:pt x="5422" y="6049"/>
                    <a:pt x="5387" y="6026"/>
                    <a:pt x="5341" y="6026"/>
                  </a:cubicBezTo>
                  <a:cubicBezTo>
                    <a:pt x="5190" y="5991"/>
                    <a:pt x="5027" y="5944"/>
                    <a:pt x="4900" y="6107"/>
                  </a:cubicBezTo>
                  <a:cubicBezTo>
                    <a:pt x="4935" y="6281"/>
                    <a:pt x="4877" y="6467"/>
                    <a:pt x="4969" y="6676"/>
                  </a:cubicBezTo>
                  <a:cubicBezTo>
                    <a:pt x="5144" y="6734"/>
                    <a:pt x="5329" y="6815"/>
                    <a:pt x="5538" y="6873"/>
                  </a:cubicBezTo>
                  <a:cubicBezTo>
                    <a:pt x="5724" y="6931"/>
                    <a:pt x="5910" y="6978"/>
                    <a:pt x="6084" y="7036"/>
                  </a:cubicBezTo>
                  <a:cubicBezTo>
                    <a:pt x="6258" y="7094"/>
                    <a:pt x="6421" y="7163"/>
                    <a:pt x="6595" y="7245"/>
                  </a:cubicBezTo>
                  <a:cubicBezTo>
                    <a:pt x="6838" y="7338"/>
                    <a:pt x="7082" y="7430"/>
                    <a:pt x="7338" y="7512"/>
                  </a:cubicBezTo>
                  <a:cubicBezTo>
                    <a:pt x="7431" y="7546"/>
                    <a:pt x="7523" y="7593"/>
                    <a:pt x="7605" y="7651"/>
                  </a:cubicBezTo>
                  <a:cubicBezTo>
                    <a:pt x="7744" y="7732"/>
                    <a:pt x="7895" y="7802"/>
                    <a:pt x="8046" y="7883"/>
                  </a:cubicBezTo>
                  <a:cubicBezTo>
                    <a:pt x="8174" y="7848"/>
                    <a:pt x="8232" y="7941"/>
                    <a:pt x="8324" y="8022"/>
                  </a:cubicBezTo>
                  <a:cubicBezTo>
                    <a:pt x="8417" y="8127"/>
                    <a:pt x="8499" y="8243"/>
                    <a:pt x="8591" y="8348"/>
                  </a:cubicBezTo>
                  <a:cubicBezTo>
                    <a:pt x="8742" y="8498"/>
                    <a:pt x="8731" y="8696"/>
                    <a:pt x="8708" y="8893"/>
                  </a:cubicBezTo>
                  <a:cubicBezTo>
                    <a:pt x="8708" y="8998"/>
                    <a:pt x="8684" y="9102"/>
                    <a:pt x="8684" y="9195"/>
                  </a:cubicBezTo>
                  <a:lnTo>
                    <a:pt x="8684" y="9915"/>
                  </a:lnTo>
                  <a:cubicBezTo>
                    <a:pt x="8684" y="9984"/>
                    <a:pt x="8684" y="10054"/>
                    <a:pt x="8650" y="10124"/>
                  </a:cubicBezTo>
                  <a:cubicBezTo>
                    <a:pt x="8591" y="10286"/>
                    <a:pt x="8522" y="10449"/>
                    <a:pt x="8452" y="10611"/>
                  </a:cubicBezTo>
                  <a:cubicBezTo>
                    <a:pt x="8406" y="10704"/>
                    <a:pt x="8336" y="10797"/>
                    <a:pt x="8266" y="10878"/>
                  </a:cubicBezTo>
                  <a:cubicBezTo>
                    <a:pt x="8208" y="10971"/>
                    <a:pt x="8127" y="11029"/>
                    <a:pt x="8069" y="11111"/>
                  </a:cubicBezTo>
                  <a:cubicBezTo>
                    <a:pt x="7837" y="11482"/>
                    <a:pt x="7489" y="11656"/>
                    <a:pt x="7117" y="11784"/>
                  </a:cubicBezTo>
                  <a:cubicBezTo>
                    <a:pt x="6989" y="11830"/>
                    <a:pt x="6873" y="11853"/>
                    <a:pt x="6734" y="11900"/>
                  </a:cubicBezTo>
                  <a:cubicBezTo>
                    <a:pt x="6676" y="11923"/>
                    <a:pt x="6618" y="11946"/>
                    <a:pt x="6560" y="11958"/>
                  </a:cubicBezTo>
                  <a:cubicBezTo>
                    <a:pt x="6316" y="11970"/>
                    <a:pt x="6084" y="12086"/>
                    <a:pt x="5840" y="12039"/>
                  </a:cubicBezTo>
                  <a:cubicBezTo>
                    <a:pt x="5794" y="12039"/>
                    <a:pt x="5770" y="12074"/>
                    <a:pt x="5724" y="12074"/>
                  </a:cubicBezTo>
                  <a:cubicBezTo>
                    <a:pt x="5654" y="12086"/>
                    <a:pt x="5573" y="12121"/>
                    <a:pt x="5515" y="12121"/>
                  </a:cubicBezTo>
                  <a:cubicBezTo>
                    <a:pt x="5341" y="12121"/>
                    <a:pt x="5190" y="12190"/>
                    <a:pt x="4993" y="12248"/>
                  </a:cubicBezTo>
                  <a:cubicBezTo>
                    <a:pt x="5213" y="12364"/>
                    <a:pt x="5097" y="12631"/>
                    <a:pt x="5306" y="12817"/>
                  </a:cubicBezTo>
                  <a:close/>
                  <a:moveTo>
                    <a:pt x="1997" y="349"/>
                  </a:moveTo>
                  <a:cubicBezTo>
                    <a:pt x="1672" y="302"/>
                    <a:pt x="1371" y="407"/>
                    <a:pt x="1069" y="558"/>
                  </a:cubicBezTo>
                  <a:cubicBezTo>
                    <a:pt x="802" y="685"/>
                    <a:pt x="639" y="894"/>
                    <a:pt x="511" y="1150"/>
                  </a:cubicBezTo>
                  <a:cubicBezTo>
                    <a:pt x="465" y="1219"/>
                    <a:pt x="465" y="1312"/>
                    <a:pt x="453" y="1382"/>
                  </a:cubicBezTo>
                  <a:cubicBezTo>
                    <a:pt x="442" y="1568"/>
                    <a:pt x="442" y="1742"/>
                    <a:pt x="453" y="1928"/>
                  </a:cubicBezTo>
                  <a:cubicBezTo>
                    <a:pt x="488" y="2160"/>
                    <a:pt x="511" y="2392"/>
                    <a:pt x="686" y="2589"/>
                  </a:cubicBezTo>
                  <a:cubicBezTo>
                    <a:pt x="871" y="2787"/>
                    <a:pt x="1069" y="2949"/>
                    <a:pt x="1312" y="3065"/>
                  </a:cubicBezTo>
                  <a:cubicBezTo>
                    <a:pt x="1626" y="3205"/>
                    <a:pt x="1951" y="3228"/>
                    <a:pt x="2288" y="3065"/>
                  </a:cubicBezTo>
                  <a:cubicBezTo>
                    <a:pt x="2346" y="3031"/>
                    <a:pt x="2404" y="3019"/>
                    <a:pt x="2462" y="3007"/>
                  </a:cubicBezTo>
                  <a:cubicBezTo>
                    <a:pt x="2520" y="2996"/>
                    <a:pt x="2590" y="2996"/>
                    <a:pt x="2636" y="2961"/>
                  </a:cubicBezTo>
                  <a:cubicBezTo>
                    <a:pt x="2752" y="2856"/>
                    <a:pt x="2903" y="2798"/>
                    <a:pt x="3019" y="2682"/>
                  </a:cubicBezTo>
                  <a:cubicBezTo>
                    <a:pt x="3228" y="2485"/>
                    <a:pt x="3402" y="2264"/>
                    <a:pt x="3367" y="1951"/>
                  </a:cubicBezTo>
                  <a:cubicBezTo>
                    <a:pt x="3356" y="1812"/>
                    <a:pt x="3391" y="1684"/>
                    <a:pt x="3286" y="1568"/>
                  </a:cubicBezTo>
                  <a:cubicBezTo>
                    <a:pt x="3240" y="1510"/>
                    <a:pt x="3228" y="1405"/>
                    <a:pt x="3240" y="1336"/>
                  </a:cubicBezTo>
                  <a:cubicBezTo>
                    <a:pt x="3240" y="1138"/>
                    <a:pt x="3170" y="976"/>
                    <a:pt x="3054" y="802"/>
                  </a:cubicBezTo>
                  <a:cubicBezTo>
                    <a:pt x="2880" y="523"/>
                    <a:pt x="2636" y="395"/>
                    <a:pt x="2311" y="360"/>
                  </a:cubicBezTo>
                  <a:cubicBezTo>
                    <a:pt x="2206" y="337"/>
                    <a:pt x="2114" y="349"/>
                    <a:pt x="1997" y="349"/>
                  </a:cubicBezTo>
                  <a:close/>
                  <a:moveTo>
                    <a:pt x="1080" y="11389"/>
                  </a:moveTo>
                  <a:lnTo>
                    <a:pt x="1080" y="11528"/>
                  </a:lnTo>
                  <a:cubicBezTo>
                    <a:pt x="1185" y="11853"/>
                    <a:pt x="1324" y="12167"/>
                    <a:pt x="1498" y="12469"/>
                  </a:cubicBezTo>
                  <a:cubicBezTo>
                    <a:pt x="1510" y="12492"/>
                    <a:pt x="1545" y="12538"/>
                    <a:pt x="1568" y="12550"/>
                  </a:cubicBezTo>
                  <a:cubicBezTo>
                    <a:pt x="1661" y="12643"/>
                    <a:pt x="1742" y="12724"/>
                    <a:pt x="1847" y="12805"/>
                  </a:cubicBezTo>
                  <a:cubicBezTo>
                    <a:pt x="2044" y="12945"/>
                    <a:pt x="2264" y="13072"/>
                    <a:pt x="2543" y="13061"/>
                  </a:cubicBezTo>
                  <a:cubicBezTo>
                    <a:pt x="2798" y="13049"/>
                    <a:pt x="3054" y="13061"/>
                    <a:pt x="3309" y="13061"/>
                  </a:cubicBezTo>
                  <a:cubicBezTo>
                    <a:pt x="3367" y="13061"/>
                    <a:pt x="3437" y="13072"/>
                    <a:pt x="3495" y="13049"/>
                  </a:cubicBezTo>
                  <a:cubicBezTo>
                    <a:pt x="3692" y="12956"/>
                    <a:pt x="3890" y="12980"/>
                    <a:pt x="4099" y="12956"/>
                  </a:cubicBezTo>
                  <a:cubicBezTo>
                    <a:pt x="4157" y="12956"/>
                    <a:pt x="4215" y="12945"/>
                    <a:pt x="4273" y="12933"/>
                  </a:cubicBezTo>
                  <a:cubicBezTo>
                    <a:pt x="4366" y="12910"/>
                    <a:pt x="4470" y="12887"/>
                    <a:pt x="4575" y="12887"/>
                  </a:cubicBezTo>
                  <a:cubicBezTo>
                    <a:pt x="4702" y="12887"/>
                    <a:pt x="4807" y="12840"/>
                    <a:pt x="4911" y="12747"/>
                  </a:cubicBezTo>
                  <a:cubicBezTo>
                    <a:pt x="4911" y="12655"/>
                    <a:pt x="4888" y="12550"/>
                    <a:pt x="4888" y="12434"/>
                  </a:cubicBezTo>
                  <a:cubicBezTo>
                    <a:pt x="4807" y="12457"/>
                    <a:pt x="4737" y="12457"/>
                    <a:pt x="4656" y="12469"/>
                  </a:cubicBezTo>
                  <a:cubicBezTo>
                    <a:pt x="4447" y="12504"/>
                    <a:pt x="4226" y="12562"/>
                    <a:pt x="4006" y="12585"/>
                  </a:cubicBezTo>
                  <a:cubicBezTo>
                    <a:pt x="3460" y="12596"/>
                    <a:pt x="2903" y="12585"/>
                    <a:pt x="2357" y="12585"/>
                  </a:cubicBezTo>
                  <a:cubicBezTo>
                    <a:pt x="1986" y="12585"/>
                    <a:pt x="1684" y="12329"/>
                    <a:pt x="1603" y="11981"/>
                  </a:cubicBezTo>
                  <a:cubicBezTo>
                    <a:pt x="1556" y="11784"/>
                    <a:pt x="1510" y="11563"/>
                    <a:pt x="1371" y="11389"/>
                  </a:cubicBezTo>
                  <a:close/>
                  <a:moveTo>
                    <a:pt x="4807" y="6026"/>
                  </a:moveTo>
                  <a:cubicBezTo>
                    <a:pt x="4760" y="5979"/>
                    <a:pt x="4737" y="5956"/>
                    <a:pt x="4691" y="5933"/>
                  </a:cubicBezTo>
                  <a:cubicBezTo>
                    <a:pt x="4644" y="5910"/>
                    <a:pt x="4610" y="5898"/>
                    <a:pt x="4551" y="5875"/>
                  </a:cubicBezTo>
                  <a:cubicBezTo>
                    <a:pt x="4401" y="5840"/>
                    <a:pt x="4261" y="5805"/>
                    <a:pt x="4110" y="5759"/>
                  </a:cubicBezTo>
                  <a:cubicBezTo>
                    <a:pt x="3797" y="5677"/>
                    <a:pt x="3460" y="5608"/>
                    <a:pt x="3124" y="5619"/>
                  </a:cubicBezTo>
                  <a:lnTo>
                    <a:pt x="3065" y="5619"/>
                  </a:lnTo>
                  <a:cubicBezTo>
                    <a:pt x="2833" y="5573"/>
                    <a:pt x="2636" y="5677"/>
                    <a:pt x="2404" y="5701"/>
                  </a:cubicBezTo>
                  <a:cubicBezTo>
                    <a:pt x="2299" y="5724"/>
                    <a:pt x="2195" y="5793"/>
                    <a:pt x="2090" y="5852"/>
                  </a:cubicBezTo>
                  <a:cubicBezTo>
                    <a:pt x="2009" y="5898"/>
                    <a:pt x="1916" y="5956"/>
                    <a:pt x="1823" y="5979"/>
                  </a:cubicBezTo>
                  <a:cubicBezTo>
                    <a:pt x="1649" y="6049"/>
                    <a:pt x="1533" y="6165"/>
                    <a:pt x="1429" y="6316"/>
                  </a:cubicBezTo>
                  <a:cubicBezTo>
                    <a:pt x="1312" y="6478"/>
                    <a:pt x="1220" y="6629"/>
                    <a:pt x="1138" y="6827"/>
                  </a:cubicBezTo>
                  <a:cubicBezTo>
                    <a:pt x="1011" y="7117"/>
                    <a:pt x="860" y="7384"/>
                    <a:pt x="720" y="7663"/>
                  </a:cubicBezTo>
                  <a:cubicBezTo>
                    <a:pt x="813" y="7732"/>
                    <a:pt x="895" y="7709"/>
                    <a:pt x="929" y="7639"/>
                  </a:cubicBezTo>
                  <a:cubicBezTo>
                    <a:pt x="976" y="7558"/>
                    <a:pt x="1022" y="7488"/>
                    <a:pt x="1034" y="7419"/>
                  </a:cubicBezTo>
                  <a:cubicBezTo>
                    <a:pt x="1069" y="7256"/>
                    <a:pt x="1138" y="7129"/>
                    <a:pt x="1243" y="7012"/>
                  </a:cubicBezTo>
                  <a:cubicBezTo>
                    <a:pt x="1278" y="6966"/>
                    <a:pt x="1312" y="6908"/>
                    <a:pt x="1324" y="6850"/>
                  </a:cubicBezTo>
                  <a:cubicBezTo>
                    <a:pt x="1371" y="6687"/>
                    <a:pt x="1498" y="6571"/>
                    <a:pt x="1591" y="6444"/>
                  </a:cubicBezTo>
                  <a:cubicBezTo>
                    <a:pt x="1614" y="6397"/>
                    <a:pt x="1684" y="6374"/>
                    <a:pt x="1719" y="6316"/>
                  </a:cubicBezTo>
                  <a:cubicBezTo>
                    <a:pt x="1858" y="6084"/>
                    <a:pt x="2079" y="6014"/>
                    <a:pt x="2346" y="5991"/>
                  </a:cubicBezTo>
                  <a:cubicBezTo>
                    <a:pt x="2775" y="5968"/>
                    <a:pt x="3193" y="6084"/>
                    <a:pt x="3623" y="6049"/>
                  </a:cubicBezTo>
                  <a:cubicBezTo>
                    <a:pt x="3646" y="6049"/>
                    <a:pt x="3681" y="6049"/>
                    <a:pt x="3704" y="6072"/>
                  </a:cubicBezTo>
                  <a:cubicBezTo>
                    <a:pt x="4006" y="6153"/>
                    <a:pt x="4319" y="6211"/>
                    <a:pt x="4633" y="6223"/>
                  </a:cubicBezTo>
                  <a:lnTo>
                    <a:pt x="4726" y="6223"/>
                  </a:lnTo>
                  <a:cubicBezTo>
                    <a:pt x="4760" y="6165"/>
                    <a:pt x="4784" y="6107"/>
                    <a:pt x="4807" y="6026"/>
                  </a:cubicBezTo>
                  <a:close/>
                  <a:moveTo>
                    <a:pt x="848" y="7988"/>
                  </a:moveTo>
                  <a:cubicBezTo>
                    <a:pt x="778" y="7999"/>
                    <a:pt x="686" y="7988"/>
                    <a:pt x="639" y="8022"/>
                  </a:cubicBezTo>
                  <a:cubicBezTo>
                    <a:pt x="511" y="8162"/>
                    <a:pt x="372" y="8301"/>
                    <a:pt x="337" y="8510"/>
                  </a:cubicBezTo>
                  <a:cubicBezTo>
                    <a:pt x="302" y="8638"/>
                    <a:pt x="279" y="8765"/>
                    <a:pt x="256" y="8882"/>
                  </a:cubicBezTo>
                  <a:cubicBezTo>
                    <a:pt x="256" y="8916"/>
                    <a:pt x="268" y="8940"/>
                    <a:pt x="268" y="8974"/>
                  </a:cubicBezTo>
                  <a:cubicBezTo>
                    <a:pt x="349" y="8998"/>
                    <a:pt x="430" y="9044"/>
                    <a:pt x="511" y="9067"/>
                  </a:cubicBezTo>
                  <a:cubicBezTo>
                    <a:pt x="778" y="9149"/>
                    <a:pt x="918" y="9044"/>
                    <a:pt x="987" y="8800"/>
                  </a:cubicBezTo>
                  <a:cubicBezTo>
                    <a:pt x="1011" y="8742"/>
                    <a:pt x="987" y="8661"/>
                    <a:pt x="1022" y="8626"/>
                  </a:cubicBezTo>
                  <a:cubicBezTo>
                    <a:pt x="1127" y="8394"/>
                    <a:pt x="1045" y="8220"/>
                    <a:pt x="895" y="8046"/>
                  </a:cubicBezTo>
                  <a:cubicBezTo>
                    <a:pt x="906" y="8022"/>
                    <a:pt x="895" y="8022"/>
                    <a:pt x="848" y="7988"/>
                  </a:cubicBezTo>
                  <a:close/>
                  <a:moveTo>
                    <a:pt x="1208" y="11087"/>
                  </a:moveTo>
                  <a:cubicBezTo>
                    <a:pt x="1220" y="11064"/>
                    <a:pt x="1243" y="11041"/>
                    <a:pt x="1254" y="11018"/>
                  </a:cubicBezTo>
                  <a:cubicBezTo>
                    <a:pt x="1312" y="10739"/>
                    <a:pt x="1173" y="10484"/>
                    <a:pt x="1162" y="10217"/>
                  </a:cubicBezTo>
                  <a:cubicBezTo>
                    <a:pt x="1162" y="10193"/>
                    <a:pt x="1092" y="10135"/>
                    <a:pt x="1057" y="10135"/>
                  </a:cubicBezTo>
                  <a:cubicBezTo>
                    <a:pt x="918" y="10112"/>
                    <a:pt x="755" y="10089"/>
                    <a:pt x="593" y="10159"/>
                  </a:cubicBezTo>
                  <a:cubicBezTo>
                    <a:pt x="628" y="10472"/>
                    <a:pt x="697" y="10785"/>
                    <a:pt x="802" y="110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2680700" y="2709625"/>
              <a:ext cx="45600" cy="42675"/>
            </a:xfrm>
            <a:custGeom>
              <a:rect b="b" l="l" r="r" t="t"/>
              <a:pathLst>
                <a:path extrusionOk="0" h="1707" w="1824">
                  <a:moveTo>
                    <a:pt x="871" y="23"/>
                  </a:moveTo>
                  <a:lnTo>
                    <a:pt x="1103" y="23"/>
                  </a:lnTo>
                  <a:cubicBezTo>
                    <a:pt x="1150" y="23"/>
                    <a:pt x="1196" y="23"/>
                    <a:pt x="1219" y="58"/>
                  </a:cubicBezTo>
                  <a:cubicBezTo>
                    <a:pt x="1347" y="139"/>
                    <a:pt x="1486" y="209"/>
                    <a:pt x="1591" y="325"/>
                  </a:cubicBezTo>
                  <a:cubicBezTo>
                    <a:pt x="1742" y="534"/>
                    <a:pt x="1823" y="778"/>
                    <a:pt x="1823" y="1033"/>
                  </a:cubicBezTo>
                  <a:cubicBezTo>
                    <a:pt x="1823" y="1080"/>
                    <a:pt x="1800" y="1138"/>
                    <a:pt x="1788" y="1184"/>
                  </a:cubicBezTo>
                  <a:cubicBezTo>
                    <a:pt x="1661" y="1405"/>
                    <a:pt x="1277" y="1707"/>
                    <a:pt x="964" y="1567"/>
                  </a:cubicBezTo>
                  <a:cubicBezTo>
                    <a:pt x="883" y="1533"/>
                    <a:pt x="801" y="1521"/>
                    <a:pt x="732" y="1521"/>
                  </a:cubicBezTo>
                  <a:cubicBezTo>
                    <a:pt x="349" y="1463"/>
                    <a:pt x="58" y="1126"/>
                    <a:pt x="35" y="743"/>
                  </a:cubicBezTo>
                  <a:cubicBezTo>
                    <a:pt x="0" y="476"/>
                    <a:pt x="151" y="314"/>
                    <a:pt x="337" y="163"/>
                  </a:cubicBezTo>
                  <a:cubicBezTo>
                    <a:pt x="511" y="35"/>
                    <a:pt x="697" y="0"/>
                    <a:pt x="871" y="23"/>
                  </a:cubicBezTo>
                  <a:close/>
                  <a:moveTo>
                    <a:pt x="1196" y="1277"/>
                  </a:moveTo>
                  <a:cubicBezTo>
                    <a:pt x="1266" y="1231"/>
                    <a:pt x="1359" y="1173"/>
                    <a:pt x="1440" y="1115"/>
                  </a:cubicBezTo>
                  <a:cubicBezTo>
                    <a:pt x="1498" y="1068"/>
                    <a:pt x="1533" y="999"/>
                    <a:pt x="1510" y="929"/>
                  </a:cubicBezTo>
                  <a:cubicBezTo>
                    <a:pt x="1452" y="708"/>
                    <a:pt x="1370" y="499"/>
                    <a:pt x="1161" y="372"/>
                  </a:cubicBezTo>
                  <a:cubicBezTo>
                    <a:pt x="1127" y="348"/>
                    <a:pt x="1080" y="325"/>
                    <a:pt x="1034" y="314"/>
                  </a:cubicBezTo>
                  <a:cubicBezTo>
                    <a:pt x="836" y="290"/>
                    <a:pt x="662" y="325"/>
                    <a:pt x="465" y="406"/>
                  </a:cubicBezTo>
                  <a:cubicBezTo>
                    <a:pt x="407" y="430"/>
                    <a:pt x="372" y="476"/>
                    <a:pt x="384" y="546"/>
                  </a:cubicBezTo>
                  <a:cubicBezTo>
                    <a:pt x="384" y="650"/>
                    <a:pt x="395" y="755"/>
                    <a:pt x="407" y="848"/>
                  </a:cubicBezTo>
                  <a:cubicBezTo>
                    <a:pt x="407" y="929"/>
                    <a:pt x="453" y="999"/>
                    <a:pt x="511" y="1022"/>
                  </a:cubicBezTo>
                  <a:cubicBezTo>
                    <a:pt x="616" y="1080"/>
                    <a:pt x="697" y="1138"/>
                    <a:pt x="813" y="1173"/>
                  </a:cubicBezTo>
                  <a:cubicBezTo>
                    <a:pt x="906" y="1231"/>
                    <a:pt x="1022" y="1242"/>
                    <a:pt x="1196" y="127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 flipH="1" rot="-1425117">
            <a:off x="6752048" y="4272006"/>
            <a:ext cx="870560" cy="1160758"/>
            <a:chOff x="2957300" y="3608175"/>
            <a:chExt cx="231325" cy="310850"/>
          </a:xfrm>
        </p:grpSpPr>
        <p:sp>
          <p:nvSpPr>
            <p:cNvPr id="533" name="Google Shape;533;p10"/>
            <p:cNvSpPr/>
            <p:nvPr/>
          </p:nvSpPr>
          <p:spPr>
            <a:xfrm>
              <a:off x="3008075" y="3700175"/>
              <a:ext cx="38925" cy="54575"/>
            </a:xfrm>
            <a:custGeom>
              <a:rect b="b" l="l" r="r" t="t"/>
              <a:pathLst>
                <a:path extrusionOk="0" h="2183" w="1557">
                  <a:moveTo>
                    <a:pt x="1359" y="0"/>
                  </a:moveTo>
                  <a:cubicBezTo>
                    <a:pt x="1394" y="499"/>
                    <a:pt x="1556" y="1022"/>
                    <a:pt x="1463" y="1509"/>
                  </a:cubicBezTo>
                  <a:cubicBezTo>
                    <a:pt x="1440" y="1637"/>
                    <a:pt x="1417" y="1788"/>
                    <a:pt x="1394" y="1916"/>
                  </a:cubicBezTo>
                  <a:cubicBezTo>
                    <a:pt x="1045" y="2067"/>
                    <a:pt x="662" y="2160"/>
                    <a:pt x="279" y="2183"/>
                  </a:cubicBezTo>
                  <a:cubicBezTo>
                    <a:pt x="70" y="1521"/>
                    <a:pt x="1" y="825"/>
                    <a:pt x="47" y="151"/>
                  </a:cubicBezTo>
                  <a:cubicBezTo>
                    <a:pt x="477" y="58"/>
                    <a:pt x="929" y="82"/>
                    <a:pt x="1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2959025" y="3631375"/>
              <a:ext cx="57775" cy="284175"/>
            </a:xfrm>
            <a:custGeom>
              <a:rect b="b" l="l" r="r" t="t"/>
              <a:pathLst>
                <a:path extrusionOk="0" h="11367" w="2311">
                  <a:moveTo>
                    <a:pt x="2241" y="1"/>
                  </a:moveTo>
                  <a:cubicBezTo>
                    <a:pt x="2241" y="1"/>
                    <a:pt x="1266" y="198"/>
                    <a:pt x="802" y="651"/>
                  </a:cubicBezTo>
                  <a:cubicBezTo>
                    <a:pt x="384" y="1057"/>
                    <a:pt x="233" y="10171"/>
                    <a:pt x="2311" y="11366"/>
                  </a:cubicBezTo>
                  <a:cubicBezTo>
                    <a:pt x="2009" y="11285"/>
                    <a:pt x="1196" y="11030"/>
                    <a:pt x="883" y="10972"/>
                  </a:cubicBezTo>
                  <a:cubicBezTo>
                    <a:pt x="210" y="7396"/>
                    <a:pt x="1" y="3739"/>
                    <a:pt x="303" y="117"/>
                  </a:cubicBezTo>
                  <a:cubicBezTo>
                    <a:pt x="639" y="71"/>
                    <a:pt x="964" y="36"/>
                    <a:pt x="1289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022600" y="3614550"/>
              <a:ext cx="73150" cy="36875"/>
            </a:xfrm>
            <a:custGeom>
              <a:rect b="b" l="l" r="r" t="t"/>
              <a:pathLst>
                <a:path extrusionOk="0" h="1475" w="2926">
                  <a:moveTo>
                    <a:pt x="70" y="326"/>
                  </a:moveTo>
                  <a:lnTo>
                    <a:pt x="546" y="198"/>
                  </a:lnTo>
                  <a:cubicBezTo>
                    <a:pt x="592" y="175"/>
                    <a:pt x="639" y="151"/>
                    <a:pt x="697" y="140"/>
                  </a:cubicBezTo>
                  <a:cubicBezTo>
                    <a:pt x="720" y="117"/>
                    <a:pt x="755" y="93"/>
                    <a:pt x="778" y="93"/>
                  </a:cubicBezTo>
                  <a:cubicBezTo>
                    <a:pt x="1115" y="140"/>
                    <a:pt x="1440" y="1"/>
                    <a:pt x="1788" y="35"/>
                  </a:cubicBezTo>
                  <a:cubicBezTo>
                    <a:pt x="2101" y="59"/>
                    <a:pt x="2438" y="47"/>
                    <a:pt x="2763" y="47"/>
                  </a:cubicBezTo>
                  <a:cubicBezTo>
                    <a:pt x="2810" y="47"/>
                    <a:pt x="2844" y="59"/>
                    <a:pt x="2879" y="82"/>
                  </a:cubicBezTo>
                  <a:cubicBezTo>
                    <a:pt x="2914" y="210"/>
                    <a:pt x="2926" y="349"/>
                    <a:pt x="2902" y="465"/>
                  </a:cubicBezTo>
                  <a:cubicBezTo>
                    <a:pt x="2856" y="616"/>
                    <a:pt x="2879" y="744"/>
                    <a:pt x="2914" y="894"/>
                  </a:cubicBezTo>
                  <a:cubicBezTo>
                    <a:pt x="2868" y="976"/>
                    <a:pt x="2821" y="1069"/>
                    <a:pt x="2786" y="1161"/>
                  </a:cubicBezTo>
                  <a:cubicBezTo>
                    <a:pt x="2612" y="1208"/>
                    <a:pt x="2438" y="1185"/>
                    <a:pt x="2241" y="1185"/>
                  </a:cubicBezTo>
                  <a:cubicBezTo>
                    <a:pt x="2055" y="1185"/>
                    <a:pt x="1881" y="1196"/>
                    <a:pt x="1707" y="1254"/>
                  </a:cubicBezTo>
                  <a:cubicBezTo>
                    <a:pt x="1486" y="1324"/>
                    <a:pt x="1242" y="1324"/>
                    <a:pt x="1010" y="1359"/>
                  </a:cubicBezTo>
                  <a:cubicBezTo>
                    <a:pt x="929" y="1370"/>
                    <a:pt x="836" y="1359"/>
                    <a:pt x="766" y="1382"/>
                  </a:cubicBezTo>
                  <a:cubicBezTo>
                    <a:pt x="534" y="1475"/>
                    <a:pt x="302" y="1440"/>
                    <a:pt x="81" y="1428"/>
                  </a:cubicBezTo>
                  <a:cubicBezTo>
                    <a:pt x="0" y="1196"/>
                    <a:pt x="0" y="651"/>
                    <a:pt x="70" y="32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004025" y="3644725"/>
              <a:ext cx="114075" cy="25000"/>
            </a:xfrm>
            <a:custGeom>
              <a:rect b="b" l="l" r="r" t="t"/>
              <a:pathLst>
                <a:path extrusionOk="0" h="1000" w="4563">
                  <a:moveTo>
                    <a:pt x="47" y="988"/>
                  </a:moveTo>
                  <a:cubicBezTo>
                    <a:pt x="0" y="756"/>
                    <a:pt x="12" y="570"/>
                    <a:pt x="12" y="372"/>
                  </a:cubicBezTo>
                  <a:cubicBezTo>
                    <a:pt x="116" y="280"/>
                    <a:pt x="221" y="233"/>
                    <a:pt x="383" y="268"/>
                  </a:cubicBezTo>
                  <a:cubicBezTo>
                    <a:pt x="395" y="291"/>
                    <a:pt x="406" y="338"/>
                    <a:pt x="441" y="372"/>
                  </a:cubicBezTo>
                  <a:cubicBezTo>
                    <a:pt x="464" y="454"/>
                    <a:pt x="523" y="489"/>
                    <a:pt x="592" y="489"/>
                  </a:cubicBezTo>
                  <a:cubicBezTo>
                    <a:pt x="917" y="477"/>
                    <a:pt x="1254" y="547"/>
                    <a:pt x="1567" y="430"/>
                  </a:cubicBezTo>
                  <a:cubicBezTo>
                    <a:pt x="1625" y="419"/>
                    <a:pt x="1683" y="419"/>
                    <a:pt x="1753" y="419"/>
                  </a:cubicBezTo>
                  <a:cubicBezTo>
                    <a:pt x="1892" y="419"/>
                    <a:pt x="2020" y="419"/>
                    <a:pt x="2148" y="361"/>
                  </a:cubicBezTo>
                  <a:cubicBezTo>
                    <a:pt x="2206" y="338"/>
                    <a:pt x="2264" y="338"/>
                    <a:pt x="2322" y="338"/>
                  </a:cubicBezTo>
                  <a:cubicBezTo>
                    <a:pt x="2368" y="338"/>
                    <a:pt x="2426" y="349"/>
                    <a:pt x="2473" y="314"/>
                  </a:cubicBezTo>
                  <a:cubicBezTo>
                    <a:pt x="2740" y="198"/>
                    <a:pt x="3030" y="256"/>
                    <a:pt x="3309" y="245"/>
                  </a:cubicBezTo>
                  <a:lnTo>
                    <a:pt x="3587" y="245"/>
                  </a:lnTo>
                  <a:cubicBezTo>
                    <a:pt x="3820" y="245"/>
                    <a:pt x="3820" y="245"/>
                    <a:pt x="3936" y="1"/>
                  </a:cubicBezTo>
                  <a:lnTo>
                    <a:pt x="4412" y="1"/>
                  </a:lnTo>
                  <a:cubicBezTo>
                    <a:pt x="4505" y="1"/>
                    <a:pt x="4539" y="59"/>
                    <a:pt x="4539" y="129"/>
                  </a:cubicBezTo>
                  <a:cubicBezTo>
                    <a:pt x="4563" y="303"/>
                    <a:pt x="4528" y="454"/>
                    <a:pt x="4423" y="605"/>
                  </a:cubicBezTo>
                  <a:cubicBezTo>
                    <a:pt x="4330" y="651"/>
                    <a:pt x="4191" y="628"/>
                    <a:pt x="4075" y="639"/>
                  </a:cubicBezTo>
                  <a:cubicBezTo>
                    <a:pt x="3959" y="639"/>
                    <a:pt x="3831" y="639"/>
                    <a:pt x="3715" y="697"/>
                  </a:cubicBezTo>
                  <a:cubicBezTo>
                    <a:pt x="3634" y="721"/>
                    <a:pt x="3541" y="721"/>
                    <a:pt x="3436" y="744"/>
                  </a:cubicBezTo>
                  <a:cubicBezTo>
                    <a:pt x="3251" y="756"/>
                    <a:pt x="3053" y="721"/>
                    <a:pt x="2879" y="814"/>
                  </a:cubicBezTo>
                  <a:cubicBezTo>
                    <a:pt x="2554" y="802"/>
                    <a:pt x="2264" y="953"/>
                    <a:pt x="1927" y="918"/>
                  </a:cubicBezTo>
                  <a:cubicBezTo>
                    <a:pt x="1869" y="895"/>
                    <a:pt x="1800" y="918"/>
                    <a:pt x="1753" y="930"/>
                  </a:cubicBezTo>
                  <a:cubicBezTo>
                    <a:pt x="1602" y="999"/>
                    <a:pt x="1428" y="988"/>
                    <a:pt x="1254" y="988"/>
                  </a:cubicBezTo>
                  <a:lnTo>
                    <a:pt x="290" y="988"/>
                  </a:lnTo>
                  <a:cubicBezTo>
                    <a:pt x="232" y="999"/>
                    <a:pt x="151" y="999"/>
                    <a:pt x="47" y="9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2957300" y="3608175"/>
              <a:ext cx="231325" cy="310850"/>
            </a:xfrm>
            <a:custGeom>
              <a:rect b="b" l="l" r="r" t="t"/>
              <a:pathLst>
                <a:path extrusionOk="0" h="12434" w="9253">
                  <a:moveTo>
                    <a:pt x="2345" y="650"/>
                  </a:moveTo>
                  <a:cubicBezTo>
                    <a:pt x="2368" y="592"/>
                    <a:pt x="2368" y="534"/>
                    <a:pt x="2380" y="488"/>
                  </a:cubicBezTo>
                  <a:cubicBezTo>
                    <a:pt x="2426" y="372"/>
                    <a:pt x="2496" y="290"/>
                    <a:pt x="2612" y="279"/>
                  </a:cubicBezTo>
                  <a:cubicBezTo>
                    <a:pt x="2844" y="244"/>
                    <a:pt x="3065" y="174"/>
                    <a:pt x="3274" y="70"/>
                  </a:cubicBezTo>
                  <a:cubicBezTo>
                    <a:pt x="3309" y="58"/>
                    <a:pt x="3355" y="35"/>
                    <a:pt x="3390" y="35"/>
                  </a:cubicBezTo>
                  <a:cubicBezTo>
                    <a:pt x="3727" y="70"/>
                    <a:pt x="4063" y="0"/>
                    <a:pt x="4400" y="12"/>
                  </a:cubicBezTo>
                  <a:cubicBezTo>
                    <a:pt x="4713" y="23"/>
                    <a:pt x="5050" y="12"/>
                    <a:pt x="5387" y="12"/>
                  </a:cubicBezTo>
                  <a:cubicBezTo>
                    <a:pt x="5677" y="12"/>
                    <a:pt x="5712" y="58"/>
                    <a:pt x="5770" y="360"/>
                  </a:cubicBezTo>
                  <a:cubicBezTo>
                    <a:pt x="5770" y="372"/>
                    <a:pt x="5793" y="383"/>
                    <a:pt x="5805" y="430"/>
                  </a:cubicBezTo>
                  <a:lnTo>
                    <a:pt x="5979" y="430"/>
                  </a:lnTo>
                  <a:cubicBezTo>
                    <a:pt x="6559" y="430"/>
                    <a:pt x="7140" y="430"/>
                    <a:pt x="7720" y="418"/>
                  </a:cubicBezTo>
                  <a:cubicBezTo>
                    <a:pt x="7894" y="418"/>
                    <a:pt x="8034" y="476"/>
                    <a:pt x="8196" y="523"/>
                  </a:cubicBezTo>
                  <a:cubicBezTo>
                    <a:pt x="8301" y="546"/>
                    <a:pt x="8370" y="639"/>
                    <a:pt x="8382" y="732"/>
                  </a:cubicBezTo>
                  <a:cubicBezTo>
                    <a:pt x="8417" y="929"/>
                    <a:pt x="8498" y="1103"/>
                    <a:pt x="8498" y="1300"/>
                  </a:cubicBezTo>
                  <a:cubicBezTo>
                    <a:pt x="8498" y="1451"/>
                    <a:pt x="8556" y="1602"/>
                    <a:pt x="8591" y="1753"/>
                  </a:cubicBezTo>
                  <a:cubicBezTo>
                    <a:pt x="8661" y="2159"/>
                    <a:pt x="8730" y="2554"/>
                    <a:pt x="8811" y="2961"/>
                  </a:cubicBezTo>
                  <a:cubicBezTo>
                    <a:pt x="8823" y="3053"/>
                    <a:pt x="8835" y="3158"/>
                    <a:pt x="8835" y="3262"/>
                  </a:cubicBezTo>
                  <a:cubicBezTo>
                    <a:pt x="8835" y="3436"/>
                    <a:pt x="8846" y="3611"/>
                    <a:pt x="8893" y="3773"/>
                  </a:cubicBezTo>
                  <a:cubicBezTo>
                    <a:pt x="8928" y="3866"/>
                    <a:pt x="8928" y="3971"/>
                    <a:pt x="8928" y="4075"/>
                  </a:cubicBezTo>
                  <a:lnTo>
                    <a:pt x="8928" y="5178"/>
                  </a:lnTo>
                  <a:cubicBezTo>
                    <a:pt x="8928" y="5340"/>
                    <a:pt x="8928" y="5503"/>
                    <a:pt x="8986" y="5654"/>
                  </a:cubicBezTo>
                  <a:cubicBezTo>
                    <a:pt x="9009" y="5723"/>
                    <a:pt x="8997" y="5816"/>
                    <a:pt x="8997" y="5898"/>
                  </a:cubicBezTo>
                  <a:lnTo>
                    <a:pt x="8997" y="6397"/>
                  </a:lnTo>
                  <a:cubicBezTo>
                    <a:pt x="8997" y="6455"/>
                    <a:pt x="8986" y="6525"/>
                    <a:pt x="9009" y="6583"/>
                  </a:cubicBezTo>
                  <a:cubicBezTo>
                    <a:pt x="9113" y="6815"/>
                    <a:pt x="9067" y="7059"/>
                    <a:pt x="9078" y="7314"/>
                  </a:cubicBezTo>
                  <a:cubicBezTo>
                    <a:pt x="9078" y="7523"/>
                    <a:pt x="9067" y="7755"/>
                    <a:pt x="9160" y="7976"/>
                  </a:cubicBezTo>
                  <a:cubicBezTo>
                    <a:pt x="9183" y="8034"/>
                    <a:pt x="9171" y="8127"/>
                    <a:pt x="9171" y="8196"/>
                  </a:cubicBezTo>
                  <a:lnTo>
                    <a:pt x="9171" y="8777"/>
                  </a:lnTo>
                  <a:cubicBezTo>
                    <a:pt x="9171" y="8916"/>
                    <a:pt x="9171" y="9055"/>
                    <a:pt x="9229" y="9195"/>
                  </a:cubicBezTo>
                  <a:cubicBezTo>
                    <a:pt x="9253" y="9288"/>
                    <a:pt x="9253" y="9404"/>
                    <a:pt x="9253" y="9496"/>
                  </a:cubicBezTo>
                  <a:cubicBezTo>
                    <a:pt x="9253" y="10193"/>
                    <a:pt x="9241" y="10890"/>
                    <a:pt x="9241" y="11586"/>
                  </a:cubicBezTo>
                  <a:cubicBezTo>
                    <a:pt x="9241" y="11760"/>
                    <a:pt x="9171" y="11865"/>
                    <a:pt x="9020" y="11923"/>
                  </a:cubicBezTo>
                  <a:cubicBezTo>
                    <a:pt x="8846" y="11992"/>
                    <a:pt x="8661" y="12074"/>
                    <a:pt x="8475" y="12051"/>
                  </a:cubicBezTo>
                  <a:cubicBezTo>
                    <a:pt x="8324" y="12051"/>
                    <a:pt x="8173" y="12051"/>
                    <a:pt x="8022" y="12109"/>
                  </a:cubicBezTo>
                  <a:cubicBezTo>
                    <a:pt x="7952" y="12143"/>
                    <a:pt x="7848" y="12143"/>
                    <a:pt x="7743" y="12143"/>
                  </a:cubicBezTo>
                  <a:lnTo>
                    <a:pt x="6791" y="12143"/>
                  </a:lnTo>
                  <a:cubicBezTo>
                    <a:pt x="6722" y="12143"/>
                    <a:pt x="6641" y="12132"/>
                    <a:pt x="6571" y="12155"/>
                  </a:cubicBezTo>
                  <a:cubicBezTo>
                    <a:pt x="6385" y="12248"/>
                    <a:pt x="6165" y="12201"/>
                    <a:pt x="5979" y="12248"/>
                  </a:cubicBezTo>
                  <a:cubicBezTo>
                    <a:pt x="5735" y="12306"/>
                    <a:pt x="5468" y="12318"/>
                    <a:pt x="5224" y="12318"/>
                  </a:cubicBezTo>
                  <a:cubicBezTo>
                    <a:pt x="5213" y="12318"/>
                    <a:pt x="5178" y="12318"/>
                    <a:pt x="5166" y="12329"/>
                  </a:cubicBezTo>
                  <a:cubicBezTo>
                    <a:pt x="4934" y="12434"/>
                    <a:pt x="4690" y="12399"/>
                    <a:pt x="4435" y="12399"/>
                  </a:cubicBezTo>
                  <a:lnTo>
                    <a:pt x="3309" y="12399"/>
                  </a:lnTo>
                  <a:cubicBezTo>
                    <a:pt x="3216" y="12399"/>
                    <a:pt x="3123" y="12422"/>
                    <a:pt x="3030" y="12376"/>
                  </a:cubicBezTo>
                  <a:cubicBezTo>
                    <a:pt x="2856" y="12306"/>
                    <a:pt x="2693" y="12318"/>
                    <a:pt x="2519" y="12318"/>
                  </a:cubicBezTo>
                  <a:cubicBezTo>
                    <a:pt x="2368" y="12318"/>
                    <a:pt x="2217" y="12318"/>
                    <a:pt x="2078" y="12259"/>
                  </a:cubicBezTo>
                  <a:cubicBezTo>
                    <a:pt x="1997" y="12225"/>
                    <a:pt x="1881" y="12248"/>
                    <a:pt x="1799" y="12213"/>
                  </a:cubicBezTo>
                  <a:cubicBezTo>
                    <a:pt x="1579" y="12143"/>
                    <a:pt x="1358" y="12143"/>
                    <a:pt x="1149" y="12109"/>
                  </a:cubicBezTo>
                  <a:cubicBezTo>
                    <a:pt x="952" y="12097"/>
                    <a:pt x="836" y="12004"/>
                    <a:pt x="801" y="11818"/>
                  </a:cubicBezTo>
                  <a:cubicBezTo>
                    <a:pt x="766" y="11691"/>
                    <a:pt x="697" y="11575"/>
                    <a:pt x="708" y="11435"/>
                  </a:cubicBezTo>
                  <a:cubicBezTo>
                    <a:pt x="708" y="11377"/>
                    <a:pt x="685" y="11319"/>
                    <a:pt x="662" y="11261"/>
                  </a:cubicBezTo>
                  <a:cubicBezTo>
                    <a:pt x="650" y="11180"/>
                    <a:pt x="627" y="11099"/>
                    <a:pt x="627" y="11029"/>
                  </a:cubicBezTo>
                  <a:cubicBezTo>
                    <a:pt x="627" y="10890"/>
                    <a:pt x="604" y="10762"/>
                    <a:pt x="569" y="10634"/>
                  </a:cubicBezTo>
                  <a:cubicBezTo>
                    <a:pt x="546" y="10576"/>
                    <a:pt x="546" y="10518"/>
                    <a:pt x="534" y="10460"/>
                  </a:cubicBezTo>
                  <a:cubicBezTo>
                    <a:pt x="522" y="10367"/>
                    <a:pt x="511" y="10286"/>
                    <a:pt x="488" y="10181"/>
                  </a:cubicBezTo>
                  <a:cubicBezTo>
                    <a:pt x="476" y="10100"/>
                    <a:pt x="464" y="10019"/>
                    <a:pt x="464" y="9938"/>
                  </a:cubicBezTo>
                  <a:cubicBezTo>
                    <a:pt x="453" y="9787"/>
                    <a:pt x="476" y="9647"/>
                    <a:pt x="372" y="9531"/>
                  </a:cubicBezTo>
                  <a:cubicBezTo>
                    <a:pt x="348" y="9496"/>
                    <a:pt x="348" y="9427"/>
                    <a:pt x="348" y="9380"/>
                  </a:cubicBezTo>
                  <a:cubicBezTo>
                    <a:pt x="348" y="9148"/>
                    <a:pt x="290" y="8939"/>
                    <a:pt x="279" y="8719"/>
                  </a:cubicBezTo>
                  <a:cubicBezTo>
                    <a:pt x="244" y="8440"/>
                    <a:pt x="244" y="8161"/>
                    <a:pt x="244" y="7894"/>
                  </a:cubicBezTo>
                  <a:cubicBezTo>
                    <a:pt x="244" y="7662"/>
                    <a:pt x="244" y="7430"/>
                    <a:pt x="186" y="7198"/>
                  </a:cubicBezTo>
                  <a:cubicBezTo>
                    <a:pt x="163" y="7082"/>
                    <a:pt x="174" y="6942"/>
                    <a:pt x="174" y="6826"/>
                  </a:cubicBezTo>
                  <a:cubicBezTo>
                    <a:pt x="186" y="6304"/>
                    <a:pt x="128" y="5782"/>
                    <a:pt x="58" y="5282"/>
                  </a:cubicBezTo>
                  <a:cubicBezTo>
                    <a:pt x="0" y="4853"/>
                    <a:pt x="23" y="4435"/>
                    <a:pt x="46" y="4017"/>
                  </a:cubicBezTo>
                  <a:cubicBezTo>
                    <a:pt x="46" y="3866"/>
                    <a:pt x="58" y="3727"/>
                    <a:pt x="58" y="3599"/>
                  </a:cubicBezTo>
                  <a:cubicBezTo>
                    <a:pt x="58" y="3042"/>
                    <a:pt x="70" y="2496"/>
                    <a:pt x="58" y="1939"/>
                  </a:cubicBezTo>
                  <a:cubicBezTo>
                    <a:pt x="58" y="1707"/>
                    <a:pt x="105" y="1486"/>
                    <a:pt x="174" y="1289"/>
                  </a:cubicBezTo>
                  <a:cubicBezTo>
                    <a:pt x="244" y="1057"/>
                    <a:pt x="453" y="941"/>
                    <a:pt x="697" y="906"/>
                  </a:cubicBezTo>
                  <a:cubicBezTo>
                    <a:pt x="778" y="894"/>
                    <a:pt x="859" y="906"/>
                    <a:pt x="940" y="906"/>
                  </a:cubicBezTo>
                  <a:cubicBezTo>
                    <a:pt x="1045" y="906"/>
                    <a:pt x="1149" y="894"/>
                    <a:pt x="1242" y="871"/>
                  </a:cubicBezTo>
                  <a:cubicBezTo>
                    <a:pt x="1382" y="824"/>
                    <a:pt x="1521" y="813"/>
                    <a:pt x="1672" y="824"/>
                  </a:cubicBezTo>
                  <a:cubicBezTo>
                    <a:pt x="1904" y="778"/>
                    <a:pt x="2113" y="766"/>
                    <a:pt x="2345" y="650"/>
                  </a:cubicBezTo>
                  <a:close/>
                  <a:moveTo>
                    <a:pt x="1823" y="10669"/>
                  </a:moveTo>
                  <a:cubicBezTo>
                    <a:pt x="1974" y="10797"/>
                    <a:pt x="2136" y="10843"/>
                    <a:pt x="2310" y="10820"/>
                  </a:cubicBezTo>
                  <a:cubicBezTo>
                    <a:pt x="2496" y="10808"/>
                    <a:pt x="2670" y="10820"/>
                    <a:pt x="2856" y="10820"/>
                  </a:cubicBezTo>
                  <a:cubicBezTo>
                    <a:pt x="2949" y="10820"/>
                    <a:pt x="3018" y="10820"/>
                    <a:pt x="3100" y="10855"/>
                  </a:cubicBezTo>
                  <a:cubicBezTo>
                    <a:pt x="3216" y="10901"/>
                    <a:pt x="3355" y="10901"/>
                    <a:pt x="3471" y="10901"/>
                  </a:cubicBezTo>
                  <a:lnTo>
                    <a:pt x="5247" y="10901"/>
                  </a:lnTo>
                  <a:cubicBezTo>
                    <a:pt x="5329" y="10901"/>
                    <a:pt x="5398" y="10913"/>
                    <a:pt x="5468" y="10878"/>
                  </a:cubicBezTo>
                  <a:cubicBezTo>
                    <a:pt x="5665" y="10797"/>
                    <a:pt x="5874" y="10820"/>
                    <a:pt x="6083" y="10808"/>
                  </a:cubicBezTo>
                  <a:cubicBezTo>
                    <a:pt x="6141" y="10808"/>
                    <a:pt x="6211" y="10820"/>
                    <a:pt x="6257" y="10797"/>
                  </a:cubicBezTo>
                  <a:cubicBezTo>
                    <a:pt x="6408" y="10704"/>
                    <a:pt x="6582" y="10727"/>
                    <a:pt x="6757" y="10739"/>
                  </a:cubicBezTo>
                  <a:cubicBezTo>
                    <a:pt x="7070" y="10750"/>
                    <a:pt x="7337" y="10623"/>
                    <a:pt x="7627" y="10623"/>
                  </a:cubicBezTo>
                  <a:cubicBezTo>
                    <a:pt x="7709" y="10623"/>
                    <a:pt x="7790" y="10576"/>
                    <a:pt x="7859" y="10565"/>
                  </a:cubicBezTo>
                  <a:cubicBezTo>
                    <a:pt x="7964" y="10553"/>
                    <a:pt x="8034" y="10518"/>
                    <a:pt x="8115" y="10414"/>
                  </a:cubicBezTo>
                  <a:lnTo>
                    <a:pt x="8115" y="9473"/>
                  </a:lnTo>
                  <a:cubicBezTo>
                    <a:pt x="8115" y="9427"/>
                    <a:pt x="8115" y="9357"/>
                    <a:pt x="8092" y="9334"/>
                  </a:cubicBezTo>
                  <a:cubicBezTo>
                    <a:pt x="8022" y="9195"/>
                    <a:pt x="8034" y="9055"/>
                    <a:pt x="8034" y="8904"/>
                  </a:cubicBezTo>
                  <a:cubicBezTo>
                    <a:pt x="8022" y="8661"/>
                    <a:pt x="8080" y="8405"/>
                    <a:pt x="7952" y="8150"/>
                  </a:cubicBezTo>
                  <a:cubicBezTo>
                    <a:pt x="7941" y="8127"/>
                    <a:pt x="7941" y="8069"/>
                    <a:pt x="7941" y="8034"/>
                  </a:cubicBezTo>
                  <a:cubicBezTo>
                    <a:pt x="7918" y="7709"/>
                    <a:pt x="7941" y="7372"/>
                    <a:pt x="7859" y="7035"/>
                  </a:cubicBezTo>
                  <a:cubicBezTo>
                    <a:pt x="7801" y="6745"/>
                    <a:pt x="7848" y="6455"/>
                    <a:pt x="7778" y="6153"/>
                  </a:cubicBezTo>
                  <a:cubicBezTo>
                    <a:pt x="7732" y="5991"/>
                    <a:pt x="7767" y="5828"/>
                    <a:pt x="7709" y="5677"/>
                  </a:cubicBezTo>
                  <a:cubicBezTo>
                    <a:pt x="7674" y="5619"/>
                    <a:pt x="7685" y="5561"/>
                    <a:pt x="7674" y="5503"/>
                  </a:cubicBezTo>
                  <a:cubicBezTo>
                    <a:pt x="7662" y="5422"/>
                    <a:pt x="7674" y="5352"/>
                    <a:pt x="7651" y="5282"/>
                  </a:cubicBezTo>
                  <a:cubicBezTo>
                    <a:pt x="7592" y="5155"/>
                    <a:pt x="7604" y="5015"/>
                    <a:pt x="7592" y="4888"/>
                  </a:cubicBezTo>
                  <a:cubicBezTo>
                    <a:pt x="7592" y="4667"/>
                    <a:pt x="7616" y="4435"/>
                    <a:pt x="7534" y="4226"/>
                  </a:cubicBezTo>
                  <a:cubicBezTo>
                    <a:pt x="7500" y="4168"/>
                    <a:pt x="7534" y="4110"/>
                    <a:pt x="7511" y="4029"/>
                  </a:cubicBezTo>
                  <a:cubicBezTo>
                    <a:pt x="7511" y="3971"/>
                    <a:pt x="7511" y="3901"/>
                    <a:pt x="7488" y="3854"/>
                  </a:cubicBezTo>
                  <a:cubicBezTo>
                    <a:pt x="7430" y="3715"/>
                    <a:pt x="7430" y="3564"/>
                    <a:pt x="7430" y="3413"/>
                  </a:cubicBezTo>
                  <a:cubicBezTo>
                    <a:pt x="7430" y="3274"/>
                    <a:pt x="7442" y="3135"/>
                    <a:pt x="7395" y="3019"/>
                  </a:cubicBezTo>
                  <a:cubicBezTo>
                    <a:pt x="7360" y="2868"/>
                    <a:pt x="7360" y="2705"/>
                    <a:pt x="7337" y="2566"/>
                  </a:cubicBezTo>
                  <a:cubicBezTo>
                    <a:pt x="7337" y="2461"/>
                    <a:pt x="7337" y="2357"/>
                    <a:pt x="7325" y="2264"/>
                  </a:cubicBezTo>
                  <a:cubicBezTo>
                    <a:pt x="7105" y="2067"/>
                    <a:pt x="6873" y="2159"/>
                    <a:pt x="6652" y="2148"/>
                  </a:cubicBezTo>
                  <a:cubicBezTo>
                    <a:pt x="6524" y="2392"/>
                    <a:pt x="6524" y="2392"/>
                    <a:pt x="6281" y="2392"/>
                  </a:cubicBezTo>
                  <a:lnTo>
                    <a:pt x="5944" y="2392"/>
                  </a:lnTo>
                  <a:cubicBezTo>
                    <a:pt x="5886" y="2392"/>
                    <a:pt x="5816" y="2392"/>
                    <a:pt x="5770" y="2403"/>
                  </a:cubicBezTo>
                  <a:cubicBezTo>
                    <a:pt x="5654" y="2461"/>
                    <a:pt x="5538" y="2461"/>
                    <a:pt x="5410" y="2461"/>
                  </a:cubicBezTo>
                  <a:cubicBezTo>
                    <a:pt x="5201" y="2461"/>
                    <a:pt x="5004" y="2450"/>
                    <a:pt x="4818" y="2543"/>
                  </a:cubicBezTo>
                  <a:cubicBezTo>
                    <a:pt x="4771" y="2554"/>
                    <a:pt x="4713" y="2554"/>
                    <a:pt x="4667" y="2554"/>
                  </a:cubicBezTo>
                  <a:lnTo>
                    <a:pt x="4365" y="2601"/>
                  </a:lnTo>
                  <a:cubicBezTo>
                    <a:pt x="4295" y="2612"/>
                    <a:pt x="4214" y="2624"/>
                    <a:pt x="4145" y="2624"/>
                  </a:cubicBezTo>
                  <a:cubicBezTo>
                    <a:pt x="3947" y="2624"/>
                    <a:pt x="3738" y="2612"/>
                    <a:pt x="3541" y="2693"/>
                  </a:cubicBezTo>
                  <a:cubicBezTo>
                    <a:pt x="3483" y="2728"/>
                    <a:pt x="3425" y="2717"/>
                    <a:pt x="3343" y="2717"/>
                  </a:cubicBezTo>
                  <a:lnTo>
                    <a:pt x="1974" y="2717"/>
                  </a:lnTo>
                  <a:cubicBezTo>
                    <a:pt x="1811" y="2717"/>
                    <a:pt x="1695" y="2670"/>
                    <a:pt x="1602" y="2519"/>
                  </a:cubicBezTo>
                  <a:cubicBezTo>
                    <a:pt x="1591" y="2496"/>
                    <a:pt x="1567" y="2461"/>
                    <a:pt x="1532" y="2438"/>
                  </a:cubicBezTo>
                  <a:cubicBezTo>
                    <a:pt x="1463" y="2461"/>
                    <a:pt x="1416" y="2496"/>
                    <a:pt x="1358" y="2508"/>
                  </a:cubicBezTo>
                  <a:cubicBezTo>
                    <a:pt x="1300" y="2543"/>
                    <a:pt x="1254" y="2554"/>
                    <a:pt x="1196" y="2577"/>
                  </a:cubicBezTo>
                  <a:lnTo>
                    <a:pt x="1196" y="3645"/>
                  </a:lnTo>
                  <a:cubicBezTo>
                    <a:pt x="1196" y="3831"/>
                    <a:pt x="1184" y="4005"/>
                    <a:pt x="1254" y="4191"/>
                  </a:cubicBezTo>
                  <a:cubicBezTo>
                    <a:pt x="1289" y="4249"/>
                    <a:pt x="1277" y="4342"/>
                    <a:pt x="1277" y="4412"/>
                  </a:cubicBezTo>
                  <a:cubicBezTo>
                    <a:pt x="1277" y="4632"/>
                    <a:pt x="1289" y="4830"/>
                    <a:pt x="1312" y="5050"/>
                  </a:cubicBezTo>
                  <a:cubicBezTo>
                    <a:pt x="1347" y="5224"/>
                    <a:pt x="1347" y="5398"/>
                    <a:pt x="1358" y="5573"/>
                  </a:cubicBezTo>
                  <a:cubicBezTo>
                    <a:pt x="1370" y="5654"/>
                    <a:pt x="1358" y="5758"/>
                    <a:pt x="1393" y="5840"/>
                  </a:cubicBezTo>
                  <a:cubicBezTo>
                    <a:pt x="1451" y="6002"/>
                    <a:pt x="1451" y="6165"/>
                    <a:pt x="1451" y="6327"/>
                  </a:cubicBezTo>
                  <a:lnTo>
                    <a:pt x="1451" y="7093"/>
                  </a:lnTo>
                  <a:cubicBezTo>
                    <a:pt x="1451" y="7175"/>
                    <a:pt x="1451" y="7268"/>
                    <a:pt x="1463" y="7337"/>
                  </a:cubicBezTo>
                  <a:cubicBezTo>
                    <a:pt x="1532" y="7546"/>
                    <a:pt x="1521" y="7743"/>
                    <a:pt x="1521" y="7952"/>
                  </a:cubicBezTo>
                  <a:cubicBezTo>
                    <a:pt x="1521" y="8069"/>
                    <a:pt x="1509" y="8208"/>
                    <a:pt x="1544" y="8312"/>
                  </a:cubicBezTo>
                  <a:cubicBezTo>
                    <a:pt x="1625" y="8486"/>
                    <a:pt x="1602" y="8672"/>
                    <a:pt x="1602" y="8846"/>
                  </a:cubicBezTo>
                  <a:cubicBezTo>
                    <a:pt x="1625" y="9102"/>
                    <a:pt x="1579" y="9357"/>
                    <a:pt x="1683" y="9601"/>
                  </a:cubicBezTo>
                  <a:cubicBezTo>
                    <a:pt x="1707" y="9659"/>
                    <a:pt x="1695" y="9717"/>
                    <a:pt x="1695" y="9798"/>
                  </a:cubicBezTo>
                  <a:cubicBezTo>
                    <a:pt x="1695" y="10031"/>
                    <a:pt x="1683" y="10263"/>
                    <a:pt x="1776" y="10495"/>
                  </a:cubicBezTo>
                  <a:cubicBezTo>
                    <a:pt x="1823" y="10553"/>
                    <a:pt x="1823" y="10611"/>
                    <a:pt x="1823" y="10669"/>
                  </a:cubicBezTo>
                  <a:close/>
                  <a:moveTo>
                    <a:pt x="8289" y="10750"/>
                  </a:moveTo>
                  <a:cubicBezTo>
                    <a:pt x="7999" y="10878"/>
                    <a:pt x="7720" y="10971"/>
                    <a:pt x="7430" y="10959"/>
                  </a:cubicBezTo>
                  <a:cubicBezTo>
                    <a:pt x="7372" y="10959"/>
                    <a:pt x="7302" y="10959"/>
                    <a:pt x="7256" y="10982"/>
                  </a:cubicBezTo>
                  <a:cubicBezTo>
                    <a:pt x="7105" y="11041"/>
                    <a:pt x="6954" y="11041"/>
                    <a:pt x="6803" y="11041"/>
                  </a:cubicBezTo>
                  <a:cubicBezTo>
                    <a:pt x="6687" y="11041"/>
                    <a:pt x="6571" y="11029"/>
                    <a:pt x="6466" y="11075"/>
                  </a:cubicBezTo>
                  <a:cubicBezTo>
                    <a:pt x="6327" y="11133"/>
                    <a:pt x="6165" y="11133"/>
                    <a:pt x="6025" y="11133"/>
                  </a:cubicBezTo>
                  <a:cubicBezTo>
                    <a:pt x="5909" y="11133"/>
                    <a:pt x="5805" y="11145"/>
                    <a:pt x="5689" y="11157"/>
                  </a:cubicBezTo>
                  <a:cubicBezTo>
                    <a:pt x="5584" y="11168"/>
                    <a:pt x="5480" y="11203"/>
                    <a:pt x="5387" y="11203"/>
                  </a:cubicBezTo>
                  <a:lnTo>
                    <a:pt x="3355" y="11203"/>
                  </a:lnTo>
                  <a:cubicBezTo>
                    <a:pt x="3262" y="11203"/>
                    <a:pt x="3158" y="11191"/>
                    <a:pt x="3076" y="11168"/>
                  </a:cubicBezTo>
                  <a:cubicBezTo>
                    <a:pt x="2972" y="11157"/>
                    <a:pt x="2868" y="11133"/>
                    <a:pt x="2775" y="11133"/>
                  </a:cubicBezTo>
                  <a:cubicBezTo>
                    <a:pt x="2612" y="11133"/>
                    <a:pt x="2461" y="11110"/>
                    <a:pt x="2310" y="11133"/>
                  </a:cubicBezTo>
                  <a:cubicBezTo>
                    <a:pt x="2078" y="11145"/>
                    <a:pt x="1869" y="11087"/>
                    <a:pt x="1672" y="10971"/>
                  </a:cubicBezTo>
                  <a:cubicBezTo>
                    <a:pt x="1567" y="10913"/>
                    <a:pt x="1509" y="10855"/>
                    <a:pt x="1509" y="10739"/>
                  </a:cubicBezTo>
                  <a:cubicBezTo>
                    <a:pt x="1509" y="10681"/>
                    <a:pt x="1521" y="10611"/>
                    <a:pt x="1498" y="10565"/>
                  </a:cubicBezTo>
                  <a:cubicBezTo>
                    <a:pt x="1393" y="10379"/>
                    <a:pt x="1416" y="10181"/>
                    <a:pt x="1416" y="9996"/>
                  </a:cubicBezTo>
                  <a:cubicBezTo>
                    <a:pt x="1416" y="9868"/>
                    <a:pt x="1416" y="9740"/>
                    <a:pt x="1358" y="9601"/>
                  </a:cubicBezTo>
                  <a:cubicBezTo>
                    <a:pt x="1335" y="9531"/>
                    <a:pt x="1335" y="9438"/>
                    <a:pt x="1335" y="9357"/>
                  </a:cubicBezTo>
                  <a:lnTo>
                    <a:pt x="1335" y="8777"/>
                  </a:lnTo>
                  <a:cubicBezTo>
                    <a:pt x="1335" y="8707"/>
                    <a:pt x="1347" y="8626"/>
                    <a:pt x="1312" y="8556"/>
                  </a:cubicBezTo>
                  <a:cubicBezTo>
                    <a:pt x="1242" y="8382"/>
                    <a:pt x="1265" y="8196"/>
                    <a:pt x="1265" y="8022"/>
                  </a:cubicBezTo>
                  <a:cubicBezTo>
                    <a:pt x="1265" y="7813"/>
                    <a:pt x="1265" y="7616"/>
                    <a:pt x="1184" y="7407"/>
                  </a:cubicBezTo>
                  <a:cubicBezTo>
                    <a:pt x="1161" y="7337"/>
                    <a:pt x="1161" y="7256"/>
                    <a:pt x="1161" y="7163"/>
                  </a:cubicBezTo>
                  <a:lnTo>
                    <a:pt x="1161" y="6675"/>
                  </a:lnTo>
                  <a:cubicBezTo>
                    <a:pt x="1161" y="6397"/>
                    <a:pt x="1184" y="6118"/>
                    <a:pt x="1080" y="5840"/>
                  </a:cubicBezTo>
                  <a:cubicBezTo>
                    <a:pt x="1056" y="5782"/>
                    <a:pt x="1068" y="5700"/>
                    <a:pt x="1068" y="5631"/>
                  </a:cubicBezTo>
                  <a:cubicBezTo>
                    <a:pt x="1068" y="5422"/>
                    <a:pt x="1068" y="5224"/>
                    <a:pt x="1022" y="5015"/>
                  </a:cubicBezTo>
                  <a:cubicBezTo>
                    <a:pt x="1010" y="4934"/>
                    <a:pt x="998" y="4830"/>
                    <a:pt x="998" y="4737"/>
                  </a:cubicBezTo>
                  <a:cubicBezTo>
                    <a:pt x="998" y="4528"/>
                    <a:pt x="1010" y="4296"/>
                    <a:pt x="929" y="4075"/>
                  </a:cubicBezTo>
                  <a:cubicBezTo>
                    <a:pt x="906" y="4017"/>
                    <a:pt x="906" y="3959"/>
                    <a:pt x="906" y="3889"/>
                  </a:cubicBezTo>
                  <a:lnTo>
                    <a:pt x="906" y="2589"/>
                  </a:lnTo>
                  <a:lnTo>
                    <a:pt x="906" y="2473"/>
                  </a:lnTo>
                  <a:cubicBezTo>
                    <a:pt x="929" y="2357"/>
                    <a:pt x="964" y="2299"/>
                    <a:pt x="1080" y="2299"/>
                  </a:cubicBezTo>
                  <a:cubicBezTo>
                    <a:pt x="1265" y="2287"/>
                    <a:pt x="1416" y="2206"/>
                    <a:pt x="1567" y="2113"/>
                  </a:cubicBezTo>
                  <a:cubicBezTo>
                    <a:pt x="1567" y="2043"/>
                    <a:pt x="1579" y="1974"/>
                    <a:pt x="1579" y="1892"/>
                  </a:cubicBezTo>
                  <a:cubicBezTo>
                    <a:pt x="1591" y="1625"/>
                    <a:pt x="1753" y="1475"/>
                    <a:pt x="2032" y="1463"/>
                  </a:cubicBezTo>
                  <a:cubicBezTo>
                    <a:pt x="2136" y="1463"/>
                    <a:pt x="2229" y="1486"/>
                    <a:pt x="2333" y="1428"/>
                  </a:cubicBezTo>
                  <a:cubicBezTo>
                    <a:pt x="2368" y="1300"/>
                    <a:pt x="2345" y="1173"/>
                    <a:pt x="2322" y="1057"/>
                  </a:cubicBezTo>
                  <a:cubicBezTo>
                    <a:pt x="2183" y="1045"/>
                    <a:pt x="1463" y="1022"/>
                    <a:pt x="1393" y="1057"/>
                  </a:cubicBezTo>
                  <a:cubicBezTo>
                    <a:pt x="1207" y="1138"/>
                    <a:pt x="1010" y="1126"/>
                    <a:pt x="824" y="1126"/>
                  </a:cubicBezTo>
                  <a:cubicBezTo>
                    <a:pt x="639" y="1126"/>
                    <a:pt x="522" y="1219"/>
                    <a:pt x="441" y="1393"/>
                  </a:cubicBezTo>
                  <a:cubicBezTo>
                    <a:pt x="395" y="1533"/>
                    <a:pt x="348" y="1695"/>
                    <a:pt x="348" y="1869"/>
                  </a:cubicBezTo>
                  <a:cubicBezTo>
                    <a:pt x="360" y="2473"/>
                    <a:pt x="348" y="3077"/>
                    <a:pt x="348" y="3680"/>
                  </a:cubicBezTo>
                  <a:cubicBezTo>
                    <a:pt x="348" y="3901"/>
                    <a:pt x="383" y="4133"/>
                    <a:pt x="290" y="4330"/>
                  </a:cubicBezTo>
                  <a:cubicBezTo>
                    <a:pt x="267" y="4354"/>
                    <a:pt x="267" y="4377"/>
                    <a:pt x="267" y="4388"/>
                  </a:cubicBezTo>
                  <a:cubicBezTo>
                    <a:pt x="267" y="4679"/>
                    <a:pt x="255" y="4969"/>
                    <a:pt x="290" y="5248"/>
                  </a:cubicBezTo>
                  <a:cubicBezTo>
                    <a:pt x="313" y="5607"/>
                    <a:pt x="372" y="5956"/>
                    <a:pt x="418" y="6304"/>
                  </a:cubicBezTo>
                  <a:cubicBezTo>
                    <a:pt x="430" y="6501"/>
                    <a:pt x="441" y="6699"/>
                    <a:pt x="441" y="6884"/>
                  </a:cubicBezTo>
                  <a:cubicBezTo>
                    <a:pt x="441" y="7140"/>
                    <a:pt x="464" y="7384"/>
                    <a:pt x="488" y="7616"/>
                  </a:cubicBezTo>
                  <a:cubicBezTo>
                    <a:pt x="546" y="8034"/>
                    <a:pt x="580" y="8440"/>
                    <a:pt x="615" y="8858"/>
                  </a:cubicBezTo>
                  <a:lnTo>
                    <a:pt x="662" y="9253"/>
                  </a:lnTo>
                  <a:cubicBezTo>
                    <a:pt x="720" y="9659"/>
                    <a:pt x="882" y="10042"/>
                    <a:pt x="882" y="10460"/>
                  </a:cubicBezTo>
                  <a:cubicBezTo>
                    <a:pt x="882" y="10472"/>
                    <a:pt x="882" y="10506"/>
                    <a:pt x="894" y="10518"/>
                  </a:cubicBezTo>
                  <a:cubicBezTo>
                    <a:pt x="998" y="10750"/>
                    <a:pt x="929" y="11029"/>
                    <a:pt x="1045" y="11261"/>
                  </a:cubicBezTo>
                  <a:cubicBezTo>
                    <a:pt x="1022" y="11447"/>
                    <a:pt x="1103" y="11586"/>
                    <a:pt x="1196" y="11760"/>
                  </a:cubicBezTo>
                  <a:cubicBezTo>
                    <a:pt x="1312" y="11795"/>
                    <a:pt x="1451" y="11807"/>
                    <a:pt x="1567" y="11853"/>
                  </a:cubicBezTo>
                  <a:cubicBezTo>
                    <a:pt x="1718" y="11911"/>
                    <a:pt x="1916" y="11900"/>
                    <a:pt x="2066" y="11934"/>
                  </a:cubicBezTo>
                  <a:cubicBezTo>
                    <a:pt x="2241" y="11981"/>
                    <a:pt x="2415" y="11981"/>
                    <a:pt x="2577" y="11992"/>
                  </a:cubicBezTo>
                  <a:cubicBezTo>
                    <a:pt x="2705" y="11992"/>
                    <a:pt x="2844" y="11992"/>
                    <a:pt x="2972" y="12039"/>
                  </a:cubicBezTo>
                  <a:cubicBezTo>
                    <a:pt x="3088" y="12074"/>
                    <a:pt x="3193" y="12085"/>
                    <a:pt x="3309" y="12085"/>
                  </a:cubicBezTo>
                  <a:lnTo>
                    <a:pt x="4655" y="12085"/>
                  </a:lnTo>
                  <a:cubicBezTo>
                    <a:pt x="4725" y="12085"/>
                    <a:pt x="4795" y="12097"/>
                    <a:pt x="4876" y="12074"/>
                  </a:cubicBezTo>
                  <a:cubicBezTo>
                    <a:pt x="5062" y="11981"/>
                    <a:pt x="5247" y="11992"/>
                    <a:pt x="5433" y="11992"/>
                  </a:cubicBezTo>
                  <a:cubicBezTo>
                    <a:pt x="5514" y="11992"/>
                    <a:pt x="5584" y="12016"/>
                    <a:pt x="5654" y="11981"/>
                  </a:cubicBezTo>
                  <a:cubicBezTo>
                    <a:pt x="5805" y="11911"/>
                    <a:pt x="5956" y="11923"/>
                    <a:pt x="6107" y="11923"/>
                  </a:cubicBezTo>
                  <a:cubicBezTo>
                    <a:pt x="6165" y="11923"/>
                    <a:pt x="6223" y="11923"/>
                    <a:pt x="6246" y="11911"/>
                  </a:cubicBezTo>
                  <a:cubicBezTo>
                    <a:pt x="6420" y="11818"/>
                    <a:pt x="6617" y="11842"/>
                    <a:pt x="6791" y="11842"/>
                  </a:cubicBezTo>
                  <a:cubicBezTo>
                    <a:pt x="7082" y="11842"/>
                    <a:pt x="7349" y="11842"/>
                    <a:pt x="7639" y="11818"/>
                  </a:cubicBezTo>
                  <a:cubicBezTo>
                    <a:pt x="7732" y="11818"/>
                    <a:pt x="7813" y="11818"/>
                    <a:pt x="7894" y="11795"/>
                  </a:cubicBezTo>
                  <a:cubicBezTo>
                    <a:pt x="8022" y="11737"/>
                    <a:pt x="8150" y="11737"/>
                    <a:pt x="8277" y="11737"/>
                  </a:cubicBezTo>
                  <a:cubicBezTo>
                    <a:pt x="8486" y="11737"/>
                    <a:pt x="8672" y="11644"/>
                    <a:pt x="8881" y="11586"/>
                  </a:cubicBezTo>
                  <a:cubicBezTo>
                    <a:pt x="8881" y="11447"/>
                    <a:pt x="8893" y="11296"/>
                    <a:pt x="8893" y="11157"/>
                  </a:cubicBezTo>
                  <a:cubicBezTo>
                    <a:pt x="8893" y="11029"/>
                    <a:pt x="8893" y="10890"/>
                    <a:pt x="8928" y="10762"/>
                  </a:cubicBezTo>
                  <a:cubicBezTo>
                    <a:pt x="8951" y="10623"/>
                    <a:pt x="8904" y="10483"/>
                    <a:pt x="8881" y="10344"/>
                  </a:cubicBezTo>
                  <a:cubicBezTo>
                    <a:pt x="8870" y="10286"/>
                    <a:pt x="8881" y="10228"/>
                    <a:pt x="8881" y="10158"/>
                  </a:cubicBezTo>
                  <a:lnTo>
                    <a:pt x="8881" y="9543"/>
                  </a:lnTo>
                  <a:cubicBezTo>
                    <a:pt x="8881" y="9473"/>
                    <a:pt x="8893" y="9404"/>
                    <a:pt x="8870" y="9322"/>
                  </a:cubicBezTo>
                  <a:cubicBezTo>
                    <a:pt x="8765" y="9079"/>
                    <a:pt x="8788" y="8823"/>
                    <a:pt x="8788" y="8568"/>
                  </a:cubicBezTo>
                  <a:cubicBezTo>
                    <a:pt x="8788" y="8324"/>
                    <a:pt x="8823" y="8080"/>
                    <a:pt x="8730" y="7848"/>
                  </a:cubicBezTo>
                  <a:cubicBezTo>
                    <a:pt x="8707" y="7790"/>
                    <a:pt x="8719" y="7697"/>
                    <a:pt x="8719" y="7627"/>
                  </a:cubicBezTo>
                  <a:lnTo>
                    <a:pt x="8719" y="7082"/>
                  </a:lnTo>
                  <a:cubicBezTo>
                    <a:pt x="8719" y="7001"/>
                    <a:pt x="8730" y="6931"/>
                    <a:pt x="8707" y="6861"/>
                  </a:cubicBezTo>
                  <a:cubicBezTo>
                    <a:pt x="8614" y="6652"/>
                    <a:pt x="8649" y="6455"/>
                    <a:pt x="8637" y="6246"/>
                  </a:cubicBezTo>
                  <a:cubicBezTo>
                    <a:pt x="8637" y="6014"/>
                    <a:pt x="8661" y="5782"/>
                    <a:pt x="8556" y="5549"/>
                  </a:cubicBezTo>
                  <a:cubicBezTo>
                    <a:pt x="8533" y="5480"/>
                    <a:pt x="8544" y="5398"/>
                    <a:pt x="8544" y="5306"/>
                  </a:cubicBezTo>
                  <a:lnTo>
                    <a:pt x="8544" y="4121"/>
                  </a:lnTo>
                  <a:cubicBezTo>
                    <a:pt x="8544" y="4017"/>
                    <a:pt x="8556" y="3912"/>
                    <a:pt x="8521" y="3808"/>
                  </a:cubicBezTo>
                  <a:cubicBezTo>
                    <a:pt x="8463" y="3634"/>
                    <a:pt x="8463" y="3460"/>
                    <a:pt x="8463" y="3286"/>
                  </a:cubicBezTo>
                  <a:cubicBezTo>
                    <a:pt x="8463" y="3204"/>
                    <a:pt x="8463" y="3135"/>
                    <a:pt x="8440" y="3042"/>
                  </a:cubicBezTo>
                  <a:cubicBezTo>
                    <a:pt x="8370" y="2577"/>
                    <a:pt x="8301" y="2113"/>
                    <a:pt x="8208" y="1649"/>
                  </a:cubicBezTo>
                  <a:cubicBezTo>
                    <a:pt x="8185" y="1521"/>
                    <a:pt x="8138" y="1393"/>
                    <a:pt x="8127" y="1254"/>
                  </a:cubicBezTo>
                  <a:cubicBezTo>
                    <a:pt x="8103" y="1080"/>
                    <a:pt x="8080" y="941"/>
                    <a:pt x="7987" y="813"/>
                  </a:cubicBezTo>
                  <a:cubicBezTo>
                    <a:pt x="7848" y="720"/>
                    <a:pt x="7697" y="697"/>
                    <a:pt x="7546" y="697"/>
                  </a:cubicBezTo>
                  <a:cubicBezTo>
                    <a:pt x="6966" y="697"/>
                    <a:pt x="6385" y="674"/>
                    <a:pt x="5805" y="674"/>
                  </a:cubicBezTo>
                  <a:cubicBezTo>
                    <a:pt x="5781" y="674"/>
                    <a:pt x="5770" y="697"/>
                    <a:pt x="5723" y="708"/>
                  </a:cubicBezTo>
                  <a:cubicBezTo>
                    <a:pt x="5712" y="848"/>
                    <a:pt x="5689" y="999"/>
                    <a:pt x="5758" y="1161"/>
                  </a:cubicBezTo>
                  <a:lnTo>
                    <a:pt x="6095" y="1161"/>
                  </a:lnTo>
                  <a:cubicBezTo>
                    <a:pt x="6281" y="1138"/>
                    <a:pt x="6455" y="1196"/>
                    <a:pt x="6594" y="1347"/>
                  </a:cubicBezTo>
                  <a:cubicBezTo>
                    <a:pt x="6617" y="1486"/>
                    <a:pt x="6629" y="1649"/>
                    <a:pt x="6641" y="1823"/>
                  </a:cubicBezTo>
                  <a:cubicBezTo>
                    <a:pt x="6733" y="1823"/>
                    <a:pt x="6803" y="1834"/>
                    <a:pt x="6873" y="1834"/>
                  </a:cubicBezTo>
                  <a:cubicBezTo>
                    <a:pt x="7058" y="1823"/>
                    <a:pt x="7233" y="1869"/>
                    <a:pt x="7407" y="1939"/>
                  </a:cubicBezTo>
                  <a:cubicBezTo>
                    <a:pt x="7500" y="1974"/>
                    <a:pt x="7546" y="2032"/>
                    <a:pt x="7558" y="2113"/>
                  </a:cubicBezTo>
                  <a:lnTo>
                    <a:pt x="7558" y="2229"/>
                  </a:lnTo>
                  <a:cubicBezTo>
                    <a:pt x="7558" y="2496"/>
                    <a:pt x="7523" y="2763"/>
                    <a:pt x="7627" y="3019"/>
                  </a:cubicBezTo>
                  <a:cubicBezTo>
                    <a:pt x="7651" y="3042"/>
                    <a:pt x="7627" y="3100"/>
                    <a:pt x="7627" y="3135"/>
                  </a:cubicBezTo>
                  <a:cubicBezTo>
                    <a:pt x="7627" y="3367"/>
                    <a:pt x="7616" y="3599"/>
                    <a:pt x="7697" y="3831"/>
                  </a:cubicBezTo>
                  <a:cubicBezTo>
                    <a:pt x="7720" y="3866"/>
                    <a:pt x="7697" y="3924"/>
                    <a:pt x="7720" y="3971"/>
                  </a:cubicBezTo>
                  <a:cubicBezTo>
                    <a:pt x="7720" y="4029"/>
                    <a:pt x="7720" y="4098"/>
                    <a:pt x="7743" y="4145"/>
                  </a:cubicBezTo>
                  <a:cubicBezTo>
                    <a:pt x="7825" y="4307"/>
                    <a:pt x="7836" y="4481"/>
                    <a:pt x="7801" y="4655"/>
                  </a:cubicBezTo>
                  <a:cubicBezTo>
                    <a:pt x="7778" y="4957"/>
                    <a:pt x="7906" y="5248"/>
                    <a:pt x="7906" y="5573"/>
                  </a:cubicBezTo>
                  <a:cubicBezTo>
                    <a:pt x="7976" y="5712"/>
                    <a:pt x="7999" y="5886"/>
                    <a:pt x="7976" y="6049"/>
                  </a:cubicBezTo>
                  <a:cubicBezTo>
                    <a:pt x="7976" y="6095"/>
                    <a:pt x="7976" y="6153"/>
                    <a:pt x="8010" y="6188"/>
                  </a:cubicBezTo>
                  <a:cubicBezTo>
                    <a:pt x="8068" y="6327"/>
                    <a:pt x="8068" y="6466"/>
                    <a:pt x="8068" y="6617"/>
                  </a:cubicBezTo>
                  <a:cubicBezTo>
                    <a:pt x="8068" y="6733"/>
                    <a:pt x="8034" y="6873"/>
                    <a:pt x="8080" y="6977"/>
                  </a:cubicBezTo>
                  <a:cubicBezTo>
                    <a:pt x="8173" y="7221"/>
                    <a:pt x="8138" y="7453"/>
                    <a:pt x="8150" y="7697"/>
                  </a:cubicBezTo>
                  <a:cubicBezTo>
                    <a:pt x="8150" y="7802"/>
                    <a:pt x="8127" y="7918"/>
                    <a:pt x="8173" y="8011"/>
                  </a:cubicBezTo>
                  <a:cubicBezTo>
                    <a:pt x="8289" y="8254"/>
                    <a:pt x="8243" y="8510"/>
                    <a:pt x="8243" y="8765"/>
                  </a:cubicBezTo>
                  <a:cubicBezTo>
                    <a:pt x="8243" y="8858"/>
                    <a:pt x="8231" y="8974"/>
                    <a:pt x="8254" y="9067"/>
                  </a:cubicBezTo>
                  <a:cubicBezTo>
                    <a:pt x="8324" y="9229"/>
                    <a:pt x="8301" y="9380"/>
                    <a:pt x="8289" y="9543"/>
                  </a:cubicBezTo>
                  <a:lnTo>
                    <a:pt x="8243" y="9938"/>
                  </a:lnTo>
                  <a:cubicBezTo>
                    <a:pt x="8312" y="10239"/>
                    <a:pt x="8301" y="10495"/>
                    <a:pt x="8289" y="10750"/>
                  </a:cubicBezTo>
                  <a:close/>
                  <a:moveTo>
                    <a:pt x="2682" y="581"/>
                  </a:moveTo>
                  <a:cubicBezTo>
                    <a:pt x="2612" y="906"/>
                    <a:pt x="2612" y="1451"/>
                    <a:pt x="2670" y="1707"/>
                  </a:cubicBezTo>
                  <a:cubicBezTo>
                    <a:pt x="2902" y="1707"/>
                    <a:pt x="3135" y="1753"/>
                    <a:pt x="3355" y="1672"/>
                  </a:cubicBezTo>
                  <a:cubicBezTo>
                    <a:pt x="3425" y="1637"/>
                    <a:pt x="3506" y="1637"/>
                    <a:pt x="3599" y="1637"/>
                  </a:cubicBezTo>
                  <a:cubicBezTo>
                    <a:pt x="3831" y="1602"/>
                    <a:pt x="4063" y="1602"/>
                    <a:pt x="4295" y="1533"/>
                  </a:cubicBezTo>
                  <a:cubicBezTo>
                    <a:pt x="4481" y="1475"/>
                    <a:pt x="4655" y="1475"/>
                    <a:pt x="4829" y="1463"/>
                  </a:cubicBezTo>
                  <a:cubicBezTo>
                    <a:pt x="5015" y="1463"/>
                    <a:pt x="5189" y="1486"/>
                    <a:pt x="5364" y="1451"/>
                  </a:cubicBezTo>
                  <a:cubicBezTo>
                    <a:pt x="5410" y="1347"/>
                    <a:pt x="5456" y="1254"/>
                    <a:pt x="5503" y="1173"/>
                  </a:cubicBezTo>
                  <a:cubicBezTo>
                    <a:pt x="5456" y="1045"/>
                    <a:pt x="5422" y="906"/>
                    <a:pt x="5480" y="755"/>
                  </a:cubicBezTo>
                  <a:cubicBezTo>
                    <a:pt x="5526" y="639"/>
                    <a:pt x="5514" y="488"/>
                    <a:pt x="5468" y="360"/>
                  </a:cubicBezTo>
                  <a:cubicBezTo>
                    <a:pt x="5422" y="348"/>
                    <a:pt x="5387" y="325"/>
                    <a:pt x="5352" y="325"/>
                  </a:cubicBezTo>
                  <a:cubicBezTo>
                    <a:pt x="5015" y="325"/>
                    <a:pt x="4702" y="348"/>
                    <a:pt x="4365" y="314"/>
                  </a:cubicBezTo>
                  <a:cubicBezTo>
                    <a:pt x="4028" y="290"/>
                    <a:pt x="3703" y="418"/>
                    <a:pt x="3367" y="372"/>
                  </a:cubicBezTo>
                  <a:cubicBezTo>
                    <a:pt x="3332" y="372"/>
                    <a:pt x="3309" y="406"/>
                    <a:pt x="3274" y="418"/>
                  </a:cubicBezTo>
                  <a:cubicBezTo>
                    <a:pt x="3239" y="430"/>
                    <a:pt x="3193" y="465"/>
                    <a:pt x="3135" y="476"/>
                  </a:cubicBezTo>
                  <a:cubicBezTo>
                    <a:pt x="3007" y="488"/>
                    <a:pt x="2856" y="534"/>
                    <a:pt x="2682" y="581"/>
                  </a:cubicBezTo>
                  <a:close/>
                  <a:moveTo>
                    <a:pt x="1916" y="2450"/>
                  </a:moveTo>
                  <a:cubicBezTo>
                    <a:pt x="2020" y="2461"/>
                    <a:pt x="2090" y="2461"/>
                    <a:pt x="2171" y="2461"/>
                  </a:cubicBezTo>
                  <a:lnTo>
                    <a:pt x="3135" y="2461"/>
                  </a:lnTo>
                  <a:cubicBezTo>
                    <a:pt x="3309" y="2461"/>
                    <a:pt x="3483" y="2485"/>
                    <a:pt x="3645" y="2403"/>
                  </a:cubicBezTo>
                  <a:cubicBezTo>
                    <a:pt x="3703" y="2380"/>
                    <a:pt x="3761" y="2380"/>
                    <a:pt x="3819" y="2392"/>
                  </a:cubicBezTo>
                  <a:cubicBezTo>
                    <a:pt x="4133" y="2438"/>
                    <a:pt x="4435" y="2276"/>
                    <a:pt x="4760" y="2287"/>
                  </a:cubicBezTo>
                  <a:cubicBezTo>
                    <a:pt x="4946" y="2206"/>
                    <a:pt x="5131" y="2229"/>
                    <a:pt x="5329" y="2218"/>
                  </a:cubicBezTo>
                  <a:cubicBezTo>
                    <a:pt x="5410" y="2218"/>
                    <a:pt x="5514" y="2218"/>
                    <a:pt x="5596" y="2171"/>
                  </a:cubicBezTo>
                  <a:cubicBezTo>
                    <a:pt x="5712" y="2136"/>
                    <a:pt x="5828" y="2113"/>
                    <a:pt x="5967" y="2113"/>
                  </a:cubicBezTo>
                  <a:cubicBezTo>
                    <a:pt x="6083" y="2113"/>
                    <a:pt x="6211" y="2136"/>
                    <a:pt x="6315" y="2090"/>
                  </a:cubicBezTo>
                  <a:cubicBezTo>
                    <a:pt x="6408" y="1927"/>
                    <a:pt x="6443" y="1776"/>
                    <a:pt x="6432" y="1614"/>
                  </a:cubicBezTo>
                  <a:cubicBezTo>
                    <a:pt x="6408" y="1521"/>
                    <a:pt x="6374" y="1475"/>
                    <a:pt x="6292" y="1475"/>
                  </a:cubicBezTo>
                  <a:lnTo>
                    <a:pt x="5816" y="1475"/>
                  </a:lnTo>
                  <a:cubicBezTo>
                    <a:pt x="5700" y="1730"/>
                    <a:pt x="5700" y="1730"/>
                    <a:pt x="5468" y="1730"/>
                  </a:cubicBezTo>
                  <a:lnTo>
                    <a:pt x="5189" y="1730"/>
                  </a:lnTo>
                  <a:cubicBezTo>
                    <a:pt x="4899" y="1742"/>
                    <a:pt x="4632" y="1683"/>
                    <a:pt x="4354" y="1800"/>
                  </a:cubicBezTo>
                  <a:cubicBezTo>
                    <a:pt x="4307" y="1811"/>
                    <a:pt x="4249" y="1800"/>
                    <a:pt x="4203" y="1811"/>
                  </a:cubicBezTo>
                  <a:cubicBezTo>
                    <a:pt x="4145" y="1811"/>
                    <a:pt x="4075" y="1823"/>
                    <a:pt x="4028" y="1846"/>
                  </a:cubicBezTo>
                  <a:cubicBezTo>
                    <a:pt x="3901" y="1904"/>
                    <a:pt x="3773" y="1904"/>
                    <a:pt x="3645" y="1904"/>
                  </a:cubicBezTo>
                  <a:cubicBezTo>
                    <a:pt x="3587" y="1904"/>
                    <a:pt x="3506" y="1904"/>
                    <a:pt x="3448" y="1916"/>
                  </a:cubicBezTo>
                  <a:cubicBezTo>
                    <a:pt x="3135" y="2032"/>
                    <a:pt x="2798" y="1962"/>
                    <a:pt x="2484" y="1974"/>
                  </a:cubicBezTo>
                  <a:cubicBezTo>
                    <a:pt x="2403" y="1974"/>
                    <a:pt x="2345" y="1927"/>
                    <a:pt x="2322" y="1858"/>
                  </a:cubicBezTo>
                  <a:cubicBezTo>
                    <a:pt x="2310" y="1811"/>
                    <a:pt x="2275" y="1765"/>
                    <a:pt x="2264" y="1742"/>
                  </a:cubicBezTo>
                  <a:cubicBezTo>
                    <a:pt x="2101" y="1695"/>
                    <a:pt x="1997" y="1742"/>
                    <a:pt x="1904" y="1858"/>
                  </a:cubicBezTo>
                  <a:cubicBezTo>
                    <a:pt x="1881" y="2032"/>
                    <a:pt x="1869" y="2218"/>
                    <a:pt x="1916" y="245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3005750" y="3695225"/>
              <a:ext cx="44725" cy="62725"/>
            </a:xfrm>
            <a:custGeom>
              <a:rect b="b" l="l" r="r" t="t"/>
              <a:pathLst>
                <a:path extrusionOk="0" h="2509" w="1789">
                  <a:moveTo>
                    <a:pt x="24" y="930"/>
                  </a:moveTo>
                  <a:lnTo>
                    <a:pt x="24" y="465"/>
                  </a:lnTo>
                  <a:cubicBezTo>
                    <a:pt x="24" y="361"/>
                    <a:pt x="47" y="291"/>
                    <a:pt x="105" y="198"/>
                  </a:cubicBezTo>
                  <a:cubicBezTo>
                    <a:pt x="163" y="129"/>
                    <a:pt x="221" y="82"/>
                    <a:pt x="314" y="82"/>
                  </a:cubicBezTo>
                  <a:cubicBezTo>
                    <a:pt x="442" y="82"/>
                    <a:pt x="570" y="47"/>
                    <a:pt x="697" y="24"/>
                  </a:cubicBezTo>
                  <a:cubicBezTo>
                    <a:pt x="964" y="1"/>
                    <a:pt x="1220" y="13"/>
                    <a:pt x="1498" y="13"/>
                  </a:cubicBezTo>
                  <a:cubicBezTo>
                    <a:pt x="1591" y="13"/>
                    <a:pt x="1614" y="82"/>
                    <a:pt x="1626" y="163"/>
                  </a:cubicBezTo>
                  <a:cubicBezTo>
                    <a:pt x="1626" y="233"/>
                    <a:pt x="1649" y="303"/>
                    <a:pt x="1649" y="372"/>
                  </a:cubicBezTo>
                  <a:lnTo>
                    <a:pt x="1649" y="1115"/>
                  </a:lnTo>
                  <a:cubicBezTo>
                    <a:pt x="1649" y="1185"/>
                    <a:pt x="1626" y="1266"/>
                    <a:pt x="1673" y="1336"/>
                  </a:cubicBezTo>
                  <a:cubicBezTo>
                    <a:pt x="1789" y="1557"/>
                    <a:pt x="1731" y="1766"/>
                    <a:pt x="1742" y="1998"/>
                  </a:cubicBezTo>
                  <a:cubicBezTo>
                    <a:pt x="1742" y="2091"/>
                    <a:pt x="1719" y="2160"/>
                    <a:pt x="1649" y="2207"/>
                  </a:cubicBezTo>
                  <a:cubicBezTo>
                    <a:pt x="1487" y="2311"/>
                    <a:pt x="1324" y="2427"/>
                    <a:pt x="1127" y="2392"/>
                  </a:cubicBezTo>
                  <a:cubicBezTo>
                    <a:pt x="1080" y="2392"/>
                    <a:pt x="1034" y="2392"/>
                    <a:pt x="1011" y="2404"/>
                  </a:cubicBezTo>
                  <a:cubicBezTo>
                    <a:pt x="813" y="2509"/>
                    <a:pt x="628" y="2462"/>
                    <a:pt x="442" y="2462"/>
                  </a:cubicBezTo>
                  <a:cubicBezTo>
                    <a:pt x="291" y="2462"/>
                    <a:pt x="268" y="2427"/>
                    <a:pt x="221" y="2265"/>
                  </a:cubicBezTo>
                  <a:cubicBezTo>
                    <a:pt x="163" y="2079"/>
                    <a:pt x="152" y="1858"/>
                    <a:pt x="105" y="1673"/>
                  </a:cubicBezTo>
                  <a:cubicBezTo>
                    <a:pt x="59" y="1475"/>
                    <a:pt x="47" y="1301"/>
                    <a:pt x="47" y="1127"/>
                  </a:cubicBezTo>
                  <a:cubicBezTo>
                    <a:pt x="1" y="1069"/>
                    <a:pt x="1" y="999"/>
                    <a:pt x="24" y="930"/>
                  </a:cubicBezTo>
                  <a:cubicBezTo>
                    <a:pt x="1" y="930"/>
                    <a:pt x="24" y="930"/>
                    <a:pt x="24" y="930"/>
                  </a:cubicBezTo>
                  <a:close/>
                  <a:moveTo>
                    <a:pt x="1371" y="303"/>
                  </a:moveTo>
                  <a:cubicBezTo>
                    <a:pt x="988" y="198"/>
                    <a:pt x="663" y="338"/>
                    <a:pt x="326" y="361"/>
                  </a:cubicBezTo>
                  <a:cubicBezTo>
                    <a:pt x="291" y="535"/>
                    <a:pt x="279" y="1324"/>
                    <a:pt x="303" y="1440"/>
                  </a:cubicBezTo>
                  <a:cubicBezTo>
                    <a:pt x="303" y="1452"/>
                    <a:pt x="326" y="1475"/>
                    <a:pt x="326" y="1487"/>
                  </a:cubicBezTo>
                  <a:cubicBezTo>
                    <a:pt x="384" y="1603"/>
                    <a:pt x="395" y="1731"/>
                    <a:pt x="384" y="1858"/>
                  </a:cubicBezTo>
                  <a:cubicBezTo>
                    <a:pt x="384" y="1986"/>
                    <a:pt x="407" y="2091"/>
                    <a:pt x="512" y="2207"/>
                  </a:cubicBezTo>
                  <a:cubicBezTo>
                    <a:pt x="593" y="2183"/>
                    <a:pt x="697" y="2172"/>
                    <a:pt x="802" y="2160"/>
                  </a:cubicBezTo>
                  <a:cubicBezTo>
                    <a:pt x="871" y="2149"/>
                    <a:pt x="941" y="2114"/>
                    <a:pt x="999" y="2114"/>
                  </a:cubicBezTo>
                  <a:cubicBezTo>
                    <a:pt x="1162" y="2114"/>
                    <a:pt x="1289" y="2056"/>
                    <a:pt x="1429" y="1940"/>
                  </a:cubicBezTo>
                  <a:cubicBezTo>
                    <a:pt x="1429" y="1812"/>
                    <a:pt x="1452" y="1673"/>
                    <a:pt x="1405" y="1545"/>
                  </a:cubicBezTo>
                  <a:cubicBezTo>
                    <a:pt x="1347" y="1394"/>
                    <a:pt x="1347" y="1231"/>
                    <a:pt x="1347" y="1069"/>
                  </a:cubicBezTo>
                  <a:cubicBezTo>
                    <a:pt x="1371" y="825"/>
                    <a:pt x="1371" y="581"/>
                    <a:pt x="1371" y="30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028975" y="3841800"/>
              <a:ext cx="104500" cy="10775"/>
            </a:xfrm>
            <a:custGeom>
              <a:rect b="b" l="l" r="r" t="t"/>
              <a:pathLst>
                <a:path extrusionOk="0" h="431" w="4180">
                  <a:moveTo>
                    <a:pt x="4157" y="1"/>
                  </a:moveTo>
                  <a:cubicBezTo>
                    <a:pt x="4180" y="128"/>
                    <a:pt x="4110" y="186"/>
                    <a:pt x="4029" y="221"/>
                  </a:cubicBezTo>
                  <a:cubicBezTo>
                    <a:pt x="3936" y="233"/>
                    <a:pt x="3832" y="233"/>
                    <a:pt x="3750" y="233"/>
                  </a:cubicBezTo>
                  <a:cubicBezTo>
                    <a:pt x="3576" y="233"/>
                    <a:pt x="3402" y="233"/>
                    <a:pt x="3228" y="291"/>
                  </a:cubicBezTo>
                  <a:cubicBezTo>
                    <a:pt x="3123" y="314"/>
                    <a:pt x="3019" y="314"/>
                    <a:pt x="2926" y="314"/>
                  </a:cubicBezTo>
                  <a:lnTo>
                    <a:pt x="2067" y="314"/>
                  </a:lnTo>
                  <a:cubicBezTo>
                    <a:pt x="1916" y="314"/>
                    <a:pt x="1765" y="337"/>
                    <a:pt x="1614" y="372"/>
                  </a:cubicBezTo>
                  <a:cubicBezTo>
                    <a:pt x="1394" y="430"/>
                    <a:pt x="1161" y="430"/>
                    <a:pt x="964" y="302"/>
                  </a:cubicBezTo>
                  <a:cubicBezTo>
                    <a:pt x="813" y="198"/>
                    <a:pt x="662" y="198"/>
                    <a:pt x="500" y="279"/>
                  </a:cubicBezTo>
                  <a:cubicBezTo>
                    <a:pt x="372" y="337"/>
                    <a:pt x="233" y="337"/>
                    <a:pt x="105" y="291"/>
                  </a:cubicBezTo>
                  <a:cubicBezTo>
                    <a:pt x="70" y="279"/>
                    <a:pt x="47" y="244"/>
                    <a:pt x="1" y="221"/>
                  </a:cubicBezTo>
                  <a:cubicBezTo>
                    <a:pt x="35" y="186"/>
                    <a:pt x="47" y="140"/>
                    <a:pt x="59" y="140"/>
                  </a:cubicBezTo>
                  <a:cubicBezTo>
                    <a:pt x="268" y="105"/>
                    <a:pt x="453" y="59"/>
                    <a:pt x="651" y="24"/>
                  </a:cubicBezTo>
                  <a:cubicBezTo>
                    <a:pt x="802" y="12"/>
                    <a:pt x="941" y="24"/>
                    <a:pt x="1080" y="105"/>
                  </a:cubicBezTo>
                  <a:cubicBezTo>
                    <a:pt x="1254" y="198"/>
                    <a:pt x="1428" y="221"/>
                    <a:pt x="1603" y="128"/>
                  </a:cubicBezTo>
                  <a:cubicBezTo>
                    <a:pt x="1684" y="105"/>
                    <a:pt x="1777" y="82"/>
                    <a:pt x="1870" y="82"/>
                  </a:cubicBezTo>
                  <a:cubicBezTo>
                    <a:pt x="2160" y="82"/>
                    <a:pt x="2438" y="82"/>
                    <a:pt x="2729" y="70"/>
                  </a:cubicBezTo>
                  <a:cubicBezTo>
                    <a:pt x="2938" y="70"/>
                    <a:pt x="3135" y="82"/>
                    <a:pt x="3344" y="12"/>
                  </a:cubicBezTo>
                  <a:cubicBezTo>
                    <a:pt x="3402" y="1"/>
                    <a:pt x="3460" y="1"/>
                    <a:pt x="3530" y="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3025775" y="3805825"/>
              <a:ext cx="108300" cy="13950"/>
            </a:xfrm>
            <a:custGeom>
              <a:rect b="b" l="l" r="r" t="t"/>
              <a:pathLst>
                <a:path extrusionOk="0" h="558" w="4332">
                  <a:moveTo>
                    <a:pt x="1429" y="267"/>
                  </a:moveTo>
                  <a:lnTo>
                    <a:pt x="1928" y="267"/>
                  </a:lnTo>
                  <a:cubicBezTo>
                    <a:pt x="2067" y="267"/>
                    <a:pt x="2195" y="244"/>
                    <a:pt x="2323" y="221"/>
                  </a:cubicBezTo>
                  <a:cubicBezTo>
                    <a:pt x="2474" y="174"/>
                    <a:pt x="2625" y="163"/>
                    <a:pt x="2775" y="174"/>
                  </a:cubicBezTo>
                  <a:cubicBezTo>
                    <a:pt x="3054" y="174"/>
                    <a:pt x="3298" y="105"/>
                    <a:pt x="3553" y="58"/>
                  </a:cubicBezTo>
                  <a:cubicBezTo>
                    <a:pt x="3762" y="12"/>
                    <a:pt x="3983" y="12"/>
                    <a:pt x="4192" y="0"/>
                  </a:cubicBezTo>
                  <a:cubicBezTo>
                    <a:pt x="4227" y="0"/>
                    <a:pt x="4273" y="12"/>
                    <a:pt x="4285" y="35"/>
                  </a:cubicBezTo>
                  <a:cubicBezTo>
                    <a:pt x="4308" y="58"/>
                    <a:pt x="4331" y="105"/>
                    <a:pt x="4331" y="128"/>
                  </a:cubicBezTo>
                  <a:cubicBezTo>
                    <a:pt x="4331" y="163"/>
                    <a:pt x="4296" y="186"/>
                    <a:pt x="4273" y="186"/>
                  </a:cubicBezTo>
                  <a:cubicBezTo>
                    <a:pt x="4192" y="209"/>
                    <a:pt x="4122" y="221"/>
                    <a:pt x="4052" y="209"/>
                  </a:cubicBezTo>
                  <a:cubicBezTo>
                    <a:pt x="3809" y="163"/>
                    <a:pt x="3576" y="221"/>
                    <a:pt x="3356" y="302"/>
                  </a:cubicBezTo>
                  <a:cubicBezTo>
                    <a:pt x="3147" y="383"/>
                    <a:pt x="2961" y="395"/>
                    <a:pt x="2764" y="383"/>
                  </a:cubicBezTo>
                  <a:cubicBezTo>
                    <a:pt x="2590" y="383"/>
                    <a:pt x="2416" y="348"/>
                    <a:pt x="2253" y="441"/>
                  </a:cubicBezTo>
                  <a:cubicBezTo>
                    <a:pt x="2195" y="464"/>
                    <a:pt x="2137" y="453"/>
                    <a:pt x="2079" y="453"/>
                  </a:cubicBezTo>
                  <a:lnTo>
                    <a:pt x="1220" y="453"/>
                  </a:lnTo>
                  <a:cubicBezTo>
                    <a:pt x="1022" y="453"/>
                    <a:pt x="813" y="453"/>
                    <a:pt x="616" y="511"/>
                  </a:cubicBezTo>
                  <a:cubicBezTo>
                    <a:pt x="477" y="557"/>
                    <a:pt x="337" y="534"/>
                    <a:pt x="187" y="534"/>
                  </a:cubicBezTo>
                  <a:cubicBezTo>
                    <a:pt x="152" y="534"/>
                    <a:pt x="94" y="511"/>
                    <a:pt x="47" y="476"/>
                  </a:cubicBezTo>
                  <a:cubicBezTo>
                    <a:pt x="1" y="453"/>
                    <a:pt x="12" y="360"/>
                    <a:pt x="59" y="348"/>
                  </a:cubicBezTo>
                  <a:cubicBezTo>
                    <a:pt x="94" y="337"/>
                    <a:pt x="117" y="325"/>
                    <a:pt x="152" y="325"/>
                  </a:cubicBezTo>
                  <a:cubicBezTo>
                    <a:pt x="581" y="348"/>
                    <a:pt x="1022" y="209"/>
                    <a:pt x="1429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020275" y="3776800"/>
              <a:ext cx="113800" cy="15675"/>
            </a:xfrm>
            <a:custGeom>
              <a:rect b="b" l="l" r="r" t="t"/>
              <a:pathLst>
                <a:path extrusionOk="0" h="627" w="4552">
                  <a:moveTo>
                    <a:pt x="4551" y="174"/>
                  </a:moveTo>
                  <a:cubicBezTo>
                    <a:pt x="4400" y="279"/>
                    <a:pt x="4284" y="302"/>
                    <a:pt x="4156" y="209"/>
                  </a:cubicBezTo>
                  <a:cubicBezTo>
                    <a:pt x="4063" y="128"/>
                    <a:pt x="3947" y="128"/>
                    <a:pt x="3866" y="174"/>
                  </a:cubicBezTo>
                  <a:cubicBezTo>
                    <a:pt x="3657" y="290"/>
                    <a:pt x="3460" y="290"/>
                    <a:pt x="3239" y="279"/>
                  </a:cubicBezTo>
                  <a:cubicBezTo>
                    <a:pt x="2926" y="267"/>
                    <a:pt x="2636" y="337"/>
                    <a:pt x="2345" y="406"/>
                  </a:cubicBezTo>
                  <a:cubicBezTo>
                    <a:pt x="2229" y="441"/>
                    <a:pt x="2090" y="453"/>
                    <a:pt x="1974" y="453"/>
                  </a:cubicBezTo>
                  <a:cubicBezTo>
                    <a:pt x="1626" y="453"/>
                    <a:pt x="1277" y="453"/>
                    <a:pt x="929" y="441"/>
                  </a:cubicBezTo>
                  <a:cubicBezTo>
                    <a:pt x="778" y="441"/>
                    <a:pt x="616" y="418"/>
                    <a:pt x="465" y="534"/>
                  </a:cubicBezTo>
                  <a:cubicBezTo>
                    <a:pt x="349" y="627"/>
                    <a:pt x="198" y="627"/>
                    <a:pt x="58" y="581"/>
                  </a:cubicBezTo>
                  <a:cubicBezTo>
                    <a:pt x="35" y="581"/>
                    <a:pt x="23" y="534"/>
                    <a:pt x="0" y="523"/>
                  </a:cubicBezTo>
                  <a:cubicBezTo>
                    <a:pt x="0" y="499"/>
                    <a:pt x="23" y="464"/>
                    <a:pt x="47" y="453"/>
                  </a:cubicBezTo>
                  <a:cubicBezTo>
                    <a:pt x="82" y="441"/>
                    <a:pt x="105" y="418"/>
                    <a:pt x="140" y="418"/>
                  </a:cubicBezTo>
                  <a:cubicBezTo>
                    <a:pt x="267" y="418"/>
                    <a:pt x="395" y="395"/>
                    <a:pt x="511" y="302"/>
                  </a:cubicBezTo>
                  <a:cubicBezTo>
                    <a:pt x="557" y="279"/>
                    <a:pt x="627" y="267"/>
                    <a:pt x="685" y="267"/>
                  </a:cubicBezTo>
                  <a:cubicBezTo>
                    <a:pt x="1022" y="244"/>
                    <a:pt x="1359" y="232"/>
                    <a:pt x="1707" y="232"/>
                  </a:cubicBezTo>
                  <a:cubicBezTo>
                    <a:pt x="2009" y="232"/>
                    <a:pt x="2299" y="232"/>
                    <a:pt x="2577" y="151"/>
                  </a:cubicBezTo>
                  <a:cubicBezTo>
                    <a:pt x="2868" y="58"/>
                    <a:pt x="3158" y="70"/>
                    <a:pt x="3448" y="70"/>
                  </a:cubicBezTo>
                  <a:cubicBezTo>
                    <a:pt x="3588" y="70"/>
                    <a:pt x="3715" y="70"/>
                    <a:pt x="3866" y="47"/>
                  </a:cubicBezTo>
                  <a:cubicBezTo>
                    <a:pt x="4087" y="0"/>
                    <a:pt x="4296" y="35"/>
                    <a:pt x="4551" y="17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3060025" y="3695825"/>
              <a:ext cx="58650" cy="12200"/>
            </a:xfrm>
            <a:custGeom>
              <a:rect b="b" l="l" r="r" t="t"/>
              <a:pathLst>
                <a:path extrusionOk="0" h="488" w="2346">
                  <a:moveTo>
                    <a:pt x="929" y="395"/>
                  </a:moveTo>
                  <a:cubicBezTo>
                    <a:pt x="767" y="395"/>
                    <a:pt x="697" y="360"/>
                    <a:pt x="651" y="267"/>
                  </a:cubicBezTo>
                  <a:cubicBezTo>
                    <a:pt x="604" y="174"/>
                    <a:pt x="523" y="174"/>
                    <a:pt x="442" y="232"/>
                  </a:cubicBezTo>
                  <a:cubicBezTo>
                    <a:pt x="384" y="279"/>
                    <a:pt x="361" y="348"/>
                    <a:pt x="303" y="395"/>
                  </a:cubicBezTo>
                  <a:cubicBezTo>
                    <a:pt x="256" y="430"/>
                    <a:pt x="198" y="453"/>
                    <a:pt x="140" y="465"/>
                  </a:cubicBezTo>
                  <a:cubicBezTo>
                    <a:pt x="82" y="488"/>
                    <a:pt x="12" y="430"/>
                    <a:pt x="12" y="360"/>
                  </a:cubicBezTo>
                  <a:cubicBezTo>
                    <a:pt x="1" y="302"/>
                    <a:pt x="12" y="221"/>
                    <a:pt x="70" y="209"/>
                  </a:cubicBezTo>
                  <a:cubicBezTo>
                    <a:pt x="186" y="186"/>
                    <a:pt x="268" y="116"/>
                    <a:pt x="361" y="70"/>
                  </a:cubicBezTo>
                  <a:cubicBezTo>
                    <a:pt x="500" y="0"/>
                    <a:pt x="662" y="0"/>
                    <a:pt x="790" y="105"/>
                  </a:cubicBezTo>
                  <a:cubicBezTo>
                    <a:pt x="883" y="163"/>
                    <a:pt x="964" y="197"/>
                    <a:pt x="1080" y="151"/>
                  </a:cubicBezTo>
                  <a:cubicBezTo>
                    <a:pt x="1196" y="105"/>
                    <a:pt x="1313" y="116"/>
                    <a:pt x="1429" y="58"/>
                  </a:cubicBezTo>
                  <a:cubicBezTo>
                    <a:pt x="1510" y="12"/>
                    <a:pt x="1603" y="35"/>
                    <a:pt x="1707" y="35"/>
                  </a:cubicBezTo>
                  <a:cubicBezTo>
                    <a:pt x="1870" y="35"/>
                    <a:pt x="2009" y="35"/>
                    <a:pt x="2172" y="47"/>
                  </a:cubicBezTo>
                  <a:cubicBezTo>
                    <a:pt x="2276" y="47"/>
                    <a:pt x="2346" y="93"/>
                    <a:pt x="2334" y="151"/>
                  </a:cubicBezTo>
                  <a:cubicBezTo>
                    <a:pt x="2323" y="232"/>
                    <a:pt x="2241" y="221"/>
                    <a:pt x="2183" y="221"/>
                  </a:cubicBezTo>
                  <a:cubicBezTo>
                    <a:pt x="2067" y="221"/>
                    <a:pt x="1951" y="232"/>
                    <a:pt x="1858" y="221"/>
                  </a:cubicBezTo>
                  <a:cubicBezTo>
                    <a:pt x="1603" y="209"/>
                    <a:pt x="1371" y="267"/>
                    <a:pt x="1138" y="348"/>
                  </a:cubicBezTo>
                  <a:cubicBezTo>
                    <a:pt x="1057" y="372"/>
                    <a:pt x="953" y="383"/>
                    <a:pt x="929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064675" y="3720200"/>
              <a:ext cx="56900" cy="13075"/>
            </a:xfrm>
            <a:custGeom>
              <a:rect b="b" l="l" r="r" t="t"/>
              <a:pathLst>
                <a:path extrusionOk="0" h="523" w="2276">
                  <a:moveTo>
                    <a:pt x="0" y="395"/>
                  </a:moveTo>
                  <a:cubicBezTo>
                    <a:pt x="59" y="209"/>
                    <a:pt x="59" y="209"/>
                    <a:pt x="175" y="93"/>
                  </a:cubicBezTo>
                  <a:cubicBezTo>
                    <a:pt x="198" y="128"/>
                    <a:pt x="244" y="174"/>
                    <a:pt x="291" y="232"/>
                  </a:cubicBezTo>
                  <a:cubicBezTo>
                    <a:pt x="418" y="267"/>
                    <a:pt x="581" y="337"/>
                    <a:pt x="743" y="325"/>
                  </a:cubicBezTo>
                  <a:cubicBezTo>
                    <a:pt x="894" y="302"/>
                    <a:pt x="1057" y="279"/>
                    <a:pt x="1208" y="186"/>
                  </a:cubicBezTo>
                  <a:cubicBezTo>
                    <a:pt x="1289" y="128"/>
                    <a:pt x="1382" y="93"/>
                    <a:pt x="1463" y="47"/>
                  </a:cubicBezTo>
                  <a:cubicBezTo>
                    <a:pt x="1533" y="0"/>
                    <a:pt x="1626" y="0"/>
                    <a:pt x="1695" y="58"/>
                  </a:cubicBezTo>
                  <a:cubicBezTo>
                    <a:pt x="1823" y="174"/>
                    <a:pt x="1974" y="163"/>
                    <a:pt x="2137" y="128"/>
                  </a:cubicBezTo>
                  <a:cubicBezTo>
                    <a:pt x="2160" y="116"/>
                    <a:pt x="2206" y="128"/>
                    <a:pt x="2276" y="151"/>
                  </a:cubicBezTo>
                  <a:cubicBezTo>
                    <a:pt x="2229" y="209"/>
                    <a:pt x="2218" y="232"/>
                    <a:pt x="2195" y="244"/>
                  </a:cubicBezTo>
                  <a:cubicBezTo>
                    <a:pt x="2055" y="360"/>
                    <a:pt x="1904" y="383"/>
                    <a:pt x="1730" y="360"/>
                  </a:cubicBezTo>
                  <a:cubicBezTo>
                    <a:pt x="1672" y="360"/>
                    <a:pt x="1614" y="337"/>
                    <a:pt x="1579" y="279"/>
                  </a:cubicBezTo>
                  <a:cubicBezTo>
                    <a:pt x="1568" y="244"/>
                    <a:pt x="1533" y="209"/>
                    <a:pt x="1510" y="174"/>
                  </a:cubicBezTo>
                  <a:cubicBezTo>
                    <a:pt x="1440" y="209"/>
                    <a:pt x="1359" y="232"/>
                    <a:pt x="1301" y="279"/>
                  </a:cubicBezTo>
                  <a:cubicBezTo>
                    <a:pt x="1173" y="395"/>
                    <a:pt x="999" y="418"/>
                    <a:pt x="836" y="500"/>
                  </a:cubicBezTo>
                  <a:cubicBezTo>
                    <a:pt x="778" y="523"/>
                    <a:pt x="685" y="523"/>
                    <a:pt x="639" y="500"/>
                  </a:cubicBezTo>
                  <a:cubicBezTo>
                    <a:pt x="511" y="407"/>
                    <a:pt x="360" y="418"/>
                    <a:pt x="221" y="441"/>
                  </a:cubicBezTo>
                  <a:cubicBezTo>
                    <a:pt x="163" y="407"/>
                    <a:pt x="82" y="395"/>
                    <a:pt x="0" y="395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3060600" y="3742250"/>
              <a:ext cx="43850" cy="10175"/>
            </a:xfrm>
            <a:custGeom>
              <a:rect b="b" l="l" r="r" t="t"/>
              <a:pathLst>
                <a:path extrusionOk="0" h="407" w="1754">
                  <a:moveTo>
                    <a:pt x="59" y="407"/>
                  </a:moveTo>
                  <a:cubicBezTo>
                    <a:pt x="1" y="302"/>
                    <a:pt x="47" y="233"/>
                    <a:pt x="105" y="221"/>
                  </a:cubicBezTo>
                  <a:cubicBezTo>
                    <a:pt x="372" y="152"/>
                    <a:pt x="628" y="1"/>
                    <a:pt x="918" y="24"/>
                  </a:cubicBezTo>
                  <a:cubicBezTo>
                    <a:pt x="1197" y="35"/>
                    <a:pt x="1487" y="35"/>
                    <a:pt x="1754" y="35"/>
                  </a:cubicBezTo>
                  <a:cubicBezTo>
                    <a:pt x="1754" y="117"/>
                    <a:pt x="1696" y="117"/>
                    <a:pt x="1649" y="140"/>
                  </a:cubicBezTo>
                  <a:cubicBezTo>
                    <a:pt x="1522" y="163"/>
                    <a:pt x="1382" y="210"/>
                    <a:pt x="1232" y="210"/>
                  </a:cubicBezTo>
                  <a:cubicBezTo>
                    <a:pt x="918" y="210"/>
                    <a:pt x="616" y="221"/>
                    <a:pt x="326" y="349"/>
                  </a:cubicBezTo>
                  <a:cubicBezTo>
                    <a:pt x="268" y="395"/>
                    <a:pt x="163" y="395"/>
                    <a:pt x="59" y="40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3115750" y="3743425"/>
              <a:ext cx="4100" cy="4075"/>
            </a:xfrm>
            <a:custGeom>
              <a:rect b="b" l="l" r="r" t="t"/>
              <a:pathLst>
                <a:path extrusionOk="0" h="163" w="164">
                  <a:moveTo>
                    <a:pt x="47" y="0"/>
                  </a:moveTo>
                  <a:cubicBezTo>
                    <a:pt x="59" y="0"/>
                    <a:pt x="94" y="12"/>
                    <a:pt x="94" y="12"/>
                  </a:cubicBezTo>
                  <a:cubicBezTo>
                    <a:pt x="117" y="58"/>
                    <a:pt x="163" y="93"/>
                    <a:pt x="117" y="139"/>
                  </a:cubicBezTo>
                  <a:cubicBezTo>
                    <a:pt x="117" y="139"/>
                    <a:pt x="105" y="163"/>
                    <a:pt x="94" y="163"/>
                  </a:cubicBezTo>
                  <a:cubicBezTo>
                    <a:pt x="36" y="139"/>
                    <a:pt x="1" y="105"/>
                    <a:pt x="1" y="58"/>
                  </a:cubicBezTo>
                  <a:cubicBezTo>
                    <a:pt x="36" y="46"/>
                    <a:pt x="47" y="12"/>
                    <a:pt x="47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10"/>
          <p:cNvGrpSpPr/>
          <p:nvPr/>
        </p:nvGrpSpPr>
        <p:grpSpPr>
          <a:xfrm flipH="1" rot="2084963">
            <a:off x="1022764" y="-103695"/>
            <a:ext cx="1670611" cy="1197127"/>
            <a:chOff x="692625" y="2569725"/>
            <a:chExt cx="463800" cy="332350"/>
          </a:xfrm>
        </p:grpSpPr>
        <p:sp>
          <p:nvSpPr>
            <p:cNvPr id="547" name="Google Shape;547;p10"/>
            <p:cNvSpPr/>
            <p:nvPr/>
          </p:nvSpPr>
          <p:spPr>
            <a:xfrm>
              <a:off x="692625" y="2569725"/>
              <a:ext cx="463800" cy="332350"/>
            </a:xfrm>
            <a:custGeom>
              <a:rect b="b" l="l" r="r" t="t"/>
              <a:pathLst>
                <a:path extrusionOk="0" h="13294" w="18552">
                  <a:moveTo>
                    <a:pt x="15080" y="10669"/>
                  </a:moveTo>
                  <a:cubicBezTo>
                    <a:pt x="15313" y="10484"/>
                    <a:pt x="15533" y="10298"/>
                    <a:pt x="15754" y="10100"/>
                  </a:cubicBezTo>
                  <a:cubicBezTo>
                    <a:pt x="15998" y="10042"/>
                    <a:pt x="16207" y="9915"/>
                    <a:pt x="16462" y="9857"/>
                  </a:cubicBezTo>
                  <a:cubicBezTo>
                    <a:pt x="16648" y="9810"/>
                    <a:pt x="16868" y="9833"/>
                    <a:pt x="17066" y="9857"/>
                  </a:cubicBezTo>
                  <a:cubicBezTo>
                    <a:pt x="17309" y="9892"/>
                    <a:pt x="17518" y="10031"/>
                    <a:pt x="17716" y="10182"/>
                  </a:cubicBezTo>
                  <a:cubicBezTo>
                    <a:pt x="17797" y="10217"/>
                    <a:pt x="17855" y="10275"/>
                    <a:pt x="17913" y="10333"/>
                  </a:cubicBezTo>
                  <a:cubicBezTo>
                    <a:pt x="18111" y="10530"/>
                    <a:pt x="18285" y="10716"/>
                    <a:pt x="18343" y="11006"/>
                  </a:cubicBezTo>
                  <a:cubicBezTo>
                    <a:pt x="18424" y="11343"/>
                    <a:pt x="18401" y="11656"/>
                    <a:pt x="18401" y="11981"/>
                  </a:cubicBezTo>
                  <a:cubicBezTo>
                    <a:pt x="18401" y="12051"/>
                    <a:pt x="18389" y="12120"/>
                    <a:pt x="18366" y="12179"/>
                  </a:cubicBezTo>
                  <a:cubicBezTo>
                    <a:pt x="18227" y="12527"/>
                    <a:pt x="18006" y="12805"/>
                    <a:pt x="17693" y="12980"/>
                  </a:cubicBezTo>
                  <a:cubicBezTo>
                    <a:pt x="17495" y="13096"/>
                    <a:pt x="17286" y="13212"/>
                    <a:pt x="17042" y="13235"/>
                  </a:cubicBezTo>
                  <a:cubicBezTo>
                    <a:pt x="16752" y="13270"/>
                    <a:pt x="16474" y="13293"/>
                    <a:pt x="16183" y="13281"/>
                  </a:cubicBezTo>
                  <a:cubicBezTo>
                    <a:pt x="15998" y="13270"/>
                    <a:pt x="15812" y="13212"/>
                    <a:pt x="15661" y="13061"/>
                  </a:cubicBezTo>
                  <a:cubicBezTo>
                    <a:pt x="15487" y="12887"/>
                    <a:pt x="15313" y="12713"/>
                    <a:pt x="15197" y="12504"/>
                  </a:cubicBezTo>
                  <a:cubicBezTo>
                    <a:pt x="15069" y="12248"/>
                    <a:pt x="14918" y="11993"/>
                    <a:pt x="14883" y="11703"/>
                  </a:cubicBezTo>
                  <a:cubicBezTo>
                    <a:pt x="14732" y="11633"/>
                    <a:pt x="14570" y="11610"/>
                    <a:pt x="14419" y="11598"/>
                  </a:cubicBezTo>
                  <a:cubicBezTo>
                    <a:pt x="14105" y="11586"/>
                    <a:pt x="13803" y="11575"/>
                    <a:pt x="13513" y="11470"/>
                  </a:cubicBezTo>
                  <a:cubicBezTo>
                    <a:pt x="13339" y="11412"/>
                    <a:pt x="13142" y="11412"/>
                    <a:pt x="12933" y="11377"/>
                  </a:cubicBezTo>
                  <a:cubicBezTo>
                    <a:pt x="12759" y="11354"/>
                    <a:pt x="12596" y="11319"/>
                    <a:pt x="12422" y="11285"/>
                  </a:cubicBezTo>
                  <a:cubicBezTo>
                    <a:pt x="12213" y="11238"/>
                    <a:pt x="11992" y="11180"/>
                    <a:pt x="11760" y="11192"/>
                  </a:cubicBezTo>
                  <a:cubicBezTo>
                    <a:pt x="11702" y="11192"/>
                    <a:pt x="11633" y="11192"/>
                    <a:pt x="11575" y="11180"/>
                  </a:cubicBezTo>
                  <a:cubicBezTo>
                    <a:pt x="11296" y="11110"/>
                    <a:pt x="11017" y="11122"/>
                    <a:pt x="10739" y="11110"/>
                  </a:cubicBezTo>
                  <a:cubicBezTo>
                    <a:pt x="10599" y="11110"/>
                    <a:pt x="10448" y="11087"/>
                    <a:pt x="10321" y="11076"/>
                  </a:cubicBezTo>
                  <a:cubicBezTo>
                    <a:pt x="10100" y="11029"/>
                    <a:pt x="9903" y="11018"/>
                    <a:pt x="9682" y="11018"/>
                  </a:cubicBezTo>
                  <a:cubicBezTo>
                    <a:pt x="9322" y="11018"/>
                    <a:pt x="8974" y="11018"/>
                    <a:pt x="8614" y="11006"/>
                  </a:cubicBezTo>
                  <a:cubicBezTo>
                    <a:pt x="8440" y="11006"/>
                    <a:pt x="8266" y="10960"/>
                    <a:pt x="8092" y="10948"/>
                  </a:cubicBezTo>
                  <a:cubicBezTo>
                    <a:pt x="7952" y="10936"/>
                    <a:pt x="7825" y="10902"/>
                    <a:pt x="7697" y="10902"/>
                  </a:cubicBezTo>
                  <a:lnTo>
                    <a:pt x="5050" y="10902"/>
                  </a:lnTo>
                  <a:cubicBezTo>
                    <a:pt x="4899" y="10902"/>
                    <a:pt x="4737" y="10890"/>
                    <a:pt x="4574" y="10843"/>
                  </a:cubicBezTo>
                  <a:cubicBezTo>
                    <a:pt x="4388" y="10797"/>
                    <a:pt x="4203" y="10785"/>
                    <a:pt x="4005" y="10739"/>
                  </a:cubicBezTo>
                  <a:cubicBezTo>
                    <a:pt x="3738" y="10681"/>
                    <a:pt x="3460" y="10623"/>
                    <a:pt x="3169" y="10588"/>
                  </a:cubicBezTo>
                  <a:cubicBezTo>
                    <a:pt x="3018" y="10553"/>
                    <a:pt x="2868" y="10565"/>
                    <a:pt x="2705" y="10565"/>
                  </a:cubicBezTo>
                  <a:cubicBezTo>
                    <a:pt x="2496" y="10565"/>
                    <a:pt x="2299" y="10600"/>
                    <a:pt x="2113" y="10495"/>
                  </a:cubicBezTo>
                  <a:cubicBezTo>
                    <a:pt x="2067" y="10472"/>
                    <a:pt x="1997" y="10484"/>
                    <a:pt x="1939" y="10484"/>
                  </a:cubicBezTo>
                  <a:cubicBezTo>
                    <a:pt x="1858" y="10472"/>
                    <a:pt x="1776" y="10449"/>
                    <a:pt x="1707" y="10426"/>
                  </a:cubicBezTo>
                  <a:cubicBezTo>
                    <a:pt x="1625" y="10391"/>
                    <a:pt x="1567" y="10356"/>
                    <a:pt x="1498" y="10333"/>
                  </a:cubicBezTo>
                  <a:cubicBezTo>
                    <a:pt x="1196" y="10275"/>
                    <a:pt x="975" y="10089"/>
                    <a:pt x="801" y="9845"/>
                  </a:cubicBezTo>
                  <a:cubicBezTo>
                    <a:pt x="720" y="9717"/>
                    <a:pt x="604" y="9578"/>
                    <a:pt x="499" y="9450"/>
                  </a:cubicBezTo>
                  <a:cubicBezTo>
                    <a:pt x="325" y="9230"/>
                    <a:pt x="197" y="8998"/>
                    <a:pt x="163" y="8707"/>
                  </a:cubicBezTo>
                  <a:cubicBezTo>
                    <a:pt x="163" y="8673"/>
                    <a:pt x="139" y="8615"/>
                    <a:pt x="116" y="8568"/>
                  </a:cubicBezTo>
                  <a:cubicBezTo>
                    <a:pt x="23" y="8359"/>
                    <a:pt x="0" y="8162"/>
                    <a:pt x="0" y="7941"/>
                  </a:cubicBezTo>
                  <a:lnTo>
                    <a:pt x="0" y="6502"/>
                  </a:lnTo>
                  <a:cubicBezTo>
                    <a:pt x="0" y="6328"/>
                    <a:pt x="23" y="6153"/>
                    <a:pt x="81" y="6002"/>
                  </a:cubicBezTo>
                  <a:cubicBezTo>
                    <a:pt x="139" y="5828"/>
                    <a:pt x="139" y="5631"/>
                    <a:pt x="197" y="5457"/>
                  </a:cubicBezTo>
                  <a:lnTo>
                    <a:pt x="279" y="5201"/>
                  </a:lnTo>
                  <a:cubicBezTo>
                    <a:pt x="348" y="4981"/>
                    <a:pt x="453" y="4795"/>
                    <a:pt x="639" y="4644"/>
                  </a:cubicBezTo>
                  <a:cubicBezTo>
                    <a:pt x="685" y="4609"/>
                    <a:pt x="743" y="4563"/>
                    <a:pt x="755" y="4516"/>
                  </a:cubicBezTo>
                  <a:cubicBezTo>
                    <a:pt x="813" y="4354"/>
                    <a:pt x="952" y="4284"/>
                    <a:pt x="1080" y="4215"/>
                  </a:cubicBezTo>
                  <a:cubicBezTo>
                    <a:pt x="1324" y="4087"/>
                    <a:pt x="1591" y="3948"/>
                    <a:pt x="1858" y="3890"/>
                  </a:cubicBezTo>
                  <a:cubicBezTo>
                    <a:pt x="1974" y="3866"/>
                    <a:pt x="2090" y="3820"/>
                    <a:pt x="2206" y="3773"/>
                  </a:cubicBezTo>
                  <a:cubicBezTo>
                    <a:pt x="2287" y="3762"/>
                    <a:pt x="2357" y="3750"/>
                    <a:pt x="2415" y="3750"/>
                  </a:cubicBezTo>
                  <a:cubicBezTo>
                    <a:pt x="2519" y="3739"/>
                    <a:pt x="2612" y="3704"/>
                    <a:pt x="2717" y="3704"/>
                  </a:cubicBezTo>
                  <a:cubicBezTo>
                    <a:pt x="2833" y="3692"/>
                    <a:pt x="2937" y="3681"/>
                    <a:pt x="3053" y="3681"/>
                  </a:cubicBezTo>
                  <a:cubicBezTo>
                    <a:pt x="4214" y="3681"/>
                    <a:pt x="5364" y="3681"/>
                    <a:pt x="6524" y="3692"/>
                  </a:cubicBezTo>
                  <a:cubicBezTo>
                    <a:pt x="6664" y="3692"/>
                    <a:pt x="6815" y="3692"/>
                    <a:pt x="6942" y="3646"/>
                  </a:cubicBezTo>
                  <a:cubicBezTo>
                    <a:pt x="7012" y="3623"/>
                    <a:pt x="7105" y="3623"/>
                    <a:pt x="7186" y="3623"/>
                  </a:cubicBezTo>
                  <a:cubicBezTo>
                    <a:pt x="7523" y="3623"/>
                    <a:pt x="7836" y="3634"/>
                    <a:pt x="8173" y="3634"/>
                  </a:cubicBezTo>
                  <a:cubicBezTo>
                    <a:pt x="8266" y="3634"/>
                    <a:pt x="8347" y="3623"/>
                    <a:pt x="8452" y="3599"/>
                  </a:cubicBezTo>
                  <a:cubicBezTo>
                    <a:pt x="8695" y="3565"/>
                    <a:pt x="8846" y="3402"/>
                    <a:pt x="8904" y="3158"/>
                  </a:cubicBezTo>
                  <a:cubicBezTo>
                    <a:pt x="8928" y="3054"/>
                    <a:pt x="8986" y="2949"/>
                    <a:pt x="9020" y="2845"/>
                  </a:cubicBezTo>
                  <a:cubicBezTo>
                    <a:pt x="9055" y="2729"/>
                    <a:pt x="9102" y="2613"/>
                    <a:pt x="9160" y="2520"/>
                  </a:cubicBezTo>
                  <a:cubicBezTo>
                    <a:pt x="9218" y="2369"/>
                    <a:pt x="9287" y="2241"/>
                    <a:pt x="9392" y="2125"/>
                  </a:cubicBezTo>
                  <a:cubicBezTo>
                    <a:pt x="9543" y="1974"/>
                    <a:pt x="9694" y="1846"/>
                    <a:pt x="9845" y="1719"/>
                  </a:cubicBezTo>
                  <a:cubicBezTo>
                    <a:pt x="9868" y="1684"/>
                    <a:pt x="9926" y="1672"/>
                    <a:pt x="9949" y="1649"/>
                  </a:cubicBezTo>
                  <a:cubicBezTo>
                    <a:pt x="9972" y="1486"/>
                    <a:pt x="10135" y="1452"/>
                    <a:pt x="10239" y="1394"/>
                  </a:cubicBezTo>
                  <a:cubicBezTo>
                    <a:pt x="10599" y="1208"/>
                    <a:pt x="10971" y="1022"/>
                    <a:pt x="11354" y="836"/>
                  </a:cubicBezTo>
                  <a:cubicBezTo>
                    <a:pt x="11633" y="697"/>
                    <a:pt x="11900" y="558"/>
                    <a:pt x="12178" y="442"/>
                  </a:cubicBezTo>
                  <a:cubicBezTo>
                    <a:pt x="12399" y="349"/>
                    <a:pt x="12619" y="256"/>
                    <a:pt x="12863" y="268"/>
                  </a:cubicBezTo>
                  <a:cubicBezTo>
                    <a:pt x="12910" y="268"/>
                    <a:pt x="12968" y="268"/>
                    <a:pt x="13002" y="233"/>
                  </a:cubicBezTo>
                  <a:cubicBezTo>
                    <a:pt x="13142" y="151"/>
                    <a:pt x="13281" y="163"/>
                    <a:pt x="13409" y="221"/>
                  </a:cubicBezTo>
                  <a:cubicBezTo>
                    <a:pt x="13513" y="268"/>
                    <a:pt x="13606" y="268"/>
                    <a:pt x="13699" y="221"/>
                  </a:cubicBezTo>
                  <a:cubicBezTo>
                    <a:pt x="13757" y="198"/>
                    <a:pt x="13815" y="209"/>
                    <a:pt x="13873" y="198"/>
                  </a:cubicBezTo>
                  <a:cubicBezTo>
                    <a:pt x="13989" y="175"/>
                    <a:pt x="14129" y="151"/>
                    <a:pt x="14245" y="140"/>
                  </a:cubicBezTo>
                  <a:cubicBezTo>
                    <a:pt x="14338" y="117"/>
                    <a:pt x="14442" y="105"/>
                    <a:pt x="14546" y="105"/>
                  </a:cubicBezTo>
                  <a:cubicBezTo>
                    <a:pt x="14663" y="105"/>
                    <a:pt x="14790" y="105"/>
                    <a:pt x="14906" y="47"/>
                  </a:cubicBezTo>
                  <a:cubicBezTo>
                    <a:pt x="14976" y="24"/>
                    <a:pt x="15069" y="24"/>
                    <a:pt x="15150" y="24"/>
                  </a:cubicBezTo>
                  <a:cubicBezTo>
                    <a:pt x="15487" y="24"/>
                    <a:pt x="15835" y="35"/>
                    <a:pt x="16172" y="24"/>
                  </a:cubicBezTo>
                  <a:cubicBezTo>
                    <a:pt x="16462" y="0"/>
                    <a:pt x="16683" y="163"/>
                    <a:pt x="16880" y="314"/>
                  </a:cubicBezTo>
                  <a:cubicBezTo>
                    <a:pt x="17263" y="581"/>
                    <a:pt x="17449" y="976"/>
                    <a:pt x="17588" y="1394"/>
                  </a:cubicBezTo>
                  <a:cubicBezTo>
                    <a:pt x="17669" y="1614"/>
                    <a:pt x="17739" y="1823"/>
                    <a:pt x="17902" y="1974"/>
                  </a:cubicBezTo>
                  <a:cubicBezTo>
                    <a:pt x="17983" y="2079"/>
                    <a:pt x="18029" y="2229"/>
                    <a:pt x="18076" y="2369"/>
                  </a:cubicBezTo>
                  <a:cubicBezTo>
                    <a:pt x="18145" y="2636"/>
                    <a:pt x="18250" y="2891"/>
                    <a:pt x="18215" y="3170"/>
                  </a:cubicBezTo>
                  <a:cubicBezTo>
                    <a:pt x="18203" y="3390"/>
                    <a:pt x="18111" y="3483"/>
                    <a:pt x="17902" y="3483"/>
                  </a:cubicBezTo>
                  <a:lnTo>
                    <a:pt x="17495" y="3483"/>
                  </a:lnTo>
                  <a:cubicBezTo>
                    <a:pt x="17263" y="3483"/>
                    <a:pt x="17124" y="3402"/>
                    <a:pt x="17112" y="3181"/>
                  </a:cubicBezTo>
                  <a:cubicBezTo>
                    <a:pt x="17089" y="2903"/>
                    <a:pt x="16973" y="2647"/>
                    <a:pt x="17008" y="2369"/>
                  </a:cubicBezTo>
                  <a:cubicBezTo>
                    <a:pt x="17031" y="2253"/>
                    <a:pt x="16996" y="2148"/>
                    <a:pt x="16926" y="2055"/>
                  </a:cubicBezTo>
                  <a:cubicBezTo>
                    <a:pt x="16799" y="1881"/>
                    <a:pt x="16741" y="1672"/>
                    <a:pt x="16683" y="1452"/>
                  </a:cubicBezTo>
                  <a:cubicBezTo>
                    <a:pt x="16601" y="1196"/>
                    <a:pt x="16450" y="1045"/>
                    <a:pt x="16183" y="1045"/>
                  </a:cubicBezTo>
                  <a:lnTo>
                    <a:pt x="14651" y="1045"/>
                  </a:lnTo>
                  <a:cubicBezTo>
                    <a:pt x="14570" y="1045"/>
                    <a:pt x="14488" y="1080"/>
                    <a:pt x="14419" y="1092"/>
                  </a:cubicBezTo>
                  <a:cubicBezTo>
                    <a:pt x="14326" y="1103"/>
                    <a:pt x="14256" y="1138"/>
                    <a:pt x="14163" y="1138"/>
                  </a:cubicBezTo>
                  <a:cubicBezTo>
                    <a:pt x="14024" y="1150"/>
                    <a:pt x="13873" y="1161"/>
                    <a:pt x="13792" y="1301"/>
                  </a:cubicBezTo>
                  <a:cubicBezTo>
                    <a:pt x="13780" y="1324"/>
                    <a:pt x="13722" y="1336"/>
                    <a:pt x="13687" y="1359"/>
                  </a:cubicBezTo>
                  <a:cubicBezTo>
                    <a:pt x="13467" y="1428"/>
                    <a:pt x="13258" y="1510"/>
                    <a:pt x="13002" y="1533"/>
                  </a:cubicBezTo>
                  <a:cubicBezTo>
                    <a:pt x="12875" y="1533"/>
                    <a:pt x="12747" y="1591"/>
                    <a:pt x="12619" y="1603"/>
                  </a:cubicBezTo>
                  <a:cubicBezTo>
                    <a:pt x="12480" y="1603"/>
                    <a:pt x="12352" y="1661"/>
                    <a:pt x="12236" y="1672"/>
                  </a:cubicBezTo>
                  <a:cubicBezTo>
                    <a:pt x="12004" y="1707"/>
                    <a:pt x="11807" y="1777"/>
                    <a:pt x="11598" y="1846"/>
                  </a:cubicBezTo>
                  <a:cubicBezTo>
                    <a:pt x="11226" y="1974"/>
                    <a:pt x="10901" y="2171"/>
                    <a:pt x="10681" y="2520"/>
                  </a:cubicBezTo>
                  <a:cubicBezTo>
                    <a:pt x="10681" y="2531"/>
                    <a:pt x="10669" y="2531"/>
                    <a:pt x="10669" y="2543"/>
                  </a:cubicBezTo>
                  <a:cubicBezTo>
                    <a:pt x="10437" y="2729"/>
                    <a:pt x="10321" y="2996"/>
                    <a:pt x="10239" y="3251"/>
                  </a:cubicBezTo>
                  <a:cubicBezTo>
                    <a:pt x="10193" y="3390"/>
                    <a:pt x="10147" y="3506"/>
                    <a:pt x="10147" y="3634"/>
                  </a:cubicBezTo>
                  <a:cubicBezTo>
                    <a:pt x="10147" y="3715"/>
                    <a:pt x="10147" y="3820"/>
                    <a:pt x="10123" y="3913"/>
                  </a:cubicBezTo>
                  <a:cubicBezTo>
                    <a:pt x="10007" y="4203"/>
                    <a:pt x="10077" y="4493"/>
                    <a:pt x="10147" y="4783"/>
                  </a:cubicBezTo>
                  <a:cubicBezTo>
                    <a:pt x="10158" y="4842"/>
                    <a:pt x="10205" y="4876"/>
                    <a:pt x="10251" y="4923"/>
                  </a:cubicBezTo>
                  <a:cubicBezTo>
                    <a:pt x="10367" y="5016"/>
                    <a:pt x="10472" y="5097"/>
                    <a:pt x="10588" y="5190"/>
                  </a:cubicBezTo>
                  <a:cubicBezTo>
                    <a:pt x="10762" y="5306"/>
                    <a:pt x="10913" y="5399"/>
                    <a:pt x="11087" y="5515"/>
                  </a:cubicBezTo>
                  <a:cubicBezTo>
                    <a:pt x="11122" y="5538"/>
                    <a:pt x="11145" y="5561"/>
                    <a:pt x="11168" y="5561"/>
                  </a:cubicBezTo>
                  <a:cubicBezTo>
                    <a:pt x="11516" y="5654"/>
                    <a:pt x="11830" y="5828"/>
                    <a:pt x="12167" y="5944"/>
                  </a:cubicBezTo>
                  <a:cubicBezTo>
                    <a:pt x="12271" y="5968"/>
                    <a:pt x="12364" y="6026"/>
                    <a:pt x="12468" y="6072"/>
                  </a:cubicBezTo>
                  <a:cubicBezTo>
                    <a:pt x="12585" y="6119"/>
                    <a:pt x="12712" y="6153"/>
                    <a:pt x="12852" y="6188"/>
                  </a:cubicBezTo>
                  <a:cubicBezTo>
                    <a:pt x="13084" y="6246"/>
                    <a:pt x="13293" y="6316"/>
                    <a:pt x="13513" y="6409"/>
                  </a:cubicBezTo>
                  <a:cubicBezTo>
                    <a:pt x="13676" y="6467"/>
                    <a:pt x="13803" y="6548"/>
                    <a:pt x="13815" y="6757"/>
                  </a:cubicBezTo>
                  <a:cubicBezTo>
                    <a:pt x="14140" y="6838"/>
                    <a:pt x="14430" y="6931"/>
                    <a:pt x="14732" y="6954"/>
                  </a:cubicBezTo>
                  <a:lnTo>
                    <a:pt x="14767" y="6954"/>
                  </a:lnTo>
                  <a:cubicBezTo>
                    <a:pt x="15034" y="7105"/>
                    <a:pt x="15348" y="7024"/>
                    <a:pt x="15638" y="7059"/>
                  </a:cubicBezTo>
                  <a:cubicBezTo>
                    <a:pt x="15731" y="7070"/>
                    <a:pt x="15835" y="7059"/>
                    <a:pt x="15940" y="7070"/>
                  </a:cubicBezTo>
                  <a:cubicBezTo>
                    <a:pt x="16044" y="7082"/>
                    <a:pt x="16137" y="7070"/>
                    <a:pt x="16230" y="7001"/>
                  </a:cubicBezTo>
                  <a:cubicBezTo>
                    <a:pt x="16253" y="6966"/>
                    <a:pt x="16299" y="6954"/>
                    <a:pt x="16334" y="6943"/>
                  </a:cubicBezTo>
                  <a:cubicBezTo>
                    <a:pt x="16636" y="6850"/>
                    <a:pt x="16810" y="6618"/>
                    <a:pt x="16973" y="6362"/>
                  </a:cubicBezTo>
                  <a:cubicBezTo>
                    <a:pt x="17031" y="6258"/>
                    <a:pt x="17089" y="6177"/>
                    <a:pt x="17147" y="6072"/>
                  </a:cubicBezTo>
                  <a:cubicBezTo>
                    <a:pt x="17182" y="5979"/>
                    <a:pt x="17240" y="5898"/>
                    <a:pt x="17286" y="5793"/>
                  </a:cubicBezTo>
                  <a:cubicBezTo>
                    <a:pt x="17321" y="5724"/>
                    <a:pt x="17321" y="5631"/>
                    <a:pt x="17275" y="5561"/>
                  </a:cubicBezTo>
                  <a:cubicBezTo>
                    <a:pt x="17147" y="5271"/>
                    <a:pt x="17147" y="4969"/>
                    <a:pt x="17263" y="4679"/>
                  </a:cubicBezTo>
                  <a:cubicBezTo>
                    <a:pt x="17298" y="4563"/>
                    <a:pt x="17344" y="4435"/>
                    <a:pt x="17356" y="4296"/>
                  </a:cubicBezTo>
                  <a:cubicBezTo>
                    <a:pt x="17379" y="4122"/>
                    <a:pt x="17507" y="4040"/>
                    <a:pt x="17635" y="4029"/>
                  </a:cubicBezTo>
                  <a:cubicBezTo>
                    <a:pt x="17878" y="3982"/>
                    <a:pt x="18111" y="3971"/>
                    <a:pt x="18343" y="4099"/>
                  </a:cubicBezTo>
                  <a:cubicBezTo>
                    <a:pt x="18447" y="4157"/>
                    <a:pt x="18517" y="4226"/>
                    <a:pt x="18540" y="4354"/>
                  </a:cubicBezTo>
                  <a:cubicBezTo>
                    <a:pt x="18552" y="4493"/>
                    <a:pt x="18552" y="4621"/>
                    <a:pt x="18505" y="4749"/>
                  </a:cubicBezTo>
                  <a:cubicBezTo>
                    <a:pt x="18436" y="4981"/>
                    <a:pt x="18308" y="5190"/>
                    <a:pt x="18215" y="5422"/>
                  </a:cubicBezTo>
                  <a:cubicBezTo>
                    <a:pt x="18029" y="5863"/>
                    <a:pt x="17809" y="6304"/>
                    <a:pt x="17588" y="6757"/>
                  </a:cubicBezTo>
                  <a:cubicBezTo>
                    <a:pt x="17553" y="7047"/>
                    <a:pt x="17286" y="7198"/>
                    <a:pt x="17159" y="7430"/>
                  </a:cubicBezTo>
                  <a:lnTo>
                    <a:pt x="17112" y="7477"/>
                  </a:lnTo>
                  <a:lnTo>
                    <a:pt x="16416" y="7872"/>
                  </a:lnTo>
                  <a:cubicBezTo>
                    <a:pt x="16358" y="7895"/>
                    <a:pt x="16288" y="7918"/>
                    <a:pt x="16218" y="7930"/>
                  </a:cubicBezTo>
                  <a:cubicBezTo>
                    <a:pt x="16172" y="7941"/>
                    <a:pt x="16114" y="7930"/>
                    <a:pt x="16067" y="7941"/>
                  </a:cubicBezTo>
                  <a:cubicBezTo>
                    <a:pt x="15707" y="8092"/>
                    <a:pt x="15313" y="7999"/>
                    <a:pt x="14953" y="8011"/>
                  </a:cubicBezTo>
                  <a:cubicBezTo>
                    <a:pt x="14825" y="8011"/>
                    <a:pt x="14686" y="7976"/>
                    <a:pt x="14570" y="7930"/>
                  </a:cubicBezTo>
                  <a:cubicBezTo>
                    <a:pt x="14279" y="7837"/>
                    <a:pt x="13966" y="7860"/>
                    <a:pt x="13699" y="7663"/>
                  </a:cubicBezTo>
                  <a:cubicBezTo>
                    <a:pt x="13664" y="7639"/>
                    <a:pt x="13583" y="7639"/>
                    <a:pt x="13525" y="7651"/>
                  </a:cubicBezTo>
                  <a:cubicBezTo>
                    <a:pt x="13281" y="7686"/>
                    <a:pt x="13037" y="7651"/>
                    <a:pt x="12817" y="7535"/>
                  </a:cubicBezTo>
                  <a:cubicBezTo>
                    <a:pt x="12735" y="7488"/>
                    <a:pt x="12654" y="7430"/>
                    <a:pt x="12538" y="7407"/>
                  </a:cubicBezTo>
                  <a:cubicBezTo>
                    <a:pt x="12329" y="7349"/>
                    <a:pt x="12120" y="7256"/>
                    <a:pt x="11900" y="7187"/>
                  </a:cubicBezTo>
                  <a:cubicBezTo>
                    <a:pt x="11865" y="7175"/>
                    <a:pt x="11807" y="7163"/>
                    <a:pt x="11760" y="7129"/>
                  </a:cubicBezTo>
                  <a:cubicBezTo>
                    <a:pt x="11656" y="7059"/>
                    <a:pt x="11540" y="7012"/>
                    <a:pt x="11424" y="6966"/>
                  </a:cubicBezTo>
                  <a:cubicBezTo>
                    <a:pt x="11296" y="6931"/>
                    <a:pt x="11180" y="6850"/>
                    <a:pt x="11064" y="6815"/>
                  </a:cubicBezTo>
                  <a:cubicBezTo>
                    <a:pt x="10971" y="6769"/>
                    <a:pt x="10901" y="6722"/>
                    <a:pt x="10820" y="6699"/>
                  </a:cubicBezTo>
                  <a:cubicBezTo>
                    <a:pt x="10483" y="6618"/>
                    <a:pt x="10205" y="6420"/>
                    <a:pt x="9903" y="6269"/>
                  </a:cubicBezTo>
                  <a:cubicBezTo>
                    <a:pt x="9845" y="6246"/>
                    <a:pt x="9798" y="6200"/>
                    <a:pt x="9752" y="6153"/>
                  </a:cubicBezTo>
                  <a:cubicBezTo>
                    <a:pt x="9636" y="6072"/>
                    <a:pt x="9554" y="5956"/>
                    <a:pt x="9427" y="5886"/>
                  </a:cubicBezTo>
                  <a:cubicBezTo>
                    <a:pt x="9229" y="5782"/>
                    <a:pt x="9102" y="5631"/>
                    <a:pt x="9032" y="5434"/>
                  </a:cubicBezTo>
                  <a:cubicBezTo>
                    <a:pt x="8939" y="5213"/>
                    <a:pt x="8788" y="5027"/>
                    <a:pt x="8626" y="4853"/>
                  </a:cubicBezTo>
                  <a:cubicBezTo>
                    <a:pt x="8463" y="4679"/>
                    <a:pt x="8243" y="4621"/>
                    <a:pt x="8010" y="4609"/>
                  </a:cubicBezTo>
                  <a:cubicBezTo>
                    <a:pt x="7871" y="4586"/>
                    <a:pt x="7720" y="4609"/>
                    <a:pt x="7581" y="4609"/>
                  </a:cubicBezTo>
                  <a:lnTo>
                    <a:pt x="4226" y="4609"/>
                  </a:lnTo>
                  <a:cubicBezTo>
                    <a:pt x="4063" y="4609"/>
                    <a:pt x="3924" y="4621"/>
                    <a:pt x="3773" y="4667"/>
                  </a:cubicBezTo>
                  <a:cubicBezTo>
                    <a:pt x="3645" y="4702"/>
                    <a:pt x="3483" y="4691"/>
                    <a:pt x="3355" y="4691"/>
                  </a:cubicBezTo>
                  <a:cubicBezTo>
                    <a:pt x="3018" y="4679"/>
                    <a:pt x="2693" y="4725"/>
                    <a:pt x="2368" y="4853"/>
                  </a:cubicBezTo>
                  <a:cubicBezTo>
                    <a:pt x="2287" y="4900"/>
                    <a:pt x="2183" y="4911"/>
                    <a:pt x="2078" y="4934"/>
                  </a:cubicBezTo>
                  <a:cubicBezTo>
                    <a:pt x="1741" y="5074"/>
                    <a:pt x="1474" y="5248"/>
                    <a:pt x="1312" y="5596"/>
                  </a:cubicBezTo>
                  <a:cubicBezTo>
                    <a:pt x="1219" y="5793"/>
                    <a:pt x="1126" y="5979"/>
                    <a:pt x="1161" y="6200"/>
                  </a:cubicBezTo>
                  <a:cubicBezTo>
                    <a:pt x="1161" y="6246"/>
                    <a:pt x="1161" y="6293"/>
                    <a:pt x="1149" y="6316"/>
                  </a:cubicBezTo>
                  <a:cubicBezTo>
                    <a:pt x="1045" y="6525"/>
                    <a:pt x="1091" y="6734"/>
                    <a:pt x="1080" y="6954"/>
                  </a:cubicBezTo>
                  <a:cubicBezTo>
                    <a:pt x="1080" y="7187"/>
                    <a:pt x="1091" y="7407"/>
                    <a:pt x="1080" y="7639"/>
                  </a:cubicBezTo>
                  <a:cubicBezTo>
                    <a:pt x="1068" y="7930"/>
                    <a:pt x="1149" y="8185"/>
                    <a:pt x="1219" y="8475"/>
                  </a:cubicBezTo>
                  <a:cubicBezTo>
                    <a:pt x="1265" y="8684"/>
                    <a:pt x="1393" y="8823"/>
                    <a:pt x="1544" y="8963"/>
                  </a:cubicBezTo>
                  <a:cubicBezTo>
                    <a:pt x="1707" y="9102"/>
                    <a:pt x="1846" y="9253"/>
                    <a:pt x="2032" y="9369"/>
                  </a:cubicBezTo>
                  <a:cubicBezTo>
                    <a:pt x="2241" y="9497"/>
                    <a:pt x="2438" y="9601"/>
                    <a:pt x="2670" y="9636"/>
                  </a:cubicBezTo>
                  <a:cubicBezTo>
                    <a:pt x="2984" y="9694"/>
                    <a:pt x="3274" y="9752"/>
                    <a:pt x="3587" y="9752"/>
                  </a:cubicBezTo>
                  <a:cubicBezTo>
                    <a:pt x="3634" y="9752"/>
                    <a:pt x="3692" y="9752"/>
                    <a:pt x="3738" y="9775"/>
                  </a:cubicBezTo>
                  <a:cubicBezTo>
                    <a:pt x="3947" y="9868"/>
                    <a:pt x="4168" y="9845"/>
                    <a:pt x="4400" y="9845"/>
                  </a:cubicBezTo>
                  <a:cubicBezTo>
                    <a:pt x="4609" y="9845"/>
                    <a:pt x="4806" y="9810"/>
                    <a:pt x="5015" y="9915"/>
                  </a:cubicBezTo>
                  <a:cubicBezTo>
                    <a:pt x="5073" y="9950"/>
                    <a:pt x="5155" y="9926"/>
                    <a:pt x="5224" y="9926"/>
                  </a:cubicBezTo>
                  <a:cubicBezTo>
                    <a:pt x="5828" y="9868"/>
                    <a:pt x="6420" y="9915"/>
                    <a:pt x="7012" y="9915"/>
                  </a:cubicBezTo>
                  <a:cubicBezTo>
                    <a:pt x="7059" y="9915"/>
                    <a:pt x="7105" y="9915"/>
                    <a:pt x="7128" y="9926"/>
                  </a:cubicBezTo>
                  <a:cubicBezTo>
                    <a:pt x="7302" y="10019"/>
                    <a:pt x="7488" y="9984"/>
                    <a:pt x="7662" y="10008"/>
                  </a:cubicBezTo>
                  <a:lnTo>
                    <a:pt x="8521" y="10008"/>
                  </a:lnTo>
                  <a:cubicBezTo>
                    <a:pt x="8707" y="10008"/>
                    <a:pt x="8881" y="9984"/>
                    <a:pt x="9055" y="10066"/>
                  </a:cubicBezTo>
                  <a:cubicBezTo>
                    <a:pt x="9137" y="10089"/>
                    <a:pt x="9218" y="10077"/>
                    <a:pt x="9311" y="10077"/>
                  </a:cubicBezTo>
                  <a:lnTo>
                    <a:pt x="10263" y="10077"/>
                  </a:lnTo>
                  <a:cubicBezTo>
                    <a:pt x="10379" y="10077"/>
                    <a:pt x="10506" y="10100"/>
                    <a:pt x="10623" y="10135"/>
                  </a:cubicBezTo>
                  <a:cubicBezTo>
                    <a:pt x="10646" y="10135"/>
                    <a:pt x="10669" y="10147"/>
                    <a:pt x="10681" y="10147"/>
                  </a:cubicBezTo>
                  <a:cubicBezTo>
                    <a:pt x="10936" y="10182"/>
                    <a:pt x="11168" y="10217"/>
                    <a:pt x="11412" y="10251"/>
                  </a:cubicBezTo>
                  <a:cubicBezTo>
                    <a:pt x="11644" y="10275"/>
                    <a:pt x="11876" y="10298"/>
                    <a:pt x="12109" y="10321"/>
                  </a:cubicBezTo>
                  <a:cubicBezTo>
                    <a:pt x="12364" y="10356"/>
                    <a:pt x="12631" y="10391"/>
                    <a:pt x="12886" y="10426"/>
                  </a:cubicBezTo>
                  <a:cubicBezTo>
                    <a:pt x="12979" y="10437"/>
                    <a:pt x="13060" y="10449"/>
                    <a:pt x="13165" y="10484"/>
                  </a:cubicBezTo>
                  <a:cubicBezTo>
                    <a:pt x="13223" y="10495"/>
                    <a:pt x="13281" y="10530"/>
                    <a:pt x="13339" y="10507"/>
                  </a:cubicBezTo>
                  <a:cubicBezTo>
                    <a:pt x="13629" y="10507"/>
                    <a:pt x="13908" y="10600"/>
                    <a:pt x="14187" y="10658"/>
                  </a:cubicBezTo>
                  <a:cubicBezTo>
                    <a:pt x="14303" y="10669"/>
                    <a:pt x="14430" y="10681"/>
                    <a:pt x="14546" y="10681"/>
                  </a:cubicBezTo>
                  <a:cubicBezTo>
                    <a:pt x="14732" y="10646"/>
                    <a:pt x="14918" y="10658"/>
                    <a:pt x="15080" y="10669"/>
                  </a:cubicBezTo>
                  <a:close/>
                  <a:moveTo>
                    <a:pt x="13258" y="488"/>
                  </a:moveTo>
                  <a:lnTo>
                    <a:pt x="12933" y="488"/>
                  </a:lnTo>
                  <a:cubicBezTo>
                    <a:pt x="12805" y="488"/>
                    <a:pt x="12677" y="511"/>
                    <a:pt x="12561" y="569"/>
                  </a:cubicBezTo>
                  <a:cubicBezTo>
                    <a:pt x="12364" y="674"/>
                    <a:pt x="12167" y="732"/>
                    <a:pt x="11958" y="813"/>
                  </a:cubicBezTo>
                  <a:cubicBezTo>
                    <a:pt x="11644" y="952"/>
                    <a:pt x="11319" y="1092"/>
                    <a:pt x="11017" y="1243"/>
                  </a:cubicBezTo>
                  <a:cubicBezTo>
                    <a:pt x="10901" y="1301"/>
                    <a:pt x="10820" y="1370"/>
                    <a:pt x="10715" y="1440"/>
                  </a:cubicBezTo>
                  <a:cubicBezTo>
                    <a:pt x="10599" y="1533"/>
                    <a:pt x="10506" y="1614"/>
                    <a:pt x="10390" y="1707"/>
                  </a:cubicBezTo>
                  <a:cubicBezTo>
                    <a:pt x="10205" y="1835"/>
                    <a:pt x="10019" y="1951"/>
                    <a:pt x="9845" y="2090"/>
                  </a:cubicBezTo>
                  <a:cubicBezTo>
                    <a:pt x="9717" y="2195"/>
                    <a:pt x="9613" y="2299"/>
                    <a:pt x="9554" y="2438"/>
                  </a:cubicBezTo>
                  <a:cubicBezTo>
                    <a:pt x="9427" y="2729"/>
                    <a:pt x="9276" y="3007"/>
                    <a:pt x="9195" y="3309"/>
                  </a:cubicBezTo>
                  <a:cubicBezTo>
                    <a:pt x="9113" y="3553"/>
                    <a:pt x="8974" y="3762"/>
                    <a:pt x="8695" y="3832"/>
                  </a:cubicBezTo>
                  <a:cubicBezTo>
                    <a:pt x="8568" y="3866"/>
                    <a:pt x="8452" y="3924"/>
                    <a:pt x="8324" y="3866"/>
                  </a:cubicBezTo>
                  <a:cubicBezTo>
                    <a:pt x="8277" y="3843"/>
                    <a:pt x="8219" y="3843"/>
                    <a:pt x="8173" y="3843"/>
                  </a:cubicBezTo>
                  <a:cubicBezTo>
                    <a:pt x="7883" y="3843"/>
                    <a:pt x="7581" y="3866"/>
                    <a:pt x="7291" y="3866"/>
                  </a:cubicBezTo>
                  <a:cubicBezTo>
                    <a:pt x="7198" y="3866"/>
                    <a:pt x="7117" y="3866"/>
                    <a:pt x="7047" y="3890"/>
                  </a:cubicBezTo>
                  <a:cubicBezTo>
                    <a:pt x="6908" y="3948"/>
                    <a:pt x="6768" y="3948"/>
                    <a:pt x="6617" y="3948"/>
                  </a:cubicBezTo>
                  <a:cubicBezTo>
                    <a:pt x="5538" y="3948"/>
                    <a:pt x="4458" y="3948"/>
                    <a:pt x="3367" y="3971"/>
                  </a:cubicBezTo>
                  <a:cubicBezTo>
                    <a:pt x="3158" y="3971"/>
                    <a:pt x="2937" y="3936"/>
                    <a:pt x="2751" y="4040"/>
                  </a:cubicBezTo>
                  <a:cubicBezTo>
                    <a:pt x="2728" y="4052"/>
                    <a:pt x="2705" y="4052"/>
                    <a:pt x="2693" y="4052"/>
                  </a:cubicBezTo>
                  <a:cubicBezTo>
                    <a:pt x="2496" y="4029"/>
                    <a:pt x="2322" y="4099"/>
                    <a:pt x="2148" y="4145"/>
                  </a:cubicBezTo>
                  <a:cubicBezTo>
                    <a:pt x="1707" y="4261"/>
                    <a:pt x="1242" y="4389"/>
                    <a:pt x="964" y="4807"/>
                  </a:cubicBezTo>
                  <a:cubicBezTo>
                    <a:pt x="964" y="4818"/>
                    <a:pt x="952" y="4818"/>
                    <a:pt x="952" y="4842"/>
                  </a:cubicBezTo>
                  <a:cubicBezTo>
                    <a:pt x="743" y="4992"/>
                    <a:pt x="662" y="5225"/>
                    <a:pt x="581" y="5457"/>
                  </a:cubicBezTo>
                  <a:cubicBezTo>
                    <a:pt x="557" y="5561"/>
                    <a:pt x="511" y="5654"/>
                    <a:pt x="499" y="5747"/>
                  </a:cubicBezTo>
                  <a:cubicBezTo>
                    <a:pt x="453" y="5956"/>
                    <a:pt x="406" y="6177"/>
                    <a:pt x="395" y="6374"/>
                  </a:cubicBezTo>
                  <a:cubicBezTo>
                    <a:pt x="383" y="6943"/>
                    <a:pt x="395" y="7512"/>
                    <a:pt x="395" y="8057"/>
                  </a:cubicBezTo>
                  <a:cubicBezTo>
                    <a:pt x="395" y="8127"/>
                    <a:pt x="395" y="8208"/>
                    <a:pt x="430" y="8278"/>
                  </a:cubicBezTo>
                  <a:cubicBezTo>
                    <a:pt x="464" y="8452"/>
                    <a:pt x="522" y="8626"/>
                    <a:pt x="581" y="8800"/>
                  </a:cubicBezTo>
                  <a:cubicBezTo>
                    <a:pt x="639" y="8963"/>
                    <a:pt x="697" y="9102"/>
                    <a:pt x="801" y="9230"/>
                  </a:cubicBezTo>
                  <a:cubicBezTo>
                    <a:pt x="952" y="9392"/>
                    <a:pt x="1045" y="9578"/>
                    <a:pt x="1196" y="9741"/>
                  </a:cubicBezTo>
                  <a:cubicBezTo>
                    <a:pt x="1277" y="9845"/>
                    <a:pt x="1416" y="9926"/>
                    <a:pt x="1544" y="9973"/>
                  </a:cubicBezTo>
                  <a:cubicBezTo>
                    <a:pt x="1788" y="10042"/>
                    <a:pt x="2008" y="10193"/>
                    <a:pt x="2287" y="10159"/>
                  </a:cubicBezTo>
                  <a:cubicBezTo>
                    <a:pt x="2426" y="10251"/>
                    <a:pt x="2601" y="10217"/>
                    <a:pt x="2763" y="10217"/>
                  </a:cubicBezTo>
                  <a:cubicBezTo>
                    <a:pt x="3007" y="10217"/>
                    <a:pt x="3251" y="10193"/>
                    <a:pt x="3483" y="10298"/>
                  </a:cubicBezTo>
                  <a:cubicBezTo>
                    <a:pt x="3541" y="10321"/>
                    <a:pt x="3599" y="10309"/>
                    <a:pt x="3680" y="10309"/>
                  </a:cubicBezTo>
                  <a:cubicBezTo>
                    <a:pt x="3750" y="10321"/>
                    <a:pt x="3820" y="10321"/>
                    <a:pt x="3889" y="10333"/>
                  </a:cubicBezTo>
                  <a:cubicBezTo>
                    <a:pt x="4121" y="10391"/>
                    <a:pt x="4354" y="10472"/>
                    <a:pt x="4621" y="10472"/>
                  </a:cubicBezTo>
                  <a:cubicBezTo>
                    <a:pt x="4667" y="10472"/>
                    <a:pt x="4725" y="10472"/>
                    <a:pt x="4760" y="10495"/>
                  </a:cubicBezTo>
                  <a:cubicBezTo>
                    <a:pt x="4899" y="10565"/>
                    <a:pt x="5038" y="10553"/>
                    <a:pt x="5189" y="10553"/>
                  </a:cubicBezTo>
                  <a:lnTo>
                    <a:pt x="8185" y="10553"/>
                  </a:lnTo>
                  <a:cubicBezTo>
                    <a:pt x="8301" y="10553"/>
                    <a:pt x="8417" y="10553"/>
                    <a:pt x="8521" y="10588"/>
                  </a:cubicBezTo>
                  <a:cubicBezTo>
                    <a:pt x="8637" y="10623"/>
                    <a:pt x="8765" y="10623"/>
                    <a:pt x="8881" y="10623"/>
                  </a:cubicBezTo>
                  <a:cubicBezTo>
                    <a:pt x="8962" y="10623"/>
                    <a:pt x="9032" y="10611"/>
                    <a:pt x="9102" y="10646"/>
                  </a:cubicBezTo>
                  <a:cubicBezTo>
                    <a:pt x="9322" y="10727"/>
                    <a:pt x="9554" y="10716"/>
                    <a:pt x="9775" y="10739"/>
                  </a:cubicBezTo>
                  <a:cubicBezTo>
                    <a:pt x="9914" y="10762"/>
                    <a:pt x="10065" y="10739"/>
                    <a:pt x="10193" y="10774"/>
                  </a:cubicBezTo>
                  <a:cubicBezTo>
                    <a:pt x="10472" y="10832"/>
                    <a:pt x="10762" y="10832"/>
                    <a:pt x="11052" y="10843"/>
                  </a:cubicBezTo>
                  <a:cubicBezTo>
                    <a:pt x="11470" y="10878"/>
                    <a:pt x="11876" y="10913"/>
                    <a:pt x="12294" y="10971"/>
                  </a:cubicBezTo>
                  <a:cubicBezTo>
                    <a:pt x="12677" y="11029"/>
                    <a:pt x="13037" y="11122"/>
                    <a:pt x="13409" y="11180"/>
                  </a:cubicBezTo>
                  <a:cubicBezTo>
                    <a:pt x="13873" y="11238"/>
                    <a:pt x="14338" y="11285"/>
                    <a:pt x="14802" y="11343"/>
                  </a:cubicBezTo>
                  <a:cubicBezTo>
                    <a:pt x="14848" y="11343"/>
                    <a:pt x="14906" y="11319"/>
                    <a:pt x="14964" y="11308"/>
                  </a:cubicBezTo>
                  <a:lnTo>
                    <a:pt x="14964" y="10878"/>
                  </a:lnTo>
                  <a:cubicBezTo>
                    <a:pt x="14883" y="10797"/>
                    <a:pt x="14790" y="10832"/>
                    <a:pt x="14709" y="10832"/>
                  </a:cubicBezTo>
                  <a:cubicBezTo>
                    <a:pt x="14326" y="10855"/>
                    <a:pt x="13978" y="10727"/>
                    <a:pt x="13606" y="10739"/>
                  </a:cubicBezTo>
                  <a:cubicBezTo>
                    <a:pt x="13571" y="10739"/>
                    <a:pt x="13548" y="10727"/>
                    <a:pt x="13513" y="10727"/>
                  </a:cubicBezTo>
                  <a:cubicBezTo>
                    <a:pt x="13142" y="10658"/>
                    <a:pt x="12770" y="10600"/>
                    <a:pt x="12399" y="10530"/>
                  </a:cubicBezTo>
                  <a:lnTo>
                    <a:pt x="12341" y="10530"/>
                  </a:lnTo>
                  <a:cubicBezTo>
                    <a:pt x="12097" y="10530"/>
                    <a:pt x="11842" y="10542"/>
                    <a:pt x="11609" y="10449"/>
                  </a:cubicBezTo>
                  <a:cubicBezTo>
                    <a:pt x="11575" y="10437"/>
                    <a:pt x="11528" y="10437"/>
                    <a:pt x="11493" y="10449"/>
                  </a:cubicBezTo>
                  <a:cubicBezTo>
                    <a:pt x="11226" y="10472"/>
                    <a:pt x="10959" y="10356"/>
                    <a:pt x="10681" y="10356"/>
                  </a:cubicBezTo>
                  <a:cubicBezTo>
                    <a:pt x="10506" y="10263"/>
                    <a:pt x="10321" y="10275"/>
                    <a:pt x="10147" y="10275"/>
                  </a:cubicBezTo>
                  <a:lnTo>
                    <a:pt x="9322" y="10275"/>
                  </a:lnTo>
                  <a:cubicBezTo>
                    <a:pt x="9229" y="10275"/>
                    <a:pt x="9148" y="10298"/>
                    <a:pt x="9079" y="10263"/>
                  </a:cubicBezTo>
                  <a:cubicBezTo>
                    <a:pt x="8904" y="10193"/>
                    <a:pt x="8742" y="10205"/>
                    <a:pt x="8568" y="10205"/>
                  </a:cubicBezTo>
                  <a:lnTo>
                    <a:pt x="7488" y="10205"/>
                  </a:lnTo>
                  <a:cubicBezTo>
                    <a:pt x="7407" y="10205"/>
                    <a:pt x="7314" y="10217"/>
                    <a:pt x="7244" y="10193"/>
                  </a:cubicBezTo>
                  <a:cubicBezTo>
                    <a:pt x="7070" y="10124"/>
                    <a:pt x="6908" y="10135"/>
                    <a:pt x="6733" y="10135"/>
                  </a:cubicBezTo>
                  <a:lnTo>
                    <a:pt x="5422" y="10135"/>
                  </a:lnTo>
                  <a:cubicBezTo>
                    <a:pt x="5224" y="10135"/>
                    <a:pt x="5027" y="10135"/>
                    <a:pt x="4841" y="10066"/>
                  </a:cubicBezTo>
                  <a:cubicBezTo>
                    <a:pt x="4760" y="10031"/>
                    <a:pt x="4690" y="10031"/>
                    <a:pt x="4621" y="10031"/>
                  </a:cubicBezTo>
                  <a:cubicBezTo>
                    <a:pt x="4319" y="10042"/>
                    <a:pt x="4005" y="10008"/>
                    <a:pt x="3703" y="9950"/>
                  </a:cubicBezTo>
                  <a:cubicBezTo>
                    <a:pt x="3634" y="9926"/>
                    <a:pt x="3564" y="9915"/>
                    <a:pt x="3483" y="9915"/>
                  </a:cubicBezTo>
                  <a:cubicBezTo>
                    <a:pt x="3111" y="9903"/>
                    <a:pt x="2728" y="9857"/>
                    <a:pt x="2368" y="9787"/>
                  </a:cubicBezTo>
                  <a:cubicBezTo>
                    <a:pt x="2241" y="9752"/>
                    <a:pt x="2125" y="9717"/>
                    <a:pt x="2008" y="9636"/>
                  </a:cubicBezTo>
                  <a:cubicBezTo>
                    <a:pt x="1730" y="9462"/>
                    <a:pt x="1509" y="9253"/>
                    <a:pt x="1300" y="9021"/>
                  </a:cubicBezTo>
                  <a:cubicBezTo>
                    <a:pt x="1091" y="8800"/>
                    <a:pt x="929" y="8556"/>
                    <a:pt x="929" y="8231"/>
                  </a:cubicBezTo>
                  <a:cubicBezTo>
                    <a:pt x="929" y="8208"/>
                    <a:pt x="929" y="8173"/>
                    <a:pt x="917" y="8150"/>
                  </a:cubicBezTo>
                  <a:cubicBezTo>
                    <a:pt x="848" y="8034"/>
                    <a:pt x="859" y="7918"/>
                    <a:pt x="859" y="7779"/>
                  </a:cubicBezTo>
                  <a:lnTo>
                    <a:pt x="859" y="6490"/>
                  </a:lnTo>
                  <a:cubicBezTo>
                    <a:pt x="859" y="6409"/>
                    <a:pt x="894" y="6316"/>
                    <a:pt x="906" y="6211"/>
                  </a:cubicBezTo>
                  <a:cubicBezTo>
                    <a:pt x="917" y="6130"/>
                    <a:pt x="952" y="6037"/>
                    <a:pt x="929" y="5944"/>
                  </a:cubicBezTo>
                  <a:cubicBezTo>
                    <a:pt x="917" y="5689"/>
                    <a:pt x="1033" y="5492"/>
                    <a:pt x="1126" y="5271"/>
                  </a:cubicBezTo>
                  <a:cubicBezTo>
                    <a:pt x="1184" y="5097"/>
                    <a:pt x="1300" y="4981"/>
                    <a:pt x="1451" y="4900"/>
                  </a:cubicBezTo>
                  <a:lnTo>
                    <a:pt x="1498" y="4853"/>
                  </a:lnTo>
                  <a:cubicBezTo>
                    <a:pt x="1672" y="4644"/>
                    <a:pt x="1916" y="4563"/>
                    <a:pt x="2171" y="4493"/>
                  </a:cubicBezTo>
                  <a:cubicBezTo>
                    <a:pt x="2264" y="4458"/>
                    <a:pt x="2380" y="4435"/>
                    <a:pt x="2484" y="4412"/>
                  </a:cubicBezTo>
                  <a:cubicBezTo>
                    <a:pt x="2786" y="4342"/>
                    <a:pt x="3100" y="4273"/>
                    <a:pt x="3413" y="4296"/>
                  </a:cubicBezTo>
                  <a:lnTo>
                    <a:pt x="3634" y="4296"/>
                  </a:lnTo>
                  <a:cubicBezTo>
                    <a:pt x="3692" y="4296"/>
                    <a:pt x="3761" y="4296"/>
                    <a:pt x="3808" y="4273"/>
                  </a:cubicBezTo>
                  <a:cubicBezTo>
                    <a:pt x="3936" y="4215"/>
                    <a:pt x="4063" y="4215"/>
                    <a:pt x="4203" y="4215"/>
                  </a:cubicBezTo>
                  <a:cubicBezTo>
                    <a:pt x="5387" y="4215"/>
                    <a:pt x="6594" y="4226"/>
                    <a:pt x="7778" y="4215"/>
                  </a:cubicBezTo>
                  <a:cubicBezTo>
                    <a:pt x="8161" y="4215"/>
                    <a:pt x="8510" y="4261"/>
                    <a:pt x="8823" y="4470"/>
                  </a:cubicBezTo>
                  <a:cubicBezTo>
                    <a:pt x="8858" y="4493"/>
                    <a:pt x="8881" y="4493"/>
                    <a:pt x="8916" y="4516"/>
                  </a:cubicBezTo>
                  <a:cubicBezTo>
                    <a:pt x="9055" y="4621"/>
                    <a:pt x="9218" y="4737"/>
                    <a:pt x="9276" y="4923"/>
                  </a:cubicBezTo>
                  <a:cubicBezTo>
                    <a:pt x="9322" y="5039"/>
                    <a:pt x="9380" y="5143"/>
                    <a:pt x="9438" y="5259"/>
                  </a:cubicBezTo>
                  <a:cubicBezTo>
                    <a:pt x="9450" y="5283"/>
                    <a:pt x="9450" y="5318"/>
                    <a:pt x="9485" y="5329"/>
                  </a:cubicBezTo>
                  <a:cubicBezTo>
                    <a:pt x="9624" y="5422"/>
                    <a:pt x="9729" y="5550"/>
                    <a:pt x="9798" y="5689"/>
                  </a:cubicBezTo>
                  <a:cubicBezTo>
                    <a:pt x="9810" y="5735"/>
                    <a:pt x="9891" y="5747"/>
                    <a:pt x="9914" y="5782"/>
                  </a:cubicBezTo>
                  <a:cubicBezTo>
                    <a:pt x="9984" y="5828"/>
                    <a:pt x="10077" y="5886"/>
                    <a:pt x="10147" y="5921"/>
                  </a:cubicBezTo>
                  <a:cubicBezTo>
                    <a:pt x="10309" y="6014"/>
                    <a:pt x="10472" y="6130"/>
                    <a:pt x="10623" y="6177"/>
                  </a:cubicBezTo>
                  <a:cubicBezTo>
                    <a:pt x="10785" y="6211"/>
                    <a:pt x="10936" y="6269"/>
                    <a:pt x="11075" y="6328"/>
                  </a:cubicBezTo>
                  <a:cubicBezTo>
                    <a:pt x="11307" y="6432"/>
                    <a:pt x="11551" y="6502"/>
                    <a:pt x="11783" y="6618"/>
                  </a:cubicBezTo>
                  <a:cubicBezTo>
                    <a:pt x="12016" y="6734"/>
                    <a:pt x="12283" y="6815"/>
                    <a:pt x="12503" y="6966"/>
                  </a:cubicBezTo>
                  <a:lnTo>
                    <a:pt x="12585" y="7012"/>
                  </a:lnTo>
                  <a:cubicBezTo>
                    <a:pt x="12770" y="7059"/>
                    <a:pt x="12921" y="7163"/>
                    <a:pt x="13095" y="7233"/>
                  </a:cubicBezTo>
                  <a:cubicBezTo>
                    <a:pt x="13142" y="7245"/>
                    <a:pt x="13165" y="7279"/>
                    <a:pt x="13211" y="7279"/>
                  </a:cubicBezTo>
                  <a:cubicBezTo>
                    <a:pt x="13374" y="7303"/>
                    <a:pt x="13525" y="7349"/>
                    <a:pt x="13664" y="7187"/>
                  </a:cubicBezTo>
                  <a:cubicBezTo>
                    <a:pt x="13618" y="7012"/>
                    <a:pt x="13676" y="6827"/>
                    <a:pt x="13583" y="6618"/>
                  </a:cubicBezTo>
                  <a:cubicBezTo>
                    <a:pt x="13409" y="6560"/>
                    <a:pt x="13223" y="6478"/>
                    <a:pt x="13026" y="6420"/>
                  </a:cubicBezTo>
                  <a:cubicBezTo>
                    <a:pt x="12828" y="6362"/>
                    <a:pt x="12643" y="6316"/>
                    <a:pt x="12468" y="6258"/>
                  </a:cubicBezTo>
                  <a:cubicBezTo>
                    <a:pt x="12294" y="6200"/>
                    <a:pt x="12132" y="6130"/>
                    <a:pt x="11958" y="6060"/>
                  </a:cubicBezTo>
                  <a:cubicBezTo>
                    <a:pt x="11714" y="5956"/>
                    <a:pt x="11470" y="5863"/>
                    <a:pt x="11226" y="5782"/>
                  </a:cubicBezTo>
                  <a:cubicBezTo>
                    <a:pt x="11122" y="5747"/>
                    <a:pt x="11029" y="5712"/>
                    <a:pt x="10948" y="5654"/>
                  </a:cubicBezTo>
                  <a:cubicBezTo>
                    <a:pt x="10820" y="5561"/>
                    <a:pt x="10657" y="5492"/>
                    <a:pt x="10506" y="5422"/>
                  </a:cubicBezTo>
                  <a:cubicBezTo>
                    <a:pt x="10379" y="5445"/>
                    <a:pt x="10321" y="5364"/>
                    <a:pt x="10239" y="5271"/>
                  </a:cubicBezTo>
                  <a:cubicBezTo>
                    <a:pt x="10135" y="5167"/>
                    <a:pt x="10065" y="5050"/>
                    <a:pt x="9961" y="4958"/>
                  </a:cubicBezTo>
                  <a:cubicBezTo>
                    <a:pt x="9810" y="4795"/>
                    <a:pt x="9833" y="4609"/>
                    <a:pt x="9845" y="4400"/>
                  </a:cubicBezTo>
                  <a:cubicBezTo>
                    <a:pt x="9845" y="4296"/>
                    <a:pt x="9868" y="4203"/>
                    <a:pt x="9868" y="4099"/>
                  </a:cubicBezTo>
                  <a:lnTo>
                    <a:pt x="9868" y="3390"/>
                  </a:lnTo>
                  <a:cubicBezTo>
                    <a:pt x="9868" y="3309"/>
                    <a:pt x="9868" y="3239"/>
                    <a:pt x="9903" y="3170"/>
                  </a:cubicBezTo>
                  <a:cubicBezTo>
                    <a:pt x="9961" y="3007"/>
                    <a:pt x="10019" y="2845"/>
                    <a:pt x="10100" y="2694"/>
                  </a:cubicBezTo>
                  <a:cubicBezTo>
                    <a:pt x="10147" y="2589"/>
                    <a:pt x="10216" y="2496"/>
                    <a:pt x="10297" y="2415"/>
                  </a:cubicBezTo>
                  <a:cubicBezTo>
                    <a:pt x="10356" y="2322"/>
                    <a:pt x="10425" y="2264"/>
                    <a:pt x="10483" y="2183"/>
                  </a:cubicBezTo>
                  <a:cubicBezTo>
                    <a:pt x="10715" y="1823"/>
                    <a:pt x="11064" y="1649"/>
                    <a:pt x="11435" y="1510"/>
                  </a:cubicBezTo>
                  <a:cubicBezTo>
                    <a:pt x="11575" y="1475"/>
                    <a:pt x="11691" y="1440"/>
                    <a:pt x="11818" y="1394"/>
                  </a:cubicBezTo>
                  <a:cubicBezTo>
                    <a:pt x="11876" y="1370"/>
                    <a:pt x="11934" y="1359"/>
                    <a:pt x="11992" y="1336"/>
                  </a:cubicBezTo>
                  <a:cubicBezTo>
                    <a:pt x="12236" y="1324"/>
                    <a:pt x="12468" y="1208"/>
                    <a:pt x="12712" y="1254"/>
                  </a:cubicBezTo>
                  <a:cubicBezTo>
                    <a:pt x="12759" y="1254"/>
                    <a:pt x="12793" y="1219"/>
                    <a:pt x="12828" y="1219"/>
                  </a:cubicBezTo>
                  <a:cubicBezTo>
                    <a:pt x="12910" y="1208"/>
                    <a:pt x="12979" y="1185"/>
                    <a:pt x="13037" y="1185"/>
                  </a:cubicBezTo>
                  <a:cubicBezTo>
                    <a:pt x="13211" y="1185"/>
                    <a:pt x="13374" y="1103"/>
                    <a:pt x="13560" y="1045"/>
                  </a:cubicBezTo>
                  <a:cubicBezTo>
                    <a:pt x="13351" y="929"/>
                    <a:pt x="13467" y="674"/>
                    <a:pt x="13258" y="488"/>
                  </a:cubicBezTo>
                  <a:close/>
                  <a:moveTo>
                    <a:pt x="16578" y="12945"/>
                  </a:moveTo>
                  <a:cubicBezTo>
                    <a:pt x="16892" y="12991"/>
                    <a:pt x="17205" y="12887"/>
                    <a:pt x="17507" y="12747"/>
                  </a:cubicBezTo>
                  <a:cubicBezTo>
                    <a:pt x="17762" y="12620"/>
                    <a:pt x="17925" y="12399"/>
                    <a:pt x="18052" y="12155"/>
                  </a:cubicBezTo>
                  <a:cubicBezTo>
                    <a:pt x="18099" y="12074"/>
                    <a:pt x="18099" y="11993"/>
                    <a:pt x="18111" y="11923"/>
                  </a:cubicBezTo>
                  <a:cubicBezTo>
                    <a:pt x="18134" y="11726"/>
                    <a:pt x="18134" y="11552"/>
                    <a:pt x="18111" y="11366"/>
                  </a:cubicBezTo>
                  <a:cubicBezTo>
                    <a:pt x="18087" y="11134"/>
                    <a:pt x="18052" y="10902"/>
                    <a:pt x="17878" y="10716"/>
                  </a:cubicBezTo>
                  <a:cubicBezTo>
                    <a:pt x="17693" y="10507"/>
                    <a:pt x="17507" y="10356"/>
                    <a:pt x="17263" y="10228"/>
                  </a:cubicBezTo>
                  <a:cubicBezTo>
                    <a:pt x="16938" y="10089"/>
                    <a:pt x="16625" y="10077"/>
                    <a:pt x="16288" y="10228"/>
                  </a:cubicBezTo>
                  <a:cubicBezTo>
                    <a:pt x="16230" y="10263"/>
                    <a:pt x="16172" y="10275"/>
                    <a:pt x="16114" y="10286"/>
                  </a:cubicBezTo>
                  <a:cubicBezTo>
                    <a:pt x="16056" y="10309"/>
                    <a:pt x="15986" y="10309"/>
                    <a:pt x="15940" y="10333"/>
                  </a:cubicBezTo>
                  <a:cubicBezTo>
                    <a:pt x="15823" y="10437"/>
                    <a:pt x="15661" y="10495"/>
                    <a:pt x="15545" y="10611"/>
                  </a:cubicBezTo>
                  <a:cubicBezTo>
                    <a:pt x="15348" y="10809"/>
                    <a:pt x="15173" y="11029"/>
                    <a:pt x="15197" y="11354"/>
                  </a:cubicBezTo>
                  <a:cubicBezTo>
                    <a:pt x="15208" y="11482"/>
                    <a:pt x="15185" y="11610"/>
                    <a:pt x="15289" y="11726"/>
                  </a:cubicBezTo>
                  <a:cubicBezTo>
                    <a:pt x="15324" y="11784"/>
                    <a:pt x="15348" y="11888"/>
                    <a:pt x="15324" y="11958"/>
                  </a:cubicBezTo>
                  <a:cubicBezTo>
                    <a:pt x="15324" y="12167"/>
                    <a:pt x="15406" y="12329"/>
                    <a:pt x="15522" y="12504"/>
                  </a:cubicBezTo>
                  <a:cubicBezTo>
                    <a:pt x="15696" y="12771"/>
                    <a:pt x="15940" y="12910"/>
                    <a:pt x="16253" y="12933"/>
                  </a:cubicBezTo>
                  <a:cubicBezTo>
                    <a:pt x="16358" y="12968"/>
                    <a:pt x="16462" y="12945"/>
                    <a:pt x="16578" y="12945"/>
                  </a:cubicBezTo>
                  <a:close/>
                  <a:moveTo>
                    <a:pt x="17495" y="1904"/>
                  </a:moveTo>
                  <a:lnTo>
                    <a:pt x="17495" y="1777"/>
                  </a:lnTo>
                  <a:cubicBezTo>
                    <a:pt x="17391" y="1440"/>
                    <a:pt x="17240" y="1138"/>
                    <a:pt x="17066" y="836"/>
                  </a:cubicBezTo>
                  <a:cubicBezTo>
                    <a:pt x="17054" y="802"/>
                    <a:pt x="17031" y="755"/>
                    <a:pt x="16996" y="743"/>
                  </a:cubicBezTo>
                  <a:cubicBezTo>
                    <a:pt x="16915" y="651"/>
                    <a:pt x="16822" y="569"/>
                    <a:pt x="16717" y="500"/>
                  </a:cubicBezTo>
                  <a:cubicBezTo>
                    <a:pt x="16520" y="349"/>
                    <a:pt x="16299" y="221"/>
                    <a:pt x="16021" y="233"/>
                  </a:cubicBezTo>
                  <a:cubicBezTo>
                    <a:pt x="15765" y="256"/>
                    <a:pt x="15522" y="233"/>
                    <a:pt x="15255" y="233"/>
                  </a:cubicBezTo>
                  <a:cubicBezTo>
                    <a:pt x="15197" y="233"/>
                    <a:pt x="15127" y="221"/>
                    <a:pt x="15069" y="256"/>
                  </a:cubicBezTo>
                  <a:cubicBezTo>
                    <a:pt x="14872" y="337"/>
                    <a:pt x="14674" y="326"/>
                    <a:pt x="14465" y="337"/>
                  </a:cubicBezTo>
                  <a:cubicBezTo>
                    <a:pt x="14407" y="337"/>
                    <a:pt x="14349" y="349"/>
                    <a:pt x="14303" y="372"/>
                  </a:cubicBezTo>
                  <a:cubicBezTo>
                    <a:pt x="14198" y="384"/>
                    <a:pt x="14094" y="407"/>
                    <a:pt x="13989" y="407"/>
                  </a:cubicBezTo>
                  <a:cubicBezTo>
                    <a:pt x="13862" y="407"/>
                    <a:pt x="13757" y="453"/>
                    <a:pt x="13653" y="558"/>
                  </a:cubicBezTo>
                  <a:cubicBezTo>
                    <a:pt x="13653" y="639"/>
                    <a:pt x="13676" y="743"/>
                    <a:pt x="13676" y="860"/>
                  </a:cubicBezTo>
                  <a:cubicBezTo>
                    <a:pt x="13757" y="848"/>
                    <a:pt x="13827" y="848"/>
                    <a:pt x="13908" y="836"/>
                  </a:cubicBezTo>
                  <a:cubicBezTo>
                    <a:pt x="14117" y="790"/>
                    <a:pt x="14338" y="732"/>
                    <a:pt x="14558" y="720"/>
                  </a:cubicBezTo>
                  <a:cubicBezTo>
                    <a:pt x="15104" y="697"/>
                    <a:pt x="15661" y="720"/>
                    <a:pt x="16207" y="720"/>
                  </a:cubicBezTo>
                  <a:cubicBezTo>
                    <a:pt x="16578" y="720"/>
                    <a:pt x="16880" y="964"/>
                    <a:pt x="16961" y="1312"/>
                  </a:cubicBezTo>
                  <a:cubicBezTo>
                    <a:pt x="17008" y="1510"/>
                    <a:pt x="17054" y="1730"/>
                    <a:pt x="17193" y="1904"/>
                  </a:cubicBezTo>
                  <a:close/>
                  <a:moveTo>
                    <a:pt x="13745" y="7256"/>
                  </a:moveTo>
                  <a:cubicBezTo>
                    <a:pt x="13792" y="7303"/>
                    <a:pt x="13815" y="7338"/>
                    <a:pt x="13862" y="7349"/>
                  </a:cubicBezTo>
                  <a:cubicBezTo>
                    <a:pt x="13908" y="7372"/>
                    <a:pt x="13954" y="7396"/>
                    <a:pt x="14012" y="7407"/>
                  </a:cubicBezTo>
                  <a:cubicBezTo>
                    <a:pt x="14152" y="7454"/>
                    <a:pt x="14303" y="7477"/>
                    <a:pt x="14442" y="7523"/>
                  </a:cubicBezTo>
                  <a:cubicBezTo>
                    <a:pt x="14767" y="7605"/>
                    <a:pt x="15092" y="7686"/>
                    <a:pt x="15429" y="7663"/>
                  </a:cubicBezTo>
                  <a:lnTo>
                    <a:pt x="15487" y="7663"/>
                  </a:lnTo>
                  <a:cubicBezTo>
                    <a:pt x="15719" y="7709"/>
                    <a:pt x="15928" y="7605"/>
                    <a:pt x="16160" y="7581"/>
                  </a:cubicBezTo>
                  <a:cubicBezTo>
                    <a:pt x="16253" y="7570"/>
                    <a:pt x="16358" y="7488"/>
                    <a:pt x="16462" y="7430"/>
                  </a:cubicBezTo>
                  <a:cubicBezTo>
                    <a:pt x="16543" y="7396"/>
                    <a:pt x="16636" y="7338"/>
                    <a:pt x="16741" y="7303"/>
                  </a:cubicBezTo>
                  <a:cubicBezTo>
                    <a:pt x="16915" y="7233"/>
                    <a:pt x="17031" y="7117"/>
                    <a:pt x="17124" y="6966"/>
                  </a:cubicBezTo>
                  <a:cubicBezTo>
                    <a:pt x="17240" y="6815"/>
                    <a:pt x="17333" y="6653"/>
                    <a:pt x="17414" y="6467"/>
                  </a:cubicBezTo>
                  <a:cubicBezTo>
                    <a:pt x="17553" y="6177"/>
                    <a:pt x="17693" y="5898"/>
                    <a:pt x="17843" y="5619"/>
                  </a:cubicBezTo>
                  <a:cubicBezTo>
                    <a:pt x="17739" y="5550"/>
                    <a:pt x="17669" y="5573"/>
                    <a:pt x="17623" y="5654"/>
                  </a:cubicBezTo>
                  <a:cubicBezTo>
                    <a:pt x="17576" y="5724"/>
                    <a:pt x="17530" y="5793"/>
                    <a:pt x="17518" y="5863"/>
                  </a:cubicBezTo>
                  <a:cubicBezTo>
                    <a:pt x="17495" y="6026"/>
                    <a:pt x="17414" y="6153"/>
                    <a:pt x="17321" y="6269"/>
                  </a:cubicBezTo>
                  <a:cubicBezTo>
                    <a:pt x="17275" y="6316"/>
                    <a:pt x="17240" y="6374"/>
                    <a:pt x="17228" y="6432"/>
                  </a:cubicBezTo>
                  <a:cubicBezTo>
                    <a:pt x="17182" y="6595"/>
                    <a:pt x="17054" y="6711"/>
                    <a:pt x="16973" y="6838"/>
                  </a:cubicBezTo>
                  <a:cubicBezTo>
                    <a:pt x="16938" y="6885"/>
                    <a:pt x="16868" y="6908"/>
                    <a:pt x="16833" y="6966"/>
                  </a:cubicBezTo>
                  <a:cubicBezTo>
                    <a:pt x="16694" y="7198"/>
                    <a:pt x="16474" y="7279"/>
                    <a:pt x="16218" y="7291"/>
                  </a:cubicBezTo>
                  <a:cubicBezTo>
                    <a:pt x="15777" y="7314"/>
                    <a:pt x="15359" y="7198"/>
                    <a:pt x="14941" y="7233"/>
                  </a:cubicBezTo>
                  <a:cubicBezTo>
                    <a:pt x="14906" y="7233"/>
                    <a:pt x="14883" y="7233"/>
                    <a:pt x="14848" y="7221"/>
                  </a:cubicBezTo>
                  <a:cubicBezTo>
                    <a:pt x="14546" y="7129"/>
                    <a:pt x="14245" y="7070"/>
                    <a:pt x="13920" y="7059"/>
                  </a:cubicBezTo>
                  <a:lnTo>
                    <a:pt x="13838" y="7059"/>
                  </a:lnTo>
                  <a:cubicBezTo>
                    <a:pt x="13803" y="7129"/>
                    <a:pt x="13780" y="7187"/>
                    <a:pt x="13745" y="7256"/>
                  </a:cubicBezTo>
                  <a:close/>
                  <a:moveTo>
                    <a:pt x="17704" y="5318"/>
                  </a:moveTo>
                  <a:cubicBezTo>
                    <a:pt x="17785" y="5294"/>
                    <a:pt x="17867" y="5318"/>
                    <a:pt x="17913" y="5271"/>
                  </a:cubicBezTo>
                  <a:cubicBezTo>
                    <a:pt x="18041" y="5143"/>
                    <a:pt x="18192" y="4992"/>
                    <a:pt x="18215" y="4795"/>
                  </a:cubicBezTo>
                  <a:cubicBezTo>
                    <a:pt x="18250" y="4667"/>
                    <a:pt x="18273" y="4528"/>
                    <a:pt x="18308" y="4412"/>
                  </a:cubicBezTo>
                  <a:cubicBezTo>
                    <a:pt x="18308" y="4389"/>
                    <a:pt x="18285" y="4354"/>
                    <a:pt x="18285" y="4331"/>
                  </a:cubicBezTo>
                  <a:cubicBezTo>
                    <a:pt x="18203" y="4296"/>
                    <a:pt x="18134" y="4249"/>
                    <a:pt x="18041" y="4226"/>
                  </a:cubicBezTo>
                  <a:cubicBezTo>
                    <a:pt x="17785" y="4157"/>
                    <a:pt x="17635" y="4249"/>
                    <a:pt x="17565" y="4505"/>
                  </a:cubicBezTo>
                  <a:cubicBezTo>
                    <a:pt x="17553" y="4563"/>
                    <a:pt x="17565" y="4633"/>
                    <a:pt x="17530" y="4679"/>
                  </a:cubicBezTo>
                  <a:cubicBezTo>
                    <a:pt x="17437" y="4911"/>
                    <a:pt x="17507" y="5085"/>
                    <a:pt x="17669" y="5259"/>
                  </a:cubicBezTo>
                  <a:cubicBezTo>
                    <a:pt x="17669" y="5271"/>
                    <a:pt x="17681" y="5271"/>
                    <a:pt x="17704" y="5318"/>
                  </a:cubicBezTo>
                  <a:close/>
                  <a:moveTo>
                    <a:pt x="17344" y="2206"/>
                  </a:moveTo>
                  <a:cubicBezTo>
                    <a:pt x="17333" y="2241"/>
                    <a:pt x="17321" y="2253"/>
                    <a:pt x="17298" y="2288"/>
                  </a:cubicBezTo>
                  <a:cubicBezTo>
                    <a:pt x="17240" y="2555"/>
                    <a:pt x="17379" y="2822"/>
                    <a:pt x="17391" y="3077"/>
                  </a:cubicBezTo>
                  <a:cubicBezTo>
                    <a:pt x="17391" y="3112"/>
                    <a:pt x="17460" y="3170"/>
                    <a:pt x="17495" y="3170"/>
                  </a:cubicBezTo>
                  <a:cubicBezTo>
                    <a:pt x="17635" y="3181"/>
                    <a:pt x="17797" y="3216"/>
                    <a:pt x="17948" y="3135"/>
                  </a:cubicBezTo>
                  <a:cubicBezTo>
                    <a:pt x="17925" y="2822"/>
                    <a:pt x="17855" y="2520"/>
                    <a:pt x="17751" y="220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1086750" y="2833825"/>
              <a:ext cx="45300" cy="43000"/>
            </a:xfrm>
            <a:custGeom>
              <a:rect b="b" l="l" r="r" t="t"/>
              <a:pathLst>
                <a:path extrusionOk="0" h="1720" w="1812">
                  <a:moveTo>
                    <a:pt x="941" y="1684"/>
                  </a:moveTo>
                  <a:lnTo>
                    <a:pt x="709" y="1684"/>
                  </a:lnTo>
                  <a:cubicBezTo>
                    <a:pt x="662" y="1684"/>
                    <a:pt x="627" y="1684"/>
                    <a:pt x="593" y="1661"/>
                  </a:cubicBezTo>
                  <a:cubicBezTo>
                    <a:pt x="465" y="1568"/>
                    <a:pt x="337" y="1498"/>
                    <a:pt x="233" y="1382"/>
                  </a:cubicBezTo>
                  <a:cubicBezTo>
                    <a:pt x="70" y="1185"/>
                    <a:pt x="0" y="930"/>
                    <a:pt x="0" y="674"/>
                  </a:cubicBezTo>
                  <a:cubicBezTo>
                    <a:pt x="0" y="628"/>
                    <a:pt x="12" y="570"/>
                    <a:pt x="24" y="523"/>
                  </a:cubicBezTo>
                  <a:cubicBezTo>
                    <a:pt x="163" y="314"/>
                    <a:pt x="534" y="1"/>
                    <a:pt x="860" y="152"/>
                  </a:cubicBezTo>
                  <a:cubicBezTo>
                    <a:pt x="929" y="175"/>
                    <a:pt x="1010" y="198"/>
                    <a:pt x="1080" y="198"/>
                  </a:cubicBezTo>
                  <a:cubicBezTo>
                    <a:pt x="1463" y="256"/>
                    <a:pt x="1753" y="581"/>
                    <a:pt x="1788" y="964"/>
                  </a:cubicBezTo>
                  <a:cubicBezTo>
                    <a:pt x="1811" y="1243"/>
                    <a:pt x="1661" y="1394"/>
                    <a:pt x="1475" y="1545"/>
                  </a:cubicBezTo>
                  <a:cubicBezTo>
                    <a:pt x="1301" y="1673"/>
                    <a:pt x="1115" y="1719"/>
                    <a:pt x="941" y="1684"/>
                  </a:cubicBezTo>
                  <a:close/>
                  <a:moveTo>
                    <a:pt x="627" y="442"/>
                  </a:moveTo>
                  <a:cubicBezTo>
                    <a:pt x="546" y="488"/>
                    <a:pt x="465" y="546"/>
                    <a:pt x="372" y="605"/>
                  </a:cubicBezTo>
                  <a:cubicBezTo>
                    <a:pt x="314" y="639"/>
                    <a:pt x="291" y="721"/>
                    <a:pt x="302" y="790"/>
                  </a:cubicBezTo>
                  <a:cubicBezTo>
                    <a:pt x="360" y="1011"/>
                    <a:pt x="453" y="1208"/>
                    <a:pt x="651" y="1336"/>
                  </a:cubicBezTo>
                  <a:cubicBezTo>
                    <a:pt x="697" y="1371"/>
                    <a:pt x="743" y="1382"/>
                    <a:pt x="778" y="1394"/>
                  </a:cubicBezTo>
                  <a:cubicBezTo>
                    <a:pt x="987" y="1429"/>
                    <a:pt x="1161" y="1382"/>
                    <a:pt x="1347" y="1313"/>
                  </a:cubicBezTo>
                  <a:cubicBezTo>
                    <a:pt x="1405" y="1278"/>
                    <a:pt x="1452" y="1243"/>
                    <a:pt x="1440" y="1162"/>
                  </a:cubicBezTo>
                  <a:cubicBezTo>
                    <a:pt x="1440" y="1069"/>
                    <a:pt x="1417" y="964"/>
                    <a:pt x="1405" y="860"/>
                  </a:cubicBezTo>
                  <a:cubicBezTo>
                    <a:pt x="1405" y="790"/>
                    <a:pt x="1359" y="721"/>
                    <a:pt x="1301" y="686"/>
                  </a:cubicBezTo>
                  <a:cubicBezTo>
                    <a:pt x="1208" y="628"/>
                    <a:pt x="1115" y="570"/>
                    <a:pt x="999" y="546"/>
                  </a:cubicBezTo>
                  <a:cubicBezTo>
                    <a:pt x="918" y="488"/>
                    <a:pt x="778" y="465"/>
                    <a:pt x="627" y="44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" name="Google Shape;549;p10"/>
          <p:cNvGrpSpPr/>
          <p:nvPr/>
        </p:nvGrpSpPr>
        <p:grpSpPr>
          <a:xfrm flipH="1" rot="1062273">
            <a:off x="-107477" y="229689"/>
            <a:ext cx="384784" cy="1297441"/>
            <a:chOff x="954700" y="3672025"/>
            <a:chExt cx="106825" cy="360200"/>
          </a:xfrm>
        </p:grpSpPr>
        <p:sp>
          <p:nvSpPr>
            <p:cNvPr id="550" name="Google Shape;550;p10"/>
            <p:cNvSpPr/>
            <p:nvPr/>
          </p:nvSpPr>
          <p:spPr>
            <a:xfrm>
              <a:off x="954700" y="3672025"/>
              <a:ext cx="106825" cy="360200"/>
            </a:xfrm>
            <a:custGeom>
              <a:rect b="b" l="l" r="r" t="t"/>
              <a:pathLst>
                <a:path extrusionOk="0" h="14408" w="4273">
                  <a:moveTo>
                    <a:pt x="2276" y="0"/>
                  </a:moveTo>
                  <a:cubicBezTo>
                    <a:pt x="2392" y="81"/>
                    <a:pt x="2380" y="186"/>
                    <a:pt x="2380" y="290"/>
                  </a:cubicBezTo>
                  <a:cubicBezTo>
                    <a:pt x="2380" y="650"/>
                    <a:pt x="2392" y="999"/>
                    <a:pt x="2392" y="1358"/>
                  </a:cubicBezTo>
                  <a:cubicBezTo>
                    <a:pt x="2392" y="2078"/>
                    <a:pt x="2392" y="2798"/>
                    <a:pt x="2403" y="3506"/>
                  </a:cubicBezTo>
                  <a:cubicBezTo>
                    <a:pt x="2403" y="3622"/>
                    <a:pt x="2392" y="3727"/>
                    <a:pt x="2450" y="3854"/>
                  </a:cubicBezTo>
                  <a:cubicBezTo>
                    <a:pt x="2636" y="3854"/>
                    <a:pt x="2810" y="3889"/>
                    <a:pt x="2984" y="3947"/>
                  </a:cubicBezTo>
                  <a:cubicBezTo>
                    <a:pt x="3100" y="3982"/>
                    <a:pt x="3146" y="4063"/>
                    <a:pt x="3158" y="4156"/>
                  </a:cubicBezTo>
                  <a:lnTo>
                    <a:pt x="3158" y="4470"/>
                  </a:lnTo>
                  <a:cubicBezTo>
                    <a:pt x="3158" y="4574"/>
                    <a:pt x="3170" y="4667"/>
                    <a:pt x="3170" y="4772"/>
                  </a:cubicBezTo>
                  <a:cubicBezTo>
                    <a:pt x="3228" y="4783"/>
                    <a:pt x="3286" y="4783"/>
                    <a:pt x="3332" y="4806"/>
                  </a:cubicBezTo>
                  <a:cubicBezTo>
                    <a:pt x="3437" y="4830"/>
                    <a:pt x="3506" y="4888"/>
                    <a:pt x="3541" y="4981"/>
                  </a:cubicBezTo>
                  <a:cubicBezTo>
                    <a:pt x="3599" y="5131"/>
                    <a:pt x="3669" y="5294"/>
                    <a:pt x="3669" y="5468"/>
                  </a:cubicBezTo>
                  <a:cubicBezTo>
                    <a:pt x="3669" y="6606"/>
                    <a:pt x="3669" y="7732"/>
                    <a:pt x="3680" y="8881"/>
                  </a:cubicBezTo>
                  <a:cubicBezTo>
                    <a:pt x="3680" y="8997"/>
                    <a:pt x="3657" y="9125"/>
                    <a:pt x="3634" y="9241"/>
                  </a:cubicBezTo>
                  <a:cubicBezTo>
                    <a:pt x="3634" y="9276"/>
                    <a:pt x="3611" y="9299"/>
                    <a:pt x="3611" y="9334"/>
                  </a:cubicBezTo>
                  <a:cubicBezTo>
                    <a:pt x="3622" y="9636"/>
                    <a:pt x="3541" y="9938"/>
                    <a:pt x="3564" y="10239"/>
                  </a:cubicBezTo>
                  <a:cubicBezTo>
                    <a:pt x="3576" y="10437"/>
                    <a:pt x="3576" y="10611"/>
                    <a:pt x="3576" y="10797"/>
                  </a:cubicBezTo>
                  <a:cubicBezTo>
                    <a:pt x="3576" y="10901"/>
                    <a:pt x="3599" y="10994"/>
                    <a:pt x="3599" y="11110"/>
                  </a:cubicBezTo>
                  <a:cubicBezTo>
                    <a:pt x="3808" y="11099"/>
                    <a:pt x="3982" y="11168"/>
                    <a:pt x="4133" y="11308"/>
                  </a:cubicBezTo>
                  <a:cubicBezTo>
                    <a:pt x="4180" y="11342"/>
                    <a:pt x="4214" y="11389"/>
                    <a:pt x="4238" y="11447"/>
                  </a:cubicBezTo>
                  <a:cubicBezTo>
                    <a:pt x="4272" y="11691"/>
                    <a:pt x="4214" y="11923"/>
                    <a:pt x="4122" y="12155"/>
                  </a:cubicBezTo>
                  <a:cubicBezTo>
                    <a:pt x="4075" y="12248"/>
                    <a:pt x="4005" y="12306"/>
                    <a:pt x="3901" y="12306"/>
                  </a:cubicBezTo>
                  <a:cubicBezTo>
                    <a:pt x="3611" y="12306"/>
                    <a:pt x="3309" y="12306"/>
                    <a:pt x="3019" y="12294"/>
                  </a:cubicBezTo>
                  <a:cubicBezTo>
                    <a:pt x="2937" y="12294"/>
                    <a:pt x="2868" y="12248"/>
                    <a:pt x="2763" y="12213"/>
                  </a:cubicBezTo>
                  <a:cubicBezTo>
                    <a:pt x="2682" y="12445"/>
                    <a:pt x="2740" y="12666"/>
                    <a:pt x="2728" y="12898"/>
                  </a:cubicBezTo>
                  <a:cubicBezTo>
                    <a:pt x="2705" y="13119"/>
                    <a:pt x="2728" y="13351"/>
                    <a:pt x="2728" y="13583"/>
                  </a:cubicBezTo>
                  <a:cubicBezTo>
                    <a:pt x="2798" y="13583"/>
                    <a:pt x="2844" y="13571"/>
                    <a:pt x="2903" y="13571"/>
                  </a:cubicBezTo>
                  <a:cubicBezTo>
                    <a:pt x="2937" y="13571"/>
                    <a:pt x="2984" y="13548"/>
                    <a:pt x="3019" y="13583"/>
                  </a:cubicBezTo>
                  <a:cubicBezTo>
                    <a:pt x="3193" y="13699"/>
                    <a:pt x="3379" y="13757"/>
                    <a:pt x="3506" y="13931"/>
                  </a:cubicBezTo>
                  <a:cubicBezTo>
                    <a:pt x="3599" y="14047"/>
                    <a:pt x="3576" y="14175"/>
                    <a:pt x="3541" y="14303"/>
                  </a:cubicBezTo>
                  <a:cubicBezTo>
                    <a:pt x="3518" y="14361"/>
                    <a:pt x="3460" y="14407"/>
                    <a:pt x="3402" y="14407"/>
                  </a:cubicBezTo>
                  <a:lnTo>
                    <a:pt x="3193" y="14407"/>
                  </a:lnTo>
                  <a:lnTo>
                    <a:pt x="1533" y="14407"/>
                  </a:lnTo>
                  <a:cubicBezTo>
                    <a:pt x="1370" y="14407"/>
                    <a:pt x="1231" y="14396"/>
                    <a:pt x="1103" y="14303"/>
                  </a:cubicBezTo>
                  <a:cubicBezTo>
                    <a:pt x="1022" y="14268"/>
                    <a:pt x="952" y="14245"/>
                    <a:pt x="871" y="14221"/>
                  </a:cubicBezTo>
                  <a:cubicBezTo>
                    <a:pt x="778" y="14187"/>
                    <a:pt x="720" y="14129"/>
                    <a:pt x="697" y="14047"/>
                  </a:cubicBezTo>
                  <a:cubicBezTo>
                    <a:pt x="650" y="13943"/>
                    <a:pt x="697" y="13827"/>
                    <a:pt x="813" y="13804"/>
                  </a:cubicBezTo>
                  <a:cubicBezTo>
                    <a:pt x="987" y="13757"/>
                    <a:pt x="1126" y="13687"/>
                    <a:pt x="1289" y="13595"/>
                  </a:cubicBezTo>
                  <a:cubicBezTo>
                    <a:pt x="1347" y="13560"/>
                    <a:pt x="1417" y="13548"/>
                    <a:pt x="1486" y="13537"/>
                  </a:cubicBezTo>
                  <a:cubicBezTo>
                    <a:pt x="1544" y="13525"/>
                    <a:pt x="1602" y="13490"/>
                    <a:pt x="1649" y="13478"/>
                  </a:cubicBezTo>
                  <a:cubicBezTo>
                    <a:pt x="1695" y="13246"/>
                    <a:pt x="1707" y="12445"/>
                    <a:pt x="1660" y="12201"/>
                  </a:cubicBezTo>
                  <a:cubicBezTo>
                    <a:pt x="1602" y="12201"/>
                    <a:pt x="1544" y="12190"/>
                    <a:pt x="1486" y="12190"/>
                  </a:cubicBezTo>
                  <a:cubicBezTo>
                    <a:pt x="1289" y="12190"/>
                    <a:pt x="1080" y="12178"/>
                    <a:pt x="883" y="12190"/>
                  </a:cubicBezTo>
                  <a:cubicBezTo>
                    <a:pt x="639" y="12201"/>
                    <a:pt x="407" y="12143"/>
                    <a:pt x="151" y="12097"/>
                  </a:cubicBezTo>
                  <a:cubicBezTo>
                    <a:pt x="58" y="12085"/>
                    <a:pt x="12" y="12027"/>
                    <a:pt x="12" y="11946"/>
                  </a:cubicBezTo>
                  <a:cubicBezTo>
                    <a:pt x="12" y="11725"/>
                    <a:pt x="0" y="11493"/>
                    <a:pt x="12" y="11273"/>
                  </a:cubicBezTo>
                  <a:cubicBezTo>
                    <a:pt x="12" y="11110"/>
                    <a:pt x="116" y="11041"/>
                    <a:pt x="267" y="11029"/>
                  </a:cubicBezTo>
                  <a:lnTo>
                    <a:pt x="581" y="11029"/>
                  </a:lnTo>
                  <a:cubicBezTo>
                    <a:pt x="650" y="11029"/>
                    <a:pt x="708" y="11006"/>
                    <a:pt x="790" y="11006"/>
                  </a:cubicBezTo>
                  <a:cubicBezTo>
                    <a:pt x="790" y="10924"/>
                    <a:pt x="813" y="10855"/>
                    <a:pt x="813" y="10797"/>
                  </a:cubicBezTo>
                  <a:lnTo>
                    <a:pt x="813" y="8034"/>
                  </a:lnTo>
                  <a:cubicBezTo>
                    <a:pt x="813" y="7047"/>
                    <a:pt x="824" y="6072"/>
                    <a:pt x="824" y="5097"/>
                  </a:cubicBezTo>
                  <a:cubicBezTo>
                    <a:pt x="824" y="5015"/>
                    <a:pt x="824" y="4946"/>
                    <a:pt x="836" y="4876"/>
                  </a:cubicBezTo>
                  <a:cubicBezTo>
                    <a:pt x="848" y="4748"/>
                    <a:pt x="894" y="4690"/>
                    <a:pt x="1022" y="4690"/>
                  </a:cubicBezTo>
                  <a:cubicBezTo>
                    <a:pt x="1161" y="4690"/>
                    <a:pt x="1289" y="4667"/>
                    <a:pt x="1405" y="4574"/>
                  </a:cubicBezTo>
                  <a:lnTo>
                    <a:pt x="1405" y="4145"/>
                  </a:lnTo>
                  <a:cubicBezTo>
                    <a:pt x="1405" y="3820"/>
                    <a:pt x="1475" y="3762"/>
                    <a:pt x="1800" y="3738"/>
                  </a:cubicBezTo>
                  <a:cubicBezTo>
                    <a:pt x="1858" y="3738"/>
                    <a:pt x="1916" y="3738"/>
                    <a:pt x="1985" y="3727"/>
                  </a:cubicBezTo>
                  <a:cubicBezTo>
                    <a:pt x="1997" y="3727"/>
                    <a:pt x="2032" y="3715"/>
                    <a:pt x="2055" y="3704"/>
                  </a:cubicBezTo>
                  <a:cubicBezTo>
                    <a:pt x="2067" y="3657"/>
                    <a:pt x="2090" y="3599"/>
                    <a:pt x="2090" y="3541"/>
                  </a:cubicBezTo>
                  <a:cubicBezTo>
                    <a:pt x="2090" y="2868"/>
                    <a:pt x="2102" y="2206"/>
                    <a:pt x="2090" y="1544"/>
                  </a:cubicBezTo>
                  <a:cubicBezTo>
                    <a:pt x="2090" y="1242"/>
                    <a:pt x="2055" y="941"/>
                    <a:pt x="2043" y="639"/>
                  </a:cubicBezTo>
                  <a:cubicBezTo>
                    <a:pt x="2043" y="465"/>
                    <a:pt x="2055" y="290"/>
                    <a:pt x="2067" y="116"/>
                  </a:cubicBezTo>
                  <a:cubicBezTo>
                    <a:pt x="2102" y="58"/>
                    <a:pt x="2171" y="12"/>
                    <a:pt x="2276" y="0"/>
                  </a:cubicBezTo>
                  <a:close/>
                  <a:moveTo>
                    <a:pt x="1173" y="11168"/>
                  </a:moveTo>
                  <a:lnTo>
                    <a:pt x="1498" y="11168"/>
                  </a:lnTo>
                  <a:lnTo>
                    <a:pt x="2531" y="11168"/>
                  </a:lnTo>
                  <a:cubicBezTo>
                    <a:pt x="2624" y="11168"/>
                    <a:pt x="2705" y="11168"/>
                    <a:pt x="2763" y="11203"/>
                  </a:cubicBezTo>
                  <a:cubicBezTo>
                    <a:pt x="2926" y="11319"/>
                    <a:pt x="3088" y="11273"/>
                    <a:pt x="3262" y="11226"/>
                  </a:cubicBezTo>
                  <a:cubicBezTo>
                    <a:pt x="3262" y="11168"/>
                    <a:pt x="3274" y="11110"/>
                    <a:pt x="3274" y="11075"/>
                  </a:cubicBezTo>
                  <a:cubicBezTo>
                    <a:pt x="3286" y="10460"/>
                    <a:pt x="3309" y="9833"/>
                    <a:pt x="3320" y="9229"/>
                  </a:cubicBezTo>
                  <a:cubicBezTo>
                    <a:pt x="3320" y="9079"/>
                    <a:pt x="3344" y="8928"/>
                    <a:pt x="3367" y="8777"/>
                  </a:cubicBezTo>
                  <a:cubicBezTo>
                    <a:pt x="3379" y="8556"/>
                    <a:pt x="3390" y="8324"/>
                    <a:pt x="3332" y="8115"/>
                  </a:cubicBezTo>
                  <a:cubicBezTo>
                    <a:pt x="3181" y="8057"/>
                    <a:pt x="3007" y="8080"/>
                    <a:pt x="2844" y="8080"/>
                  </a:cubicBezTo>
                  <a:cubicBezTo>
                    <a:pt x="2810" y="8080"/>
                    <a:pt x="2775" y="8115"/>
                    <a:pt x="2740" y="8138"/>
                  </a:cubicBezTo>
                  <a:cubicBezTo>
                    <a:pt x="2601" y="8243"/>
                    <a:pt x="2577" y="8254"/>
                    <a:pt x="2485" y="8173"/>
                  </a:cubicBezTo>
                  <a:cubicBezTo>
                    <a:pt x="2380" y="8080"/>
                    <a:pt x="2276" y="8069"/>
                    <a:pt x="2171" y="8069"/>
                  </a:cubicBezTo>
                  <a:lnTo>
                    <a:pt x="1324" y="8069"/>
                  </a:lnTo>
                  <a:cubicBezTo>
                    <a:pt x="1266" y="8069"/>
                    <a:pt x="1208" y="8080"/>
                    <a:pt x="1150" y="8080"/>
                  </a:cubicBezTo>
                  <a:cubicBezTo>
                    <a:pt x="1115" y="8359"/>
                    <a:pt x="1126" y="10901"/>
                    <a:pt x="1173" y="11168"/>
                  </a:cubicBezTo>
                  <a:close/>
                  <a:moveTo>
                    <a:pt x="1150" y="4992"/>
                  </a:moveTo>
                  <a:cubicBezTo>
                    <a:pt x="1103" y="5236"/>
                    <a:pt x="1115" y="7593"/>
                    <a:pt x="1161" y="7825"/>
                  </a:cubicBezTo>
                  <a:cubicBezTo>
                    <a:pt x="1219" y="7836"/>
                    <a:pt x="1277" y="7848"/>
                    <a:pt x="1335" y="7848"/>
                  </a:cubicBezTo>
                  <a:lnTo>
                    <a:pt x="3170" y="7848"/>
                  </a:lnTo>
                  <a:cubicBezTo>
                    <a:pt x="3239" y="7848"/>
                    <a:pt x="3297" y="7825"/>
                    <a:pt x="3332" y="7825"/>
                  </a:cubicBezTo>
                  <a:cubicBezTo>
                    <a:pt x="3344" y="7778"/>
                    <a:pt x="3344" y="7744"/>
                    <a:pt x="3344" y="7720"/>
                  </a:cubicBezTo>
                  <a:cubicBezTo>
                    <a:pt x="3344" y="6977"/>
                    <a:pt x="3367" y="6258"/>
                    <a:pt x="3367" y="5515"/>
                  </a:cubicBezTo>
                  <a:cubicBezTo>
                    <a:pt x="3367" y="5352"/>
                    <a:pt x="3309" y="5224"/>
                    <a:pt x="3251" y="5097"/>
                  </a:cubicBezTo>
                  <a:cubicBezTo>
                    <a:pt x="3077" y="5050"/>
                    <a:pt x="2914" y="5015"/>
                    <a:pt x="2752" y="4992"/>
                  </a:cubicBezTo>
                  <a:cubicBezTo>
                    <a:pt x="2694" y="4969"/>
                    <a:pt x="2636" y="4969"/>
                    <a:pt x="2566" y="4969"/>
                  </a:cubicBezTo>
                  <a:lnTo>
                    <a:pt x="2067" y="4969"/>
                  </a:lnTo>
                  <a:cubicBezTo>
                    <a:pt x="1997" y="4969"/>
                    <a:pt x="1927" y="4969"/>
                    <a:pt x="1858" y="4946"/>
                  </a:cubicBezTo>
                  <a:cubicBezTo>
                    <a:pt x="1637" y="4841"/>
                    <a:pt x="1451" y="4876"/>
                    <a:pt x="1231" y="4957"/>
                  </a:cubicBezTo>
                  <a:close/>
                  <a:moveTo>
                    <a:pt x="256" y="11842"/>
                  </a:moveTo>
                  <a:cubicBezTo>
                    <a:pt x="465" y="11958"/>
                    <a:pt x="650" y="11981"/>
                    <a:pt x="836" y="11969"/>
                  </a:cubicBezTo>
                  <a:cubicBezTo>
                    <a:pt x="1451" y="11958"/>
                    <a:pt x="2055" y="11969"/>
                    <a:pt x="2670" y="11969"/>
                  </a:cubicBezTo>
                  <a:cubicBezTo>
                    <a:pt x="2752" y="11969"/>
                    <a:pt x="2856" y="11969"/>
                    <a:pt x="2949" y="11981"/>
                  </a:cubicBezTo>
                  <a:cubicBezTo>
                    <a:pt x="3239" y="12062"/>
                    <a:pt x="3495" y="12062"/>
                    <a:pt x="3831" y="12016"/>
                  </a:cubicBezTo>
                  <a:cubicBezTo>
                    <a:pt x="3936" y="11865"/>
                    <a:pt x="4017" y="11714"/>
                    <a:pt x="3947" y="11505"/>
                  </a:cubicBezTo>
                  <a:cubicBezTo>
                    <a:pt x="3855" y="11424"/>
                    <a:pt x="3762" y="11342"/>
                    <a:pt x="3622" y="11377"/>
                  </a:cubicBezTo>
                  <a:cubicBezTo>
                    <a:pt x="3471" y="11551"/>
                    <a:pt x="3471" y="11551"/>
                    <a:pt x="3239" y="11551"/>
                  </a:cubicBezTo>
                  <a:cubicBezTo>
                    <a:pt x="3100" y="11551"/>
                    <a:pt x="2972" y="11551"/>
                    <a:pt x="2844" y="11540"/>
                  </a:cubicBezTo>
                  <a:cubicBezTo>
                    <a:pt x="2543" y="11517"/>
                    <a:pt x="2229" y="11493"/>
                    <a:pt x="1927" y="11482"/>
                  </a:cubicBezTo>
                  <a:cubicBezTo>
                    <a:pt x="1672" y="11458"/>
                    <a:pt x="1393" y="11482"/>
                    <a:pt x="1126" y="11482"/>
                  </a:cubicBezTo>
                  <a:cubicBezTo>
                    <a:pt x="999" y="11482"/>
                    <a:pt x="883" y="11482"/>
                    <a:pt x="813" y="11342"/>
                  </a:cubicBezTo>
                  <a:cubicBezTo>
                    <a:pt x="801" y="11319"/>
                    <a:pt x="755" y="11284"/>
                    <a:pt x="708" y="11284"/>
                  </a:cubicBezTo>
                  <a:cubicBezTo>
                    <a:pt x="569" y="11284"/>
                    <a:pt x="407" y="11249"/>
                    <a:pt x="256" y="11319"/>
                  </a:cubicBezTo>
                  <a:cubicBezTo>
                    <a:pt x="256" y="11389"/>
                    <a:pt x="244" y="11458"/>
                    <a:pt x="244" y="11540"/>
                  </a:cubicBezTo>
                  <a:cubicBezTo>
                    <a:pt x="256" y="11656"/>
                    <a:pt x="256" y="11737"/>
                    <a:pt x="256" y="11842"/>
                  </a:cubicBezTo>
                  <a:close/>
                  <a:moveTo>
                    <a:pt x="2856" y="4238"/>
                  </a:moveTo>
                  <a:cubicBezTo>
                    <a:pt x="2752" y="4145"/>
                    <a:pt x="2659" y="4121"/>
                    <a:pt x="2543" y="4121"/>
                  </a:cubicBezTo>
                  <a:cubicBezTo>
                    <a:pt x="2392" y="4121"/>
                    <a:pt x="2229" y="4121"/>
                    <a:pt x="2090" y="4052"/>
                  </a:cubicBezTo>
                  <a:cubicBezTo>
                    <a:pt x="1997" y="4005"/>
                    <a:pt x="1869" y="4017"/>
                    <a:pt x="1765" y="4052"/>
                  </a:cubicBezTo>
                  <a:cubicBezTo>
                    <a:pt x="1707" y="4365"/>
                    <a:pt x="1707" y="4377"/>
                    <a:pt x="1881" y="4667"/>
                  </a:cubicBezTo>
                  <a:cubicBezTo>
                    <a:pt x="2194" y="4760"/>
                    <a:pt x="2508" y="4702"/>
                    <a:pt x="2844" y="4714"/>
                  </a:cubicBezTo>
                  <a:cubicBezTo>
                    <a:pt x="2868" y="4551"/>
                    <a:pt x="2856" y="4400"/>
                    <a:pt x="2856" y="4238"/>
                  </a:cubicBezTo>
                  <a:close/>
                  <a:moveTo>
                    <a:pt x="1962" y="12259"/>
                  </a:moveTo>
                  <a:lnTo>
                    <a:pt x="1962" y="13049"/>
                  </a:lnTo>
                  <a:cubicBezTo>
                    <a:pt x="1962" y="13246"/>
                    <a:pt x="1985" y="13455"/>
                    <a:pt x="2090" y="13641"/>
                  </a:cubicBezTo>
                  <a:cubicBezTo>
                    <a:pt x="2206" y="13653"/>
                    <a:pt x="2322" y="13687"/>
                    <a:pt x="2450" y="13606"/>
                  </a:cubicBezTo>
                  <a:lnTo>
                    <a:pt x="2450" y="12944"/>
                  </a:lnTo>
                  <a:cubicBezTo>
                    <a:pt x="2438" y="12712"/>
                    <a:pt x="2496" y="12480"/>
                    <a:pt x="2403" y="12248"/>
                  </a:cubicBezTo>
                  <a:cubicBezTo>
                    <a:pt x="2252" y="12236"/>
                    <a:pt x="2113" y="12213"/>
                    <a:pt x="1962" y="12259"/>
                  </a:cubicBezTo>
                  <a:close/>
                  <a:moveTo>
                    <a:pt x="1161" y="14047"/>
                  </a:moveTo>
                  <a:cubicBezTo>
                    <a:pt x="1242" y="14152"/>
                    <a:pt x="1359" y="14175"/>
                    <a:pt x="1498" y="14175"/>
                  </a:cubicBezTo>
                  <a:lnTo>
                    <a:pt x="3123" y="14175"/>
                  </a:lnTo>
                  <a:cubicBezTo>
                    <a:pt x="3158" y="14175"/>
                    <a:pt x="3204" y="14163"/>
                    <a:pt x="3262" y="14140"/>
                  </a:cubicBezTo>
                  <a:cubicBezTo>
                    <a:pt x="3146" y="14012"/>
                    <a:pt x="3065" y="13954"/>
                    <a:pt x="2775" y="13838"/>
                  </a:cubicBezTo>
                  <a:cubicBezTo>
                    <a:pt x="2554" y="13954"/>
                    <a:pt x="2554" y="13954"/>
                    <a:pt x="2310" y="13954"/>
                  </a:cubicBezTo>
                  <a:lnTo>
                    <a:pt x="2090" y="13954"/>
                  </a:lnTo>
                  <a:cubicBezTo>
                    <a:pt x="1881" y="13954"/>
                    <a:pt x="1881" y="13954"/>
                    <a:pt x="1707" y="13815"/>
                  </a:cubicBezTo>
                  <a:cubicBezTo>
                    <a:pt x="1521" y="13815"/>
                    <a:pt x="1324" y="13873"/>
                    <a:pt x="1161" y="1404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0"/>
            <p:cNvSpPr/>
            <p:nvPr/>
          </p:nvSpPr>
          <p:spPr>
            <a:xfrm>
              <a:off x="1014200" y="3903325"/>
              <a:ext cx="13375" cy="6700"/>
            </a:xfrm>
            <a:custGeom>
              <a:rect b="b" l="l" r="r" t="t"/>
              <a:pathLst>
                <a:path extrusionOk="0" h="268" w="535">
                  <a:moveTo>
                    <a:pt x="232" y="268"/>
                  </a:moveTo>
                  <a:cubicBezTo>
                    <a:pt x="186" y="256"/>
                    <a:pt x="116" y="233"/>
                    <a:pt x="47" y="221"/>
                  </a:cubicBezTo>
                  <a:cubicBezTo>
                    <a:pt x="12" y="210"/>
                    <a:pt x="0" y="175"/>
                    <a:pt x="0" y="152"/>
                  </a:cubicBezTo>
                  <a:cubicBezTo>
                    <a:pt x="0" y="117"/>
                    <a:pt x="12" y="94"/>
                    <a:pt x="47" y="82"/>
                  </a:cubicBezTo>
                  <a:cubicBezTo>
                    <a:pt x="186" y="1"/>
                    <a:pt x="337" y="1"/>
                    <a:pt x="476" y="82"/>
                  </a:cubicBezTo>
                  <a:cubicBezTo>
                    <a:pt x="499" y="94"/>
                    <a:pt x="534" y="152"/>
                    <a:pt x="523" y="175"/>
                  </a:cubicBezTo>
                  <a:cubicBezTo>
                    <a:pt x="523" y="210"/>
                    <a:pt x="476" y="233"/>
                    <a:pt x="430" y="256"/>
                  </a:cubicBezTo>
                  <a:cubicBezTo>
                    <a:pt x="372" y="268"/>
                    <a:pt x="337" y="268"/>
                    <a:pt x="232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0"/>
            <p:cNvSpPr/>
            <p:nvPr/>
          </p:nvSpPr>
          <p:spPr>
            <a:xfrm>
              <a:off x="1013025" y="3887075"/>
              <a:ext cx="12800" cy="7575"/>
            </a:xfrm>
            <a:custGeom>
              <a:rect b="b" l="l" r="r" t="t"/>
              <a:pathLst>
                <a:path extrusionOk="0" h="303" w="512">
                  <a:moveTo>
                    <a:pt x="210" y="1"/>
                  </a:moveTo>
                  <a:cubicBezTo>
                    <a:pt x="303" y="1"/>
                    <a:pt x="395" y="70"/>
                    <a:pt x="465" y="152"/>
                  </a:cubicBezTo>
                  <a:cubicBezTo>
                    <a:pt x="511" y="186"/>
                    <a:pt x="477" y="279"/>
                    <a:pt x="419" y="291"/>
                  </a:cubicBezTo>
                  <a:cubicBezTo>
                    <a:pt x="384" y="302"/>
                    <a:pt x="337" y="302"/>
                    <a:pt x="303" y="302"/>
                  </a:cubicBezTo>
                  <a:cubicBezTo>
                    <a:pt x="233" y="279"/>
                    <a:pt x="163" y="244"/>
                    <a:pt x="94" y="210"/>
                  </a:cubicBezTo>
                  <a:cubicBezTo>
                    <a:pt x="47" y="175"/>
                    <a:pt x="1" y="128"/>
                    <a:pt x="36" y="70"/>
                  </a:cubicBezTo>
                  <a:cubicBezTo>
                    <a:pt x="47" y="47"/>
                    <a:pt x="105" y="35"/>
                    <a:pt x="152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0"/>
            <p:cNvSpPr/>
            <p:nvPr/>
          </p:nvSpPr>
          <p:spPr>
            <a:xfrm>
              <a:off x="1017675" y="39164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0" y="151"/>
                  </a:moveTo>
                  <a:cubicBezTo>
                    <a:pt x="163" y="23"/>
                    <a:pt x="233" y="0"/>
                    <a:pt x="291" y="81"/>
                  </a:cubicBezTo>
                  <a:cubicBezTo>
                    <a:pt x="325" y="105"/>
                    <a:pt x="325" y="174"/>
                    <a:pt x="314" y="209"/>
                  </a:cubicBezTo>
                  <a:cubicBezTo>
                    <a:pt x="314" y="232"/>
                    <a:pt x="233" y="256"/>
                    <a:pt x="209" y="256"/>
                  </a:cubicBezTo>
                  <a:cubicBezTo>
                    <a:pt x="151" y="232"/>
                    <a:pt x="93" y="197"/>
                    <a:pt x="0" y="15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0"/>
            <p:cNvSpPr/>
            <p:nvPr/>
          </p:nvSpPr>
          <p:spPr>
            <a:xfrm>
              <a:off x="1019125" y="3938150"/>
              <a:ext cx="5825" cy="4375"/>
            </a:xfrm>
            <a:custGeom>
              <a:rect b="b" l="l" r="r" t="t"/>
              <a:pathLst>
                <a:path extrusionOk="0" h="175" w="233">
                  <a:moveTo>
                    <a:pt x="209" y="152"/>
                  </a:moveTo>
                  <a:cubicBezTo>
                    <a:pt x="175" y="152"/>
                    <a:pt x="140" y="175"/>
                    <a:pt x="93" y="163"/>
                  </a:cubicBezTo>
                  <a:cubicBezTo>
                    <a:pt x="47" y="163"/>
                    <a:pt x="0" y="82"/>
                    <a:pt x="47" y="47"/>
                  </a:cubicBezTo>
                  <a:cubicBezTo>
                    <a:pt x="70" y="24"/>
                    <a:pt x="117" y="1"/>
                    <a:pt x="151" y="24"/>
                  </a:cubicBezTo>
                  <a:cubicBezTo>
                    <a:pt x="209" y="36"/>
                    <a:pt x="233" y="94"/>
                    <a:pt x="209" y="152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0"/>
            <p:cNvSpPr/>
            <p:nvPr/>
          </p:nvSpPr>
          <p:spPr>
            <a:xfrm>
              <a:off x="1012150" y="3814800"/>
              <a:ext cx="17150" cy="6700"/>
            </a:xfrm>
            <a:custGeom>
              <a:rect b="b" l="l" r="r" t="t"/>
              <a:pathLst>
                <a:path extrusionOk="0" h="268" w="686">
                  <a:moveTo>
                    <a:pt x="326" y="268"/>
                  </a:moveTo>
                  <a:cubicBezTo>
                    <a:pt x="268" y="268"/>
                    <a:pt x="163" y="256"/>
                    <a:pt x="71" y="233"/>
                  </a:cubicBezTo>
                  <a:cubicBezTo>
                    <a:pt x="36" y="233"/>
                    <a:pt x="1" y="175"/>
                    <a:pt x="1" y="152"/>
                  </a:cubicBezTo>
                  <a:cubicBezTo>
                    <a:pt x="1" y="117"/>
                    <a:pt x="36" y="59"/>
                    <a:pt x="71" y="59"/>
                  </a:cubicBezTo>
                  <a:cubicBezTo>
                    <a:pt x="256" y="1"/>
                    <a:pt x="442" y="13"/>
                    <a:pt x="628" y="47"/>
                  </a:cubicBezTo>
                  <a:cubicBezTo>
                    <a:pt x="663" y="47"/>
                    <a:pt x="686" y="117"/>
                    <a:pt x="686" y="129"/>
                  </a:cubicBezTo>
                  <a:cubicBezTo>
                    <a:pt x="674" y="175"/>
                    <a:pt x="651" y="233"/>
                    <a:pt x="605" y="233"/>
                  </a:cubicBezTo>
                  <a:cubicBezTo>
                    <a:pt x="535" y="256"/>
                    <a:pt x="442" y="256"/>
                    <a:pt x="326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0"/>
            <p:cNvSpPr/>
            <p:nvPr/>
          </p:nvSpPr>
          <p:spPr>
            <a:xfrm>
              <a:off x="1014475" y="3828750"/>
              <a:ext cx="11650" cy="4650"/>
            </a:xfrm>
            <a:custGeom>
              <a:rect b="b" l="l" r="r" t="t"/>
              <a:pathLst>
                <a:path extrusionOk="0" h="186" w="466">
                  <a:moveTo>
                    <a:pt x="233" y="186"/>
                  </a:moveTo>
                  <a:cubicBezTo>
                    <a:pt x="186" y="186"/>
                    <a:pt x="152" y="186"/>
                    <a:pt x="105" y="174"/>
                  </a:cubicBezTo>
                  <a:cubicBezTo>
                    <a:pt x="70" y="163"/>
                    <a:pt x="12" y="128"/>
                    <a:pt x="12" y="105"/>
                  </a:cubicBezTo>
                  <a:cubicBezTo>
                    <a:pt x="1" y="47"/>
                    <a:pt x="59" y="12"/>
                    <a:pt x="105" y="12"/>
                  </a:cubicBezTo>
                  <a:cubicBezTo>
                    <a:pt x="186" y="0"/>
                    <a:pt x="279" y="0"/>
                    <a:pt x="361" y="12"/>
                  </a:cubicBezTo>
                  <a:cubicBezTo>
                    <a:pt x="395" y="12"/>
                    <a:pt x="442" y="58"/>
                    <a:pt x="453" y="81"/>
                  </a:cubicBezTo>
                  <a:cubicBezTo>
                    <a:pt x="465" y="139"/>
                    <a:pt x="419" y="174"/>
                    <a:pt x="361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0"/>
            <p:cNvSpPr/>
            <p:nvPr/>
          </p:nvSpPr>
          <p:spPr>
            <a:xfrm>
              <a:off x="1015650" y="3840650"/>
              <a:ext cx="10175" cy="5825"/>
            </a:xfrm>
            <a:custGeom>
              <a:rect b="b" l="l" r="r" t="t"/>
              <a:pathLst>
                <a:path extrusionOk="0" h="233" w="407">
                  <a:moveTo>
                    <a:pt x="0" y="58"/>
                  </a:moveTo>
                  <a:cubicBezTo>
                    <a:pt x="116" y="0"/>
                    <a:pt x="221" y="12"/>
                    <a:pt x="314" y="35"/>
                  </a:cubicBezTo>
                  <a:cubicBezTo>
                    <a:pt x="372" y="47"/>
                    <a:pt x="406" y="93"/>
                    <a:pt x="395" y="139"/>
                  </a:cubicBezTo>
                  <a:cubicBezTo>
                    <a:pt x="372" y="197"/>
                    <a:pt x="337" y="232"/>
                    <a:pt x="279" y="232"/>
                  </a:cubicBezTo>
                  <a:cubicBezTo>
                    <a:pt x="221" y="232"/>
                    <a:pt x="139" y="232"/>
                    <a:pt x="105" y="197"/>
                  </a:cubicBezTo>
                  <a:cubicBezTo>
                    <a:pt x="70" y="174"/>
                    <a:pt x="47" y="105"/>
                    <a:pt x="0" y="5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0"/>
            <p:cNvSpPr/>
            <p:nvPr/>
          </p:nvSpPr>
          <p:spPr>
            <a:xfrm>
              <a:off x="1015350" y="3854850"/>
              <a:ext cx="9025" cy="6425"/>
            </a:xfrm>
            <a:custGeom>
              <a:rect b="b" l="l" r="r" t="t"/>
              <a:pathLst>
                <a:path extrusionOk="0" h="257" w="361">
                  <a:moveTo>
                    <a:pt x="198" y="256"/>
                  </a:moveTo>
                  <a:cubicBezTo>
                    <a:pt x="128" y="245"/>
                    <a:pt x="82" y="245"/>
                    <a:pt x="35" y="222"/>
                  </a:cubicBezTo>
                  <a:cubicBezTo>
                    <a:pt x="12" y="198"/>
                    <a:pt x="1" y="140"/>
                    <a:pt x="1" y="117"/>
                  </a:cubicBezTo>
                  <a:cubicBezTo>
                    <a:pt x="1" y="82"/>
                    <a:pt x="24" y="24"/>
                    <a:pt x="59" y="13"/>
                  </a:cubicBezTo>
                  <a:cubicBezTo>
                    <a:pt x="117" y="1"/>
                    <a:pt x="175" y="1"/>
                    <a:pt x="233" y="1"/>
                  </a:cubicBezTo>
                  <a:cubicBezTo>
                    <a:pt x="291" y="13"/>
                    <a:pt x="360" y="117"/>
                    <a:pt x="326" y="152"/>
                  </a:cubicBezTo>
                  <a:cubicBezTo>
                    <a:pt x="291" y="222"/>
                    <a:pt x="233" y="233"/>
                    <a:pt x="198" y="25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9" name="Google Shape;559;p10"/>
          <p:cNvGrpSpPr/>
          <p:nvPr/>
        </p:nvGrpSpPr>
        <p:grpSpPr>
          <a:xfrm flipH="1" rot="-1031363">
            <a:off x="-137267" y="1716289"/>
            <a:ext cx="781001" cy="756958"/>
            <a:chOff x="852825" y="3133350"/>
            <a:chExt cx="216825" cy="210150"/>
          </a:xfrm>
        </p:grpSpPr>
        <p:sp>
          <p:nvSpPr>
            <p:cNvPr id="560" name="Google Shape;560;p10"/>
            <p:cNvSpPr/>
            <p:nvPr/>
          </p:nvSpPr>
          <p:spPr>
            <a:xfrm>
              <a:off x="852825" y="3133350"/>
              <a:ext cx="216825" cy="210150"/>
            </a:xfrm>
            <a:custGeom>
              <a:rect b="b" l="l" r="r" t="t"/>
              <a:pathLst>
                <a:path extrusionOk="0" h="8406" w="8673">
                  <a:moveTo>
                    <a:pt x="3228" y="7976"/>
                  </a:moveTo>
                  <a:cubicBezTo>
                    <a:pt x="3042" y="8301"/>
                    <a:pt x="3042" y="8301"/>
                    <a:pt x="2671" y="8301"/>
                  </a:cubicBezTo>
                  <a:lnTo>
                    <a:pt x="2020" y="8301"/>
                  </a:lnTo>
                  <a:cubicBezTo>
                    <a:pt x="1951" y="8301"/>
                    <a:pt x="1881" y="8301"/>
                    <a:pt x="1811" y="8278"/>
                  </a:cubicBezTo>
                  <a:cubicBezTo>
                    <a:pt x="1649" y="8255"/>
                    <a:pt x="1486" y="8139"/>
                    <a:pt x="1486" y="7964"/>
                  </a:cubicBezTo>
                  <a:cubicBezTo>
                    <a:pt x="1486" y="7918"/>
                    <a:pt x="1475" y="7872"/>
                    <a:pt x="1475" y="7837"/>
                  </a:cubicBezTo>
                  <a:cubicBezTo>
                    <a:pt x="1312" y="7802"/>
                    <a:pt x="1173" y="7779"/>
                    <a:pt x="1022" y="7744"/>
                  </a:cubicBezTo>
                  <a:cubicBezTo>
                    <a:pt x="790" y="7697"/>
                    <a:pt x="639" y="7570"/>
                    <a:pt x="558" y="7338"/>
                  </a:cubicBezTo>
                  <a:cubicBezTo>
                    <a:pt x="383" y="6792"/>
                    <a:pt x="209" y="6223"/>
                    <a:pt x="70" y="5666"/>
                  </a:cubicBezTo>
                  <a:cubicBezTo>
                    <a:pt x="24" y="5492"/>
                    <a:pt x="12" y="5306"/>
                    <a:pt x="12" y="5120"/>
                  </a:cubicBezTo>
                  <a:cubicBezTo>
                    <a:pt x="0" y="4586"/>
                    <a:pt x="0" y="4064"/>
                    <a:pt x="0" y="3518"/>
                  </a:cubicBezTo>
                  <a:cubicBezTo>
                    <a:pt x="0" y="3158"/>
                    <a:pt x="116" y="2822"/>
                    <a:pt x="314" y="2508"/>
                  </a:cubicBezTo>
                  <a:cubicBezTo>
                    <a:pt x="442" y="2288"/>
                    <a:pt x="674" y="2183"/>
                    <a:pt x="906" y="2113"/>
                  </a:cubicBezTo>
                  <a:cubicBezTo>
                    <a:pt x="1045" y="2067"/>
                    <a:pt x="1173" y="2044"/>
                    <a:pt x="1301" y="2032"/>
                  </a:cubicBezTo>
                  <a:cubicBezTo>
                    <a:pt x="1475" y="1997"/>
                    <a:pt x="1649" y="1986"/>
                    <a:pt x="1823" y="1986"/>
                  </a:cubicBezTo>
                  <a:cubicBezTo>
                    <a:pt x="1962" y="1974"/>
                    <a:pt x="2113" y="1997"/>
                    <a:pt x="2276" y="1974"/>
                  </a:cubicBezTo>
                  <a:lnTo>
                    <a:pt x="2276" y="1812"/>
                  </a:lnTo>
                  <a:cubicBezTo>
                    <a:pt x="2241" y="1428"/>
                    <a:pt x="2287" y="1057"/>
                    <a:pt x="2427" y="697"/>
                  </a:cubicBezTo>
                  <a:cubicBezTo>
                    <a:pt x="2543" y="384"/>
                    <a:pt x="2763" y="210"/>
                    <a:pt x="3065" y="128"/>
                  </a:cubicBezTo>
                  <a:cubicBezTo>
                    <a:pt x="3146" y="117"/>
                    <a:pt x="3216" y="82"/>
                    <a:pt x="3274" y="82"/>
                  </a:cubicBezTo>
                  <a:cubicBezTo>
                    <a:pt x="3727" y="59"/>
                    <a:pt x="4168" y="12"/>
                    <a:pt x="4621" y="1"/>
                  </a:cubicBezTo>
                  <a:cubicBezTo>
                    <a:pt x="4841" y="1"/>
                    <a:pt x="5074" y="35"/>
                    <a:pt x="5294" y="70"/>
                  </a:cubicBezTo>
                  <a:cubicBezTo>
                    <a:pt x="5352" y="82"/>
                    <a:pt x="5410" y="93"/>
                    <a:pt x="5468" y="128"/>
                  </a:cubicBezTo>
                  <a:cubicBezTo>
                    <a:pt x="5712" y="221"/>
                    <a:pt x="5875" y="418"/>
                    <a:pt x="5886" y="674"/>
                  </a:cubicBezTo>
                  <a:cubicBezTo>
                    <a:pt x="5898" y="1069"/>
                    <a:pt x="6002" y="1463"/>
                    <a:pt x="5909" y="1870"/>
                  </a:cubicBezTo>
                  <a:cubicBezTo>
                    <a:pt x="6049" y="1939"/>
                    <a:pt x="6165" y="1904"/>
                    <a:pt x="6293" y="1904"/>
                  </a:cubicBezTo>
                  <a:cubicBezTo>
                    <a:pt x="6722" y="1904"/>
                    <a:pt x="7152" y="1939"/>
                    <a:pt x="7570" y="2032"/>
                  </a:cubicBezTo>
                  <a:cubicBezTo>
                    <a:pt x="7686" y="2055"/>
                    <a:pt x="7813" y="2079"/>
                    <a:pt x="7918" y="2125"/>
                  </a:cubicBezTo>
                  <a:cubicBezTo>
                    <a:pt x="8115" y="2218"/>
                    <a:pt x="8266" y="2357"/>
                    <a:pt x="8347" y="2578"/>
                  </a:cubicBezTo>
                  <a:cubicBezTo>
                    <a:pt x="8452" y="2868"/>
                    <a:pt x="8498" y="3170"/>
                    <a:pt x="8522" y="3483"/>
                  </a:cubicBezTo>
                  <a:cubicBezTo>
                    <a:pt x="8568" y="4087"/>
                    <a:pt x="8626" y="4691"/>
                    <a:pt x="8672" y="5306"/>
                  </a:cubicBezTo>
                  <a:lnTo>
                    <a:pt x="8672" y="5527"/>
                  </a:lnTo>
                  <a:cubicBezTo>
                    <a:pt x="8638" y="5828"/>
                    <a:pt x="8626" y="6130"/>
                    <a:pt x="8580" y="6432"/>
                  </a:cubicBezTo>
                  <a:cubicBezTo>
                    <a:pt x="8556" y="6711"/>
                    <a:pt x="8510" y="6989"/>
                    <a:pt x="8440" y="7245"/>
                  </a:cubicBezTo>
                  <a:cubicBezTo>
                    <a:pt x="8347" y="7570"/>
                    <a:pt x="8115" y="7744"/>
                    <a:pt x="7813" y="7802"/>
                  </a:cubicBezTo>
                  <a:cubicBezTo>
                    <a:pt x="7674" y="7825"/>
                    <a:pt x="7535" y="7848"/>
                    <a:pt x="7384" y="7872"/>
                  </a:cubicBezTo>
                  <a:cubicBezTo>
                    <a:pt x="7384" y="7988"/>
                    <a:pt x="7384" y="8104"/>
                    <a:pt x="7361" y="8220"/>
                  </a:cubicBezTo>
                  <a:cubicBezTo>
                    <a:pt x="7349" y="8348"/>
                    <a:pt x="7303" y="8406"/>
                    <a:pt x="7175" y="8406"/>
                  </a:cubicBezTo>
                  <a:lnTo>
                    <a:pt x="6745" y="8406"/>
                  </a:lnTo>
                  <a:lnTo>
                    <a:pt x="6188" y="8406"/>
                  </a:lnTo>
                  <a:cubicBezTo>
                    <a:pt x="5991" y="8406"/>
                    <a:pt x="5933" y="8348"/>
                    <a:pt x="5875" y="8150"/>
                  </a:cubicBezTo>
                  <a:cubicBezTo>
                    <a:pt x="5851" y="8104"/>
                    <a:pt x="5840" y="8046"/>
                    <a:pt x="5817" y="7999"/>
                  </a:cubicBezTo>
                  <a:cubicBezTo>
                    <a:pt x="5526" y="7941"/>
                    <a:pt x="5248" y="7988"/>
                    <a:pt x="4958" y="7964"/>
                  </a:cubicBezTo>
                  <a:cubicBezTo>
                    <a:pt x="4667" y="7941"/>
                    <a:pt x="4365" y="7941"/>
                    <a:pt x="4075" y="7941"/>
                  </a:cubicBezTo>
                  <a:cubicBezTo>
                    <a:pt x="3797" y="7964"/>
                    <a:pt x="3506" y="7964"/>
                    <a:pt x="3228" y="7976"/>
                  </a:cubicBezTo>
                  <a:close/>
                  <a:moveTo>
                    <a:pt x="4424" y="2218"/>
                  </a:moveTo>
                  <a:cubicBezTo>
                    <a:pt x="4424" y="2218"/>
                    <a:pt x="4424" y="2229"/>
                    <a:pt x="4424" y="2218"/>
                  </a:cubicBezTo>
                  <a:cubicBezTo>
                    <a:pt x="3982" y="2229"/>
                    <a:pt x="3541" y="2229"/>
                    <a:pt x="3100" y="2229"/>
                  </a:cubicBezTo>
                  <a:cubicBezTo>
                    <a:pt x="2740" y="2229"/>
                    <a:pt x="2392" y="2218"/>
                    <a:pt x="2032" y="2229"/>
                  </a:cubicBezTo>
                  <a:cubicBezTo>
                    <a:pt x="1823" y="2229"/>
                    <a:pt x="1626" y="2264"/>
                    <a:pt x="1417" y="2299"/>
                  </a:cubicBezTo>
                  <a:cubicBezTo>
                    <a:pt x="1289" y="2334"/>
                    <a:pt x="1173" y="2392"/>
                    <a:pt x="1045" y="2404"/>
                  </a:cubicBezTo>
                  <a:cubicBezTo>
                    <a:pt x="813" y="2438"/>
                    <a:pt x="616" y="2566"/>
                    <a:pt x="523" y="2787"/>
                  </a:cubicBezTo>
                  <a:cubicBezTo>
                    <a:pt x="407" y="3019"/>
                    <a:pt x="325" y="3251"/>
                    <a:pt x="325" y="3518"/>
                  </a:cubicBezTo>
                  <a:cubicBezTo>
                    <a:pt x="349" y="4075"/>
                    <a:pt x="349" y="4621"/>
                    <a:pt x="349" y="5178"/>
                  </a:cubicBezTo>
                  <a:cubicBezTo>
                    <a:pt x="349" y="5306"/>
                    <a:pt x="349" y="5457"/>
                    <a:pt x="383" y="5573"/>
                  </a:cubicBezTo>
                  <a:lnTo>
                    <a:pt x="871" y="7175"/>
                  </a:lnTo>
                  <a:cubicBezTo>
                    <a:pt x="906" y="7314"/>
                    <a:pt x="999" y="7384"/>
                    <a:pt x="1126" y="7407"/>
                  </a:cubicBezTo>
                  <a:lnTo>
                    <a:pt x="1347" y="7454"/>
                  </a:lnTo>
                  <a:cubicBezTo>
                    <a:pt x="1568" y="7488"/>
                    <a:pt x="1777" y="7488"/>
                    <a:pt x="1986" y="7523"/>
                  </a:cubicBezTo>
                  <a:cubicBezTo>
                    <a:pt x="2508" y="7616"/>
                    <a:pt x="3042" y="7663"/>
                    <a:pt x="3564" y="7628"/>
                  </a:cubicBezTo>
                  <a:lnTo>
                    <a:pt x="4273" y="7628"/>
                  </a:lnTo>
                  <a:cubicBezTo>
                    <a:pt x="4667" y="7639"/>
                    <a:pt x="5062" y="7639"/>
                    <a:pt x="5434" y="7663"/>
                  </a:cubicBezTo>
                  <a:cubicBezTo>
                    <a:pt x="6177" y="7686"/>
                    <a:pt x="6931" y="7686"/>
                    <a:pt x="7674" y="7558"/>
                  </a:cubicBezTo>
                  <a:cubicBezTo>
                    <a:pt x="7964" y="7512"/>
                    <a:pt x="8138" y="7372"/>
                    <a:pt x="8208" y="7082"/>
                  </a:cubicBezTo>
                  <a:cubicBezTo>
                    <a:pt x="8220" y="7036"/>
                    <a:pt x="8243" y="6978"/>
                    <a:pt x="8243" y="6931"/>
                  </a:cubicBezTo>
                  <a:cubicBezTo>
                    <a:pt x="8278" y="6583"/>
                    <a:pt x="8313" y="6235"/>
                    <a:pt x="8359" y="5898"/>
                  </a:cubicBezTo>
                  <a:cubicBezTo>
                    <a:pt x="8382" y="5608"/>
                    <a:pt x="8371" y="5341"/>
                    <a:pt x="8324" y="5051"/>
                  </a:cubicBezTo>
                  <a:cubicBezTo>
                    <a:pt x="8278" y="4784"/>
                    <a:pt x="8255" y="4528"/>
                    <a:pt x="8220" y="4261"/>
                  </a:cubicBezTo>
                  <a:cubicBezTo>
                    <a:pt x="8197" y="3890"/>
                    <a:pt x="8185" y="3507"/>
                    <a:pt x="8162" y="3135"/>
                  </a:cubicBezTo>
                  <a:cubicBezTo>
                    <a:pt x="8162" y="2972"/>
                    <a:pt x="8104" y="2822"/>
                    <a:pt x="8069" y="2682"/>
                  </a:cubicBezTo>
                  <a:cubicBezTo>
                    <a:pt x="8022" y="2531"/>
                    <a:pt x="7918" y="2462"/>
                    <a:pt x="7802" y="2404"/>
                  </a:cubicBezTo>
                  <a:cubicBezTo>
                    <a:pt x="7732" y="2380"/>
                    <a:pt x="7639" y="2346"/>
                    <a:pt x="7570" y="2334"/>
                  </a:cubicBezTo>
                  <a:cubicBezTo>
                    <a:pt x="7175" y="2229"/>
                    <a:pt x="6792" y="2218"/>
                    <a:pt x="6385" y="2218"/>
                  </a:cubicBezTo>
                  <a:close/>
                  <a:moveTo>
                    <a:pt x="2868" y="1951"/>
                  </a:moveTo>
                  <a:cubicBezTo>
                    <a:pt x="2868" y="1870"/>
                    <a:pt x="2856" y="1812"/>
                    <a:pt x="2856" y="1765"/>
                  </a:cubicBezTo>
                  <a:cubicBezTo>
                    <a:pt x="2856" y="1603"/>
                    <a:pt x="2856" y="1428"/>
                    <a:pt x="2868" y="1278"/>
                  </a:cubicBezTo>
                  <a:cubicBezTo>
                    <a:pt x="2891" y="1080"/>
                    <a:pt x="2996" y="952"/>
                    <a:pt x="3205" y="929"/>
                  </a:cubicBezTo>
                  <a:cubicBezTo>
                    <a:pt x="3286" y="906"/>
                    <a:pt x="3379" y="883"/>
                    <a:pt x="3483" y="883"/>
                  </a:cubicBezTo>
                  <a:cubicBezTo>
                    <a:pt x="3843" y="883"/>
                    <a:pt x="4191" y="871"/>
                    <a:pt x="4551" y="883"/>
                  </a:cubicBezTo>
                  <a:cubicBezTo>
                    <a:pt x="4830" y="883"/>
                    <a:pt x="5050" y="1011"/>
                    <a:pt x="5108" y="1347"/>
                  </a:cubicBezTo>
                  <a:cubicBezTo>
                    <a:pt x="5132" y="1533"/>
                    <a:pt x="5178" y="1719"/>
                    <a:pt x="5225" y="1928"/>
                  </a:cubicBezTo>
                  <a:cubicBezTo>
                    <a:pt x="5364" y="1939"/>
                    <a:pt x="5480" y="1951"/>
                    <a:pt x="5631" y="1916"/>
                  </a:cubicBezTo>
                  <a:lnTo>
                    <a:pt x="5631" y="1359"/>
                  </a:lnTo>
                  <a:cubicBezTo>
                    <a:pt x="5608" y="1173"/>
                    <a:pt x="5596" y="964"/>
                    <a:pt x="5584" y="778"/>
                  </a:cubicBezTo>
                  <a:cubicBezTo>
                    <a:pt x="5573" y="581"/>
                    <a:pt x="5468" y="465"/>
                    <a:pt x="5283" y="407"/>
                  </a:cubicBezTo>
                  <a:cubicBezTo>
                    <a:pt x="5178" y="372"/>
                    <a:pt x="5074" y="349"/>
                    <a:pt x="4969" y="326"/>
                  </a:cubicBezTo>
                  <a:cubicBezTo>
                    <a:pt x="4365" y="244"/>
                    <a:pt x="3750" y="314"/>
                    <a:pt x="3146" y="407"/>
                  </a:cubicBezTo>
                  <a:cubicBezTo>
                    <a:pt x="2914" y="430"/>
                    <a:pt x="2752" y="593"/>
                    <a:pt x="2647" y="813"/>
                  </a:cubicBezTo>
                  <a:cubicBezTo>
                    <a:pt x="2531" y="1057"/>
                    <a:pt x="2554" y="1312"/>
                    <a:pt x="2520" y="1579"/>
                  </a:cubicBezTo>
                  <a:cubicBezTo>
                    <a:pt x="2508" y="1684"/>
                    <a:pt x="2508" y="1777"/>
                    <a:pt x="2508" y="1881"/>
                  </a:cubicBezTo>
                  <a:cubicBezTo>
                    <a:pt x="2508" y="1893"/>
                    <a:pt x="2520" y="1916"/>
                    <a:pt x="2531" y="1951"/>
                  </a:cubicBezTo>
                  <a:close/>
                  <a:moveTo>
                    <a:pt x="3135" y="1939"/>
                  </a:moveTo>
                  <a:cubicBezTo>
                    <a:pt x="3193" y="1951"/>
                    <a:pt x="3216" y="1974"/>
                    <a:pt x="3251" y="1974"/>
                  </a:cubicBezTo>
                  <a:lnTo>
                    <a:pt x="4795" y="1974"/>
                  </a:lnTo>
                  <a:cubicBezTo>
                    <a:pt x="4830" y="1974"/>
                    <a:pt x="4876" y="1939"/>
                    <a:pt x="4911" y="1928"/>
                  </a:cubicBezTo>
                  <a:cubicBezTo>
                    <a:pt x="4876" y="1719"/>
                    <a:pt x="4841" y="1533"/>
                    <a:pt x="4795" y="1347"/>
                  </a:cubicBezTo>
                  <a:cubicBezTo>
                    <a:pt x="4783" y="1243"/>
                    <a:pt x="4714" y="1185"/>
                    <a:pt x="4609" y="1173"/>
                  </a:cubicBezTo>
                  <a:cubicBezTo>
                    <a:pt x="4528" y="1161"/>
                    <a:pt x="4447" y="1161"/>
                    <a:pt x="4365" y="1161"/>
                  </a:cubicBezTo>
                  <a:lnTo>
                    <a:pt x="3541" y="1161"/>
                  </a:lnTo>
                  <a:cubicBezTo>
                    <a:pt x="3460" y="1161"/>
                    <a:pt x="3390" y="1161"/>
                    <a:pt x="3321" y="1173"/>
                  </a:cubicBezTo>
                  <a:cubicBezTo>
                    <a:pt x="3170" y="1185"/>
                    <a:pt x="3112" y="1243"/>
                    <a:pt x="3100" y="1394"/>
                  </a:cubicBezTo>
                  <a:cubicBezTo>
                    <a:pt x="3135" y="1568"/>
                    <a:pt x="3135" y="1742"/>
                    <a:pt x="3135" y="1939"/>
                  </a:cubicBezTo>
                  <a:close/>
                  <a:moveTo>
                    <a:pt x="7105" y="8022"/>
                  </a:moveTo>
                  <a:cubicBezTo>
                    <a:pt x="6711" y="7976"/>
                    <a:pt x="6293" y="7976"/>
                    <a:pt x="6107" y="8046"/>
                  </a:cubicBezTo>
                  <a:cubicBezTo>
                    <a:pt x="6107" y="8139"/>
                    <a:pt x="6165" y="8185"/>
                    <a:pt x="6235" y="8185"/>
                  </a:cubicBezTo>
                  <a:lnTo>
                    <a:pt x="7036" y="8185"/>
                  </a:lnTo>
                  <a:cubicBezTo>
                    <a:pt x="7105" y="8162"/>
                    <a:pt x="7117" y="8104"/>
                    <a:pt x="7105" y="8022"/>
                  </a:cubicBezTo>
                  <a:close/>
                  <a:moveTo>
                    <a:pt x="2821" y="8022"/>
                  </a:moveTo>
                  <a:cubicBezTo>
                    <a:pt x="2810" y="7964"/>
                    <a:pt x="2763" y="7964"/>
                    <a:pt x="2740" y="7953"/>
                  </a:cubicBezTo>
                  <a:cubicBezTo>
                    <a:pt x="2496" y="7918"/>
                    <a:pt x="2229" y="7895"/>
                    <a:pt x="1986" y="7860"/>
                  </a:cubicBezTo>
                  <a:cubicBezTo>
                    <a:pt x="1939" y="7860"/>
                    <a:pt x="1881" y="7848"/>
                    <a:pt x="1835" y="7860"/>
                  </a:cubicBezTo>
                  <a:cubicBezTo>
                    <a:pt x="1811" y="7860"/>
                    <a:pt x="1777" y="7895"/>
                    <a:pt x="1777" y="7918"/>
                  </a:cubicBezTo>
                  <a:cubicBezTo>
                    <a:pt x="1777" y="7953"/>
                    <a:pt x="1800" y="7988"/>
                    <a:pt x="1811" y="7988"/>
                  </a:cubicBezTo>
                  <a:cubicBezTo>
                    <a:pt x="1869" y="8022"/>
                    <a:pt x="1939" y="8046"/>
                    <a:pt x="2009" y="8046"/>
                  </a:cubicBezTo>
                  <a:lnTo>
                    <a:pt x="2763" y="8046"/>
                  </a:ln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0"/>
            <p:cNvSpPr/>
            <p:nvPr/>
          </p:nvSpPr>
          <p:spPr>
            <a:xfrm>
              <a:off x="918700" y="3216650"/>
              <a:ext cx="82450" cy="81275"/>
            </a:xfrm>
            <a:custGeom>
              <a:rect b="b" l="l" r="r" t="t"/>
              <a:pathLst>
                <a:path extrusionOk="0" h="3251" w="3298">
                  <a:moveTo>
                    <a:pt x="2485" y="2148"/>
                  </a:moveTo>
                  <a:cubicBezTo>
                    <a:pt x="2473" y="2241"/>
                    <a:pt x="2473" y="2322"/>
                    <a:pt x="2473" y="2392"/>
                  </a:cubicBezTo>
                  <a:lnTo>
                    <a:pt x="2473" y="2972"/>
                  </a:lnTo>
                  <a:cubicBezTo>
                    <a:pt x="2473" y="3146"/>
                    <a:pt x="2392" y="3228"/>
                    <a:pt x="2241" y="3239"/>
                  </a:cubicBezTo>
                  <a:cubicBezTo>
                    <a:pt x="1974" y="3251"/>
                    <a:pt x="1719" y="3251"/>
                    <a:pt x="1452" y="3181"/>
                  </a:cubicBezTo>
                  <a:cubicBezTo>
                    <a:pt x="1289" y="3135"/>
                    <a:pt x="1208" y="3054"/>
                    <a:pt x="1196" y="2891"/>
                  </a:cubicBezTo>
                  <a:cubicBezTo>
                    <a:pt x="1196" y="2729"/>
                    <a:pt x="1150" y="2589"/>
                    <a:pt x="1069" y="2450"/>
                  </a:cubicBezTo>
                  <a:cubicBezTo>
                    <a:pt x="1057" y="2427"/>
                    <a:pt x="1046" y="2392"/>
                    <a:pt x="1011" y="2345"/>
                  </a:cubicBezTo>
                  <a:lnTo>
                    <a:pt x="662" y="2345"/>
                  </a:lnTo>
                  <a:lnTo>
                    <a:pt x="453" y="2345"/>
                  </a:lnTo>
                  <a:cubicBezTo>
                    <a:pt x="221" y="2322"/>
                    <a:pt x="117" y="2253"/>
                    <a:pt x="70" y="2020"/>
                  </a:cubicBezTo>
                  <a:cubicBezTo>
                    <a:pt x="47" y="1800"/>
                    <a:pt x="24" y="1602"/>
                    <a:pt x="12" y="1382"/>
                  </a:cubicBezTo>
                  <a:cubicBezTo>
                    <a:pt x="1" y="1173"/>
                    <a:pt x="59" y="1138"/>
                    <a:pt x="279" y="1138"/>
                  </a:cubicBezTo>
                  <a:lnTo>
                    <a:pt x="976" y="1138"/>
                  </a:lnTo>
                  <a:cubicBezTo>
                    <a:pt x="987" y="1080"/>
                    <a:pt x="999" y="999"/>
                    <a:pt x="999" y="929"/>
                  </a:cubicBezTo>
                  <a:lnTo>
                    <a:pt x="999" y="291"/>
                  </a:lnTo>
                  <a:cubicBezTo>
                    <a:pt x="999" y="93"/>
                    <a:pt x="1046" y="35"/>
                    <a:pt x="1243" y="12"/>
                  </a:cubicBezTo>
                  <a:cubicBezTo>
                    <a:pt x="1440" y="0"/>
                    <a:pt x="1638" y="12"/>
                    <a:pt x="1823" y="12"/>
                  </a:cubicBezTo>
                  <a:cubicBezTo>
                    <a:pt x="2021" y="12"/>
                    <a:pt x="2148" y="105"/>
                    <a:pt x="2195" y="279"/>
                  </a:cubicBezTo>
                  <a:cubicBezTo>
                    <a:pt x="2253" y="465"/>
                    <a:pt x="2288" y="650"/>
                    <a:pt x="2334" y="848"/>
                  </a:cubicBezTo>
                  <a:cubicBezTo>
                    <a:pt x="2346" y="906"/>
                    <a:pt x="2369" y="964"/>
                    <a:pt x="2369" y="1022"/>
                  </a:cubicBezTo>
                  <a:cubicBezTo>
                    <a:pt x="2520" y="1057"/>
                    <a:pt x="2682" y="1034"/>
                    <a:pt x="2833" y="1045"/>
                  </a:cubicBezTo>
                  <a:cubicBezTo>
                    <a:pt x="2915" y="1057"/>
                    <a:pt x="3019" y="1080"/>
                    <a:pt x="3089" y="1103"/>
                  </a:cubicBezTo>
                  <a:cubicBezTo>
                    <a:pt x="3216" y="1161"/>
                    <a:pt x="3298" y="1277"/>
                    <a:pt x="3298" y="1428"/>
                  </a:cubicBezTo>
                  <a:lnTo>
                    <a:pt x="3298" y="1974"/>
                  </a:lnTo>
                  <a:cubicBezTo>
                    <a:pt x="3298" y="2148"/>
                    <a:pt x="3240" y="2195"/>
                    <a:pt x="3077" y="2206"/>
                  </a:cubicBezTo>
                  <a:cubicBezTo>
                    <a:pt x="2961" y="2206"/>
                    <a:pt x="2833" y="2195"/>
                    <a:pt x="2717" y="2195"/>
                  </a:cubicBezTo>
                  <a:cubicBezTo>
                    <a:pt x="2624" y="2160"/>
                    <a:pt x="2566" y="2160"/>
                    <a:pt x="2485" y="2148"/>
                  </a:cubicBezTo>
                  <a:close/>
                  <a:moveTo>
                    <a:pt x="1173" y="2055"/>
                  </a:moveTo>
                  <a:cubicBezTo>
                    <a:pt x="1324" y="2334"/>
                    <a:pt x="1405" y="2612"/>
                    <a:pt x="1463" y="2903"/>
                  </a:cubicBezTo>
                  <a:cubicBezTo>
                    <a:pt x="1696" y="3007"/>
                    <a:pt x="1928" y="3019"/>
                    <a:pt x="2160" y="2972"/>
                  </a:cubicBezTo>
                  <a:cubicBezTo>
                    <a:pt x="2218" y="2868"/>
                    <a:pt x="2195" y="2775"/>
                    <a:pt x="2206" y="2670"/>
                  </a:cubicBezTo>
                  <a:lnTo>
                    <a:pt x="2206" y="2032"/>
                  </a:lnTo>
                  <a:cubicBezTo>
                    <a:pt x="2206" y="1916"/>
                    <a:pt x="2276" y="1858"/>
                    <a:pt x="2381" y="1869"/>
                  </a:cubicBezTo>
                  <a:cubicBezTo>
                    <a:pt x="2543" y="1881"/>
                    <a:pt x="2682" y="1916"/>
                    <a:pt x="2833" y="1927"/>
                  </a:cubicBezTo>
                  <a:cubicBezTo>
                    <a:pt x="2891" y="1927"/>
                    <a:pt x="2949" y="1916"/>
                    <a:pt x="3019" y="1904"/>
                  </a:cubicBezTo>
                  <a:lnTo>
                    <a:pt x="3019" y="1521"/>
                  </a:lnTo>
                  <a:cubicBezTo>
                    <a:pt x="3019" y="1347"/>
                    <a:pt x="2973" y="1301"/>
                    <a:pt x="2799" y="1289"/>
                  </a:cubicBezTo>
                  <a:lnTo>
                    <a:pt x="2311" y="1289"/>
                  </a:lnTo>
                  <a:cubicBezTo>
                    <a:pt x="2160" y="1289"/>
                    <a:pt x="2102" y="1231"/>
                    <a:pt x="2079" y="1092"/>
                  </a:cubicBezTo>
                  <a:cubicBezTo>
                    <a:pt x="2067" y="1034"/>
                    <a:pt x="2067" y="976"/>
                    <a:pt x="2067" y="894"/>
                  </a:cubicBezTo>
                  <a:cubicBezTo>
                    <a:pt x="2021" y="720"/>
                    <a:pt x="1986" y="569"/>
                    <a:pt x="1951" y="395"/>
                  </a:cubicBezTo>
                  <a:cubicBezTo>
                    <a:pt x="1928" y="337"/>
                    <a:pt x="1870" y="279"/>
                    <a:pt x="1835" y="256"/>
                  </a:cubicBezTo>
                  <a:cubicBezTo>
                    <a:pt x="1626" y="233"/>
                    <a:pt x="1417" y="198"/>
                    <a:pt x="1220" y="291"/>
                  </a:cubicBezTo>
                  <a:lnTo>
                    <a:pt x="1220" y="604"/>
                  </a:lnTo>
                  <a:lnTo>
                    <a:pt x="1220" y="1103"/>
                  </a:lnTo>
                  <a:cubicBezTo>
                    <a:pt x="1220" y="1219"/>
                    <a:pt x="1208" y="1324"/>
                    <a:pt x="1115" y="1405"/>
                  </a:cubicBezTo>
                  <a:cubicBezTo>
                    <a:pt x="848" y="1359"/>
                    <a:pt x="570" y="1359"/>
                    <a:pt x="291" y="1417"/>
                  </a:cubicBezTo>
                  <a:cubicBezTo>
                    <a:pt x="279" y="1649"/>
                    <a:pt x="279" y="1858"/>
                    <a:pt x="384" y="2055"/>
                  </a:cubicBezTo>
                  <a:cubicBezTo>
                    <a:pt x="628" y="2125"/>
                    <a:pt x="883" y="2078"/>
                    <a:pt x="1173" y="205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0"/>
          <p:cNvGrpSpPr/>
          <p:nvPr/>
        </p:nvGrpSpPr>
        <p:grpSpPr>
          <a:xfrm flipH="1" rot="9086648">
            <a:off x="2361570" y="-673704"/>
            <a:ext cx="351283" cy="1120755"/>
            <a:chOff x="616875" y="3027700"/>
            <a:chExt cx="97525" cy="311150"/>
          </a:xfrm>
        </p:grpSpPr>
        <p:sp>
          <p:nvSpPr>
            <p:cNvPr id="563" name="Google Shape;563;p10"/>
            <p:cNvSpPr/>
            <p:nvPr/>
          </p:nvSpPr>
          <p:spPr>
            <a:xfrm>
              <a:off x="616875" y="3027700"/>
              <a:ext cx="97525" cy="311150"/>
            </a:xfrm>
            <a:custGeom>
              <a:rect b="b" l="l" r="r" t="t"/>
              <a:pathLst>
                <a:path extrusionOk="0" h="12446" w="3901">
                  <a:moveTo>
                    <a:pt x="12" y="8116"/>
                  </a:moveTo>
                  <a:lnTo>
                    <a:pt x="12" y="5109"/>
                  </a:lnTo>
                  <a:cubicBezTo>
                    <a:pt x="12" y="4946"/>
                    <a:pt x="12" y="4784"/>
                    <a:pt x="93" y="4633"/>
                  </a:cubicBezTo>
                  <a:cubicBezTo>
                    <a:pt x="116" y="4552"/>
                    <a:pt x="116" y="4436"/>
                    <a:pt x="116" y="4354"/>
                  </a:cubicBezTo>
                  <a:lnTo>
                    <a:pt x="116" y="3936"/>
                  </a:lnTo>
                  <a:cubicBezTo>
                    <a:pt x="116" y="3832"/>
                    <a:pt x="151" y="3739"/>
                    <a:pt x="221" y="3681"/>
                  </a:cubicBezTo>
                  <a:cubicBezTo>
                    <a:pt x="325" y="3600"/>
                    <a:pt x="360" y="3484"/>
                    <a:pt x="406" y="3367"/>
                  </a:cubicBezTo>
                  <a:cubicBezTo>
                    <a:pt x="476" y="3193"/>
                    <a:pt x="557" y="3031"/>
                    <a:pt x="639" y="2857"/>
                  </a:cubicBezTo>
                  <a:cubicBezTo>
                    <a:pt x="731" y="2671"/>
                    <a:pt x="824" y="2485"/>
                    <a:pt x="801" y="2265"/>
                  </a:cubicBezTo>
                  <a:cubicBezTo>
                    <a:pt x="801" y="2230"/>
                    <a:pt x="801" y="2218"/>
                    <a:pt x="813" y="2195"/>
                  </a:cubicBezTo>
                  <a:cubicBezTo>
                    <a:pt x="940" y="1905"/>
                    <a:pt x="894" y="1591"/>
                    <a:pt x="894" y="1289"/>
                  </a:cubicBezTo>
                  <a:cubicBezTo>
                    <a:pt x="894" y="1150"/>
                    <a:pt x="917" y="1011"/>
                    <a:pt x="894" y="871"/>
                  </a:cubicBezTo>
                  <a:cubicBezTo>
                    <a:pt x="871" y="663"/>
                    <a:pt x="952" y="512"/>
                    <a:pt x="1010" y="337"/>
                  </a:cubicBezTo>
                  <a:cubicBezTo>
                    <a:pt x="1091" y="117"/>
                    <a:pt x="1300" y="47"/>
                    <a:pt x="1521" y="12"/>
                  </a:cubicBezTo>
                  <a:cubicBezTo>
                    <a:pt x="1625" y="1"/>
                    <a:pt x="1730" y="12"/>
                    <a:pt x="1846" y="12"/>
                  </a:cubicBezTo>
                  <a:cubicBezTo>
                    <a:pt x="1962" y="12"/>
                    <a:pt x="2055" y="70"/>
                    <a:pt x="2090" y="175"/>
                  </a:cubicBezTo>
                  <a:cubicBezTo>
                    <a:pt x="2171" y="419"/>
                    <a:pt x="2287" y="663"/>
                    <a:pt x="2275" y="941"/>
                  </a:cubicBezTo>
                  <a:cubicBezTo>
                    <a:pt x="2252" y="1266"/>
                    <a:pt x="2368" y="1556"/>
                    <a:pt x="2426" y="1870"/>
                  </a:cubicBezTo>
                  <a:cubicBezTo>
                    <a:pt x="2438" y="1940"/>
                    <a:pt x="2461" y="2032"/>
                    <a:pt x="2484" y="2102"/>
                  </a:cubicBezTo>
                  <a:cubicBezTo>
                    <a:pt x="2519" y="2369"/>
                    <a:pt x="2659" y="2555"/>
                    <a:pt x="2868" y="2683"/>
                  </a:cubicBezTo>
                  <a:cubicBezTo>
                    <a:pt x="2891" y="2683"/>
                    <a:pt x="2891" y="2694"/>
                    <a:pt x="2902" y="2694"/>
                  </a:cubicBezTo>
                  <a:cubicBezTo>
                    <a:pt x="3297" y="2845"/>
                    <a:pt x="3494" y="3158"/>
                    <a:pt x="3587" y="3553"/>
                  </a:cubicBezTo>
                  <a:cubicBezTo>
                    <a:pt x="3634" y="3774"/>
                    <a:pt x="3761" y="3960"/>
                    <a:pt x="3715" y="4192"/>
                  </a:cubicBezTo>
                  <a:cubicBezTo>
                    <a:pt x="3866" y="4586"/>
                    <a:pt x="3808" y="5004"/>
                    <a:pt x="3808" y="5399"/>
                  </a:cubicBezTo>
                  <a:cubicBezTo>
                    <a:pt x="3808" y="5736"/>
                    <a:pt x="3831" y="6061"/>
                    <a:pt x="3878" y="6397"/>
                  </a:cubicBezTo>
                  <a:cubicBezTo>
                    <a:pt x="3889" y="6560"/>
                    <a:pt x="3901" y="6723"/>
                    <a:pt x="3901" y="6897"/>
                  </a:cubicBezTo>
                  <a:lnTo>
                    <a:pt x="3901" y="10147"/>
                  </a:lnTo>
                  <a:cubicBezTo>
                    <a:pt x="3901" y="10345"/>
                    <a:pt x="3878" y="10530"/>
                    <a:pt x="3785" y="10728"/>
                  </a:cubicBezTo>
                  <a:cubicBezTo>
                    <a:pt x="3715" y="10902"/>
                    <a:pt x="3657" y="11076"/>
                    <a:pt x="3622" y="11262"/>
                  </a:cubicBezTo>
                  <a:cubicBezTo>
                    <a:pt x="3599" y="11436"/>
                    <a:pt x="3506" y="11575"/>
                    <a:pt x="3448" y="11738"/>
                  </a:cubicBezTo>
                  <a:cubicBezTo>
                    <a:pt x="3344" y="12016"/>
                    <a:pt x="3135" y="12144"/>
                    <a:pt x="2868" y="12248"/>
                  </a:cubicBezTo>
                  <a:cubicBezTo>
                    <a:pt x="2810" y="12272"/>
                    <a:pt x="2740" y="12307"/>
                    <a:pt x="2670" y="12307"/>
                  </a:cubicBezTo>
                  <a:cubicBezTo>
                    <a:pt x="2345" y="12318"/>
                    <a:pt x="2055" y="12446"/>
                    <a:pt x="1741" y="12446"/>
                  </a:cubicBezTo>
                  <a:lnTo>
                    <a:pt x="894" y="12446"/>
                  </a:lnTo>
                  <a:cubicBezTo>
                    <a:pt x="662" y="12446"/>
                    <a:pt x="348" y="12248"/>
                    <a:pt x="255" y="12040"/>
                  </a:cubicBezTo>
                  <a:cubicBezTo>
                    <a:pt x="105" y="11714"/>
                    <a:pt x="0" y="11366"/>
                    <a:pt x="12" y="10971"/>
                  </a:cubicBezTo>
                  <a:cubicBezTo>
                    <a:pt x="35" y="10008"/>
                    <a:pt x="12" y="9068"/>
                    <a:pt x="12" y="8116"/>
                  </a:cubicBezTo>
                  <a:close/>
                  <a:moveTo>
                    <a:pt x="2008" y="1754"/>
                  </a:moveTo>
                  <a:lnTo>
                    <a:pt x="1382" y="1754"/>
                  </a:lnTo>
                  <a:cubicBezTo>
                    <a:pt x="1265" y="1754"/>
                    <a:pt x="1207" y="1812"/>
                    <a:pt x="1196" y="1928"/>
                  </a:cubicBezTo>
                  <a:cubicBezTo>
                    <a:pt x="1173" y="2079"/>
                    <a:pt x="1196" y="2207"/>
                    <a:pt x="1173" y="2346"/>
                  </a:cubicBezTo>
                  <a:cubicBezTo>
                    <a:pt x="1173" y="2427"/>
                    <a:pt x="1161" y="2520"/>
                    <a:pt x="1115" y="2578"/>
                  </a:cubicBezTo>
                  <a:cubicBezTo>
                    <a:pt x="917" y="2845"/>
                    <a:pt x="801" y="3147"/>
                    <a:pt x="627" y="3426"/>
                  </a:cubicBezTo>
                  <a:cubicBezTo>
                    <a:pt x="476" y="3681"/>
                    <a:pt x="395" y="3971"/>
                    <a:pt x="418" y="4296"/>
                  </a:cubicBezTo>
                  <a:cubicBezTo>
                    <a:pt x="441" y="4436"/>
                    <a:pt x="441" y="4598"/>
                    <a:pt x="395" y="4749"/>
                  </a:cubicBezTo>
                  <a:cubicBezTo>
                    <a:pt x="348" y="4888"/>
                    <a:pt x="337" y="5039"/>
                    <a:pt x="337" y="5190"/>
                  </a:cubicBezTo>
                  <a:lnTo>
                    <a:pt x="337" y="11053"/>
                  </a:lnTo>
                  <a:cubicBezTo>
                    <a:pt x="337" y="11343"/>
                    <a:pt x="418" y="11610"/>
                    <a:pt x="534" y="11854"/>
                  </a:cubicBezTo>
                  <a:cubicBezTo>
                    <a:pt x="615" y="12005"/>
                    <a:pt x="743" y="12132"/>
                    <a:pt x="940" y="12132"/>
                  </a:cubicBezTo>
                  <a:cubicBezTo>
                    <a:pt x="1451" y="12156"/>
                    <a:pt x="1962" y="12086"/>
                    <a:pt x="2473" y="12028"/>
                  </a:cubicBezTo>
                  <a:cubicBezTo>
                    <a:pt x="2577" y="12016"/>
                    <a:pt x="2693" y="11970"/>
                    <a:pt x="2798" y="11912"/>
                  </a:cubicBezTo>
                  <a:cubicBezTo>
                    <a:pt x="2902" y="11854"/>
                    <a:pt x="3018" y="11773"/>
                    <a:pt x="3088" y="11680"/>
                  </a:cubicBezTo>
                  <a:cubicBezTo>
                    <a:pt x="3239" y="11482"/>
                    <a:pt x="3320" y="11227"/>
                    <a:pt x="3390" y="10983"/>
                  </a:cubicBezTo>
                  <a:cubicBezTo>
                    <a:pt x="3425" y="10867"/>
                    <a:pt x="3448" y="10751"/>
                    <a:pt x="3494" y="10646"/>
                  </a:cubicBezTo>
                  <a:cubicBezTo>
                    <a:pt x="3564" y="10495"/>
                    <a:pt x="3587" y="10321"/>
                    <a:pt x="3587" y="10147"/>
                  </a:cubicBezTo>
                  <a:lnTo>
                    <a:pt x="3587" y="6862"/>
                  </a:lnTo>
                  <a:cubicBezTo>
                    <a:pt x="3587" y="6734"/>
                    <a:pt x="3587" y="6606"/>
                    <a:pt x="3564" y="6490"/>
                  </a:cubicBezTo>
                  <a:cubicBezTo>
                    <a:pt x="3483" y="6061"/>
                    <a:pt x="3506" y="5631"/>
                    <a:pt x="3494" y="5190"/>
                  </a:cubicBezTo>
                  <a:cubicBezTo>
                    <a:pt x="3494" y="4946"/>
                    <a:pt x="3529" y="4703"/>
                    <a:pt x="3425" y="4470"/>
                  </a:cubicBezTo>
                  <a:cubicBezTo>
                    <a:pt x="3413" y="4424"/>
                    <a:pt x="3413" y="4354"/>
                    <a:pt x="3413" y="4296"/>
                  </a:cubicBezTo>
                  <a:cubicBezTo>
                    <a:pt x="3413" y="4134"/>
                    <a:pt x="3390" y="4006"/>
                    <a:pt x="3320" y="3855"/>
                  </a:cubicBezTo>
                  <a:cubicBezTo>
                    <a:pt x="3262" y="3762"/>
                    <a:pt x="3239" y="3646"/>
                    <a:pt x="3204" y="3530"/>
                  </a:cubicBezTo>
                  <a:cubicBezTo>
                    <a:pt x="3158" y="3333"/>
                    <a:pt x="3053" y="3217"/>
                    <a:pt x="2902" y="3124"/>
                  </a:cubicBezTo>
                  <a:cubicBezTo>
                    <a:pt x="2786" y="3042"/>
                    <a:pt x="2659" y="2973"/>
                    <a:pt x="2554" y="2903"/>
                  </a:cubicBezTo>
                  <a:cubicBezTo>
                    <a:pt x="2392" y="2799"/>
                    <a:pt x="2264" y="2683"/>
                    <a:pt x="2217" y="2485"/>
                  </a:cubicBezTo>
                  <a:cubicBezTo>
                    <a:pt x="2183" y="2230"/>
                    <a:pt x="2078" y="1986"/>
                    <a:pt x="2008" y="1754"/>
                  </a:cubicBezTo>
                  <a:close/>
                  <a:moveTo>
                    <a:pt x="1950" y="1464"/>
                  </a:moveTo>
                  <a:lnTo>
                    <a:pt x="1950" y="1011"/>
                  </a:lnTo>
                  <a:cubicBezTo>
                    <a:pt x="1950" y="895"/>
                    <a:pt x="1927" y="779"/>
                    <a:pt x="1916" y="663"/>
                  </a:cubicBezTo>
                  <a:cubicBezTo>
                    <a:pt x="1892" y="535"/>
                    <a:pt x="1800" y="454"/>
                    <a:pt x="1672" y="396"/>
                  </a:cubicBezTo>
                  <a:cubicBezTo>
                    <a:pt x="1521" y="337"/>
                    <a:pt x="1324" y="419"/>
                    <a:pt x="1312" y="570"/>
                  </a:cubicBezTo>
                  <a:cubicBezTo>
                    <a:pt x="1289" y="860"/>
                    <a:pt x="1265" y="1150"/>
                    <a:pt x="1324" y="1440"/>
                  </a:cubicBezTo>
                  <a:cubicBezTo>
                    <a:pt x="1521" y="1498"/>
                    <a:pt x="1718" y="1475"/>
                    <a:pt x="1950" y="1464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0"/>
            <p:cNvSpPr/>
            <p:nvPr/>
          </p:nvSpPr>
          <p:spPr>
            <a:xfrm>
              <a:off x="641250" y="3121750"/>
              <a:ext cx="49075" cy="179100"/>
            </a:xfrm>
            <a:custGeom>
              <a:rect b="b" l="l" r="r" t="t"/>
              <a:pathLst>
                <a:path extrusionOk="0" h="7164" w="1963">
                  <a:moveTo>
                    <a:pt x="1939" y="3378"/>
                  </a:moveTo>
                  <a:cubicBezTo>
                    <a:pt x="1939" y="4238"/>
                    <a:pt x="1927" y="5073"/>
                    <a:pt x="1939" y="5932"/>
                  </a:cubicBezTo>
                  <a:cubicBezTo>
                    <a:pt x="1939" y="6188"/>
                    <a:pt x="1846" y="6408"/>
                    <a:pt x="1800" y="6641"/>
                  </a:cubicBezTo>
                  <a:cubicBezTo>
                    <a:pt x="1788" y="6722"/>
                    <a:pt x="1672" y="6803"/>
                    <a:pt x="1591" y="6861"/>
                  </a:cubicBezTo>
                  <a:cubicBezTo>
                    <a:pt x="1475" y="6942"/>
                    <a:pt x="1335" y="7001"/>
                    <a:pt x="1208" y="7093"/>
                  </a:cubicBezTo>
                  <a:cubicBezTo>
                    <a:pt x="1115" y="7151"/>
                    <a:pt x="1022" y="7163"/>
                    <a:pt x="941" y="7117"/>
                  </a:cubicBezTo>
                  <a:cubicBezTo>
                    <a:pt x="778" y="7047"/>
                    <a:pt x="627" y="6989"/>
                    <a:pt x="476" y="6884"/>
                  </a:cubicBezTo>
                  <a:cubicBezTo>
                    <a:pt x="337" y="6780"/>
                    <a:pt x="186" y="6675"/>
                    <a:pt x="221" y="6466"/>
                  </a:cubicBezTo>
                  <a:cubicBezTo>
                    <a:pt x="82" y="6188"/>
                    <a:pt x="128" y="5898"/>
                    <a:pt x="116" y="5607"/>
                  </a:cubicBezTo>
                  <a:cubicBezTo>
                    <a:pt x="116" y="5480"/>
                    <a:pt x="116" y="5364"/>
                    <a:pt x="58" y="5236"/>
                  </a:cubicBezTo>
                  <a:cubicBezTo>
                    <a:pt x="23" y="5143"/>
                    <a:pt x="12" y="5062"/>
                    <a:pt x="12" y="4957"/>
                  </a:cubicBezTo>
                  <a:lnTo>
                    <a:pt x="12" y="2728"/>
                  </a:lnTo>
                  <a:cubicBezTo>
                    <a:pt x="12" y="2670"/>
                    <a:pt x="0" y="2589"/>
                    <a:pt x="23" y="2554"/>
                  </a:cubicBezTo>
                  <a:cubicBezTo>
                    <a:pt x="151" y="2276"/>
                    <a:pt x="116" y="1985"/>
                    <a:pt x="116" y="1695"/>
                  </a:cubicBezTo>
                  <a:lnTo>
                    <a:pt x="116" y="1451"/>
                  </a:lnTo>
                  <a:cubicBezTo>
                    <a:pt x="82" y="1068"/>
                    <a:pt x="209" y="720"/>
                    <a:pt x="314" y="360"/>
                  </a:cubicBezTo>
                  <a:cubicBezTo>
                    <a:pt x="383" y="139"/>
                    <a:pt x="581" y="12"/>
                    <a:pt x="813" y="0"/>
                  </a:cubicBezTo>
                  <a:lnTo>
                    <a:pt x="1161" y="0"/>
                  </a:lnTo>
                  <a:cubicBezTo>
                    <a:pt x="1521" y="0"/>
                    <a:pt x="1742" y="209"/>
                    <a:pt x="1916" y="476"/>
                  </a:cubicBezTo>
                  <a:cubicBezTo>
                    <a:pt x="1962" y="546"/>
                    <a:pt x="1962" y="674"/>
                    <a:pt x="1962" y="778"/>
                  </a:cubicBezTo>
                  <a:cubicBezTo>
                    <a:pt x="1962" y="1660"/>
                    <a:pt x="1962" y="2519"/>
                    <a:pt x="1939" y="3378"/>
                  </a:cubicBezTo>
                  <a:cubicBezTo>
                    <a:pt x="1962" y="3378"/>
                    <a:pt x="1962" y="3378"/>
                    <a:pt x="1939" y="3378"/>
                  </a:cubicBezTo>
                  <a:close/>
                  <a:moveTo>
                    <a:pt x="1567" y="6617"/>
                  </a:moveTo>
                  <a:cubicBezTo>
                    <a:pt x="1614" y="6223"/>
                    <a:pt x="1672" y="5840"/>
                    <a:pt x="1672" y="5468"/>
                  </a:cubicBezTo>
                  <a:cubicBezTo>
                    <a:pt x="1672" y="3971"/>
                    <a:pt x="1649" y="2461"/>
                    <a:pt x="1649" y="964"/>
                  </a:cubicBezTo>
                  <a:cubicBezTo>
                    <a:pt x="1649" y="906"/>
                    <a:pt x="1672" y="848"/>
                    <a:pt x="1649" y="790"/>
                  </a:cubicBezTo>
                  <a:cubicBezTo>
                    <a:pt x="1637" y="720"/>
                    <a:pt x="1626" y="615"/>
                    <a:pt x="1567" y="581"/>
                  </a:cubicBezTo>
                  <a:cubicBezTo>
                    <a:pt x="1417" y="430"/>
                    <a:pt x="1277" y="302"/>
                    <a:pt x="1033" y="302"/>
                  </a:cubicBezTo>
                  <a:cubicBezTo>
                    <a:pt x="801" y="314"/>
                    <a:pt x="650" y="383"/>
                    <a:pt x="581" y="604"/>
                  </a:cubicBezTo>
                  <a:cubicBezTo>
                    <a:pt x="511" y="836"/>
                    <a:pt x="430" y="1068"/>
                    <a:pt x="418" y="1300"/>
                  </a:cubicBezTo>
                  <a:lnTo>
                    <a:pt x="418" y="1823"/>
                  </a:lnTo>
                  <a:cubicBezTo>
                    <a:pt x="418" y="2090"/>
                    <a:pt x="453" y="2357"/>
                    <a:pt x="337" y="2612"/>
                  </a:cubicBezTo>
                  <a:cubicBezTo>
                    <a:pt x="302" y="2670"/>
                    <a:pt x="314" y="2740"/>
                    <a:pt x="314" y="2810"/>
                  </a:cubicBezTo>
                  <a:lnTo>
                    <a:pt x="314" y="4830"/>
                  </a:lnTo>
                  <a:cubicBezTo>
                    <a:pt x="314" y="4911"/>
                    <a:pt x="302" y="5004"/>
                    <a:pt x="349" y="5073"/>
                  </a:cubicBezTo>
                  <a:cubicBezTo>
                    <a:pt x="430" y="5248"/>
                    <a:pt x="418" y="5433"/>
                    <a:pt x="418" y="5631"/>
                  </a:cubicBezTo>
                  <a:cubicBezTo>
                    <a:pt x="418" y="5747"/>
                    <a:pt x="407" y="5863"/>
                    <a:pt x="418" y="5979"/>
                  </a:cubicBezTo>
                  <a:cubicBezTo>
                    <a:pt x="453" y="6153"/>
                    <a:pt x="476" y="6327"/>
                    <a:pt x="546" y="6466"/>
                  </a:cubicBezTo>
                  <a:cubicBezTo>
                    <a:pt x="604" y="6594"/>
                    <a:pt x="720" y="6699"/>
                    <a:pt x="871" y="6722"/>
                  </a:cubicBezTo>
                  <a:cubicBezTo>
                    <a:pt x="1010" y="6757"/>
                    <a:pt x="1161" y="6826"/>
                    <a:pt x="1300" y="6710"/>
                  </a:cubicBezTo>
                  <a:cubicBezTo>
                    <a:pt x="1347" y="6675"/>
                    <a:pt x="1440" y="6652"/>
                    <a:pt x="1567" y="661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0"/>
            <p:cNvSpPr/>
            <p:nvPr/>
          </p:nvSpPr>
          <p:spPr>
            <a:xfrm>
              <a:off x="657775" y="3180375"/>
              <a:ext cx="18900" cy="38050"/>
            </a:xfrm>
            <a:custGeom>
              <a:rect b="b" l="l" r="r" t="t"/>
              <a:pathLst>
                <a:path extrusionOk="0" h="1522" w="756">
                  <a:moveTo>
                    <a:pt x="431" y="360"/>
                  </a:moveTo>
                  <a:cubicBezTo>
                    <a:pt x="500" y="511"/>
                    <a:pt x="756" y="569"/>
                    <a:pt x="581" y="813"/>
                  </a:cubicBezTo>
                  <a:lnTo>
                    <a:pt x="407" y="685"/>
                  </a:lnTo>
                  <a:cubicBezTo>
                    <a:pt x="326" y="755"/>
                    <a:pt x="338" y="824"/>
                    <a:pt x="384" y="906"/>
                  </a:cubicBezTo>
                  <a:cubicBezTo>
                    <a:pt x="454" y="1022"/>
                    <a:pt x="512" y="1138"/>
                    <a:pt x="581" y="1254"/>
                  </a:cubicBezTo>
                  <a:lnTo>
                    <a:pt x="523" y="1370"/>
                  </a:lnTo>
                  <a:cubicBezTo>
                    <a:pt x="500" y="1405"/>
                    <a:pt x="454" y="1451"/>
                    <a:pt x="396" y="1498"/>
                  </a:cubicBezTo>
                  <a:cubicBezTo>
                    <a:pt x="268" y="1463"/>
                    <a:pt x="117" y="1521"/>
                    <a:pt x="13" y="1428"/>
                  </a:cubicBezTo>
                  <a:cubicBezTo>
                    <a:pt x="36" y="1266"/>
                    <a:pt x="36" y="1115"/>
                    <a:pt x="47" y="975"/>
                  </a:cubicBezTo>
                  <a:cubicBezTo>
                    <a:pt x="47" y="917"/>
                    <a:pt x="71" y="859"/>
                    <a:pt x="105" y="824"/>
                  </a:cubicBezTo>
                  <a:cubicBezTo>
                    <a:pt x="175" y="766"/>
                    <a:pt x="187" y="697"/>
                    <a:pt x="187" y="616"/>
                  </a:cubicBezTo>
                  <a:cubicBezTo>
                    <a:pt x="187" y="534"/>
                    <a:pt x="164" y="465"/>
                    <a:pt x="175" y="407"/>
                  </a:cubicBezTo>
                  <a:cubicBezTo>
                    <a:pt x="187" y="302"/>
                    <a:pt x="164" y="267"/>
                    <a:pt x="94" y="209"/>
                  </a:cubicBezTo>
                  <a:cubicBezTo>
                    <a:pt x="1" y="128"/>
                    <a:pt x="47" y="35"/>
                    <a:pt x="164" y="12"/>
                  </a:cubicBezTo>
                  <a:cubicBezTo>
                    <a:pt x="233" y="0"/>
                    <a:pt x="314" y="0"/>
                    <a:pt x="372" y="0"/>
                  </a:cubicBezTo>
                  <a:cubicBezTo>
                    <a:pt x="547" y="12"/>
                    <a:pt x="581" y="128"/>
                    <a:pt x="465" y="290"/>
                  </a:cubicBezTo>
                  <a:cubicBezTo>
                    <a:pt x="454" y="302"/>
                    <a:pt x="442" y="337"/>
                    <a:pt x="431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0"/>
            <p:cNvSpPr/>
            <p:nvPr/>
          </p:nvSpPr>
          <p:spPr>
            <a:xfrm>
              <a:off x="657500" y="3233775"/>
              <a:ext cx="14825" cy="11625"/>
            </a:xfrm>
            <a:custGeom>
              <a:rect b="b" l="l" r="r" t="t"/>
              <a:pathLst>
                <a:path extrusionOk="0" h="465" w="593">
                  <a:moveTo>
                    <a:pt x="523" y="360"/>
                  </a:moveTo>
                  <a:cubicBezTo>
                    <a:pt x="395" y="395"/>
                    <a:pt x="291" y="430"/>
                    <a:pt x="175" y="453"/>
                  </a:cubicBezTo>
                  <a:cubicBezTo>
                    <a:pt x="93" y="465"/>
                    <a:pt x="12" y="395"/>
                    <a:pt x="12" y="302"/>
                  </a:cubicBezTo>
                  <a:cubicBezTo>
                    <a:pt x="0" y="140"/>
                    <a:pt x="116" y="0"/>
                    <a:pt x="279" y="0"/>
                  </a:cubicBezTo>
                  <a:cubicBezTo>
                    <a:pt x="349" y="0"/>
                    <a:pt x="442" y="12"/>
                    <a:pt x="511" y="24"/>
                  </a:cubicBezTo>
                  <a:cubicBezTo>
                    <a:pt x="592" y="128"/>
                    <a:pt x="558" y="232"/>
                    <a:pt x="523" y="36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0"/>
            <p:cNvSpPr/>
            <p:nvPr/>
          </p:nvSpPr>
          <p:spPr>
            <a:xfrm>
              <a:off x="655750" y="3160350"/>
              <a:ext cx="14550" cy="9300"/>
            </a:xfrm>
            <a:custGeom>
              <a:rect b="b" l="l" r="r" t="t"/>
              <a:pathLst>
                <a:path extrusionOk="0" h="372" w="582">
                  <a:moveTo>
                    <a:pt x="105" y="0"/>
                  </a:moveTo>
                  <a:cubicBezTo>
                    <a:pt x="279" y="35"/>
                    <a:pt x="430" y="0"/>
                    <a:pt x="523" y="163"/>
                  </a:cubicBezTo>
                  <a:cubicBezTo>
                    <a:pt x="546" y="209"/>
                    <a:pt x="581" y="279"/>
                    <a:pt x="523" y="325"/>
                  </a:cubicBezTo>
                  <a:cubicBezTo>
                    <a:pt x="488" y="348"/>
                    <a:pt x="430" y="372"/>
                    <a:pt x="407" y="348"/>
                  </a:cubicBezTo>
                  <a:cubicBezTo>
                    <a:pt x="314" y="337"/>
                    <a:pt x="233" y="314"/>
                    <a:pt x="140" y="279"/>
                  </a:cubicBezTo>
                  <a:cubicBezTo>
                    <a:pt x="105" y="267"/>
                    <a:pt x="59" y="232"/>
                    <a:pt x="47" y="198"/>
                  </a:cubicBezTo>
                  <a:cubicBezTo>
                    <a:pt x="12" y="163"/>
                    <a:pt x="1" y="105"/>
                    <a:pt x="12" y="81"/>
                  </a:cubicBezTo>
                  <a:cubicBezTo>
                    <a:pt x="47" y="35"/>
                    <a:pt x="82" y="23"/>
                    <a:pt x="105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" name="Google Shape;568;p10"/>
          <p:cNvGrpSpPr/>
          <p:nvPr/>
        </p:nvGrpSpPr>
        <p:grpSpPr>
          <a:xfrm flipH="1" rot="-1974894">
            <a:off x="1370005" y="872286"/>
            <a:ext cx="233139" cy="565604"/>
            <a:chOff x="1282375" y="3450000"/>
            <a:chExt cx="64725" cy="157025"/>
          </a:xfrm>
        </p:grpSpPr>
        <p:sp>
          <p:nvSpPr>
            <p:cNvPr id="569" name="Google Shape;569;p10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0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0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0"/>
          <p:cNvGrpSpPr/>
          <p:nvPr/>
        </p:nvGrpSpPr>
        <p:grpSpPr>
          <a:xfrm flipH="1" rot="-1302591">
            <a:off x="6190469" y="4653389"/>
            <a:ext cx="378569" cy="592888"/>
            <a:chOff x="683900" y="3612800"/>
            <a:chExt cx="105100" cy="164600"/>
          </a:xfrm>
        </p:grpSpPr>
        <p:sp>
          <p:nvSpPr>
            <p:cNvPr id="573" name="Google Shape;573;p10"/>
            <p:cNvSpPr/>
            <p:nvPr/>
          </p:nvSpPr>
          <p:spPr>
            <a:xfrm>
              <a:off x="683900" y="3612800"/>
              <a:ext cx="105100" cy="164600"/>
            </a:xfrm>
            <a:custGeom>
              <a:rect b="b" l="l" r="r" t="t"/>
              <a:pathLst>
                <a:path extrusionOk="0" h="6584" w="4204">
                  <a:moveTo>
                    <a:pt x="488" y="2079"/>
                  </a:moveTo>
                  <a:cubicBezTo>
                    <a:pt x="94" y="2009"/>
                    <a:pt x="24" y="1916"/>
                    <a:pt x="24" y="1522"/>
                  </a:cubicBezTo>
                  <a:cubicBezTo>
                    <a:pt x="24" y="1208"/>
                    <a:pt x="36" y="883"/>
                    <a:pt x="24" y="570"/>
                  </a:cubicBezTo>
                  <a:cubicBezTo>
                    <a:pt x="1" y="361"/>
                    <a:pt x="152" y="245"/>
                    <a:pt x="221" y="105"/>
                  </a:cubicBezTo>
                  <a:cubicBezTo>
                    <a:pt x="233" y="71"/>
                    <a:pt x="279" y="47"/>
                    <a:pt x="326" y="47"/>
                  </a:cubicBezTo>
                  <a:cubicBezTo>
                    <a:pt x="396" y="36"/>
                    <a:pt x="488" y="13"/>
                    <a:pt x="570" y="13"/>
                  </a:cubicBezTo>
                  <a:cubicBezTo>
                    <a:pt x="1208" y="1"/>
                    <a:pt x="1858" y="1"/>
                    <a:pt x="2497" y="47"/>
                  </a:cubicBezTo>
                  <a:cubicBezTo>
                    <a:pt x="2868" y="71"/>
                    <a:pt x="3240" y="71"/>
                    <a:pt x="3600" y="94"/>
                  </a:cubicBezTo>
                  <a:lnTo>
                    <a:pt x="3716" y="94"/>
                  </a:lnTo>
                  <a:cubicBezTo>
                    <a:pt x="4064" y="94"/>
                    <a:pt x="4203" y="198"/>
                    <a:pt x="4203" y="570"/>
                  </a:cubicBezTo>
                  <a:lnTo>
                    <a:pt x="4203" y="1417"/>
                  </a:lnTo>
                  <a:cubicBezTo>
                    <a:pt x="4203" y="1533"/>
                    <a:pt x="4180" y="1649"/>
                    <a:pt x="4110" y="1742"/>
                  </a:cubicBezTo>
                  <a:cubicBezTo>
                    <a:pt x="4029" y="1847"/>
                    <a:pt x="4029" y="1974"/>
                    <a:pt x="4029" y="2091"/>
                  </a:cubicBezTo>
                  <a:cubicBezTo>
                    <a:pt x="4052" y="2555"/>
                    <a:pt x="4087" y="3008"/>
                    <a:pt x="4110" y="3472"/>
                  </a:cubicBezTo>
                  <a:cubicBezTo>
                    <a:pt x="4157" y="4203"/>
                    <a:pt x="4169" y="4935"/>
                    <a:pt x="4099" y="5678"/>
                  </a:cubicBezTo>
                  <a:cubicBezTo>
                    <a:pt x="4087" y="5840"/>
                    <a:pt x="4041" y="5991"/>
                    <a:pt x="3971" y="6154"/>
                  </a:cubicBezTo>
                  <a:cubicBezTo>
                    <a:pt x="3890" y="6340"/>
                    <a:pt x="3762" y="6456"/>
                    <a:pt x="3576" y="6502"/>
                  </a:cubicBezTo>
                  <a:cubicBezTo>
                    <a:pt x="3449" y="6548"/>
                    <a:pt x="3298" y="6572"/>
                    <a:pt x="3159" y="6572"/>
                  </a:cubicBezTo>
                  <a:cubicBezTo>
                    <a:pt x="2810" y="6583"/>
                    <a:pt x="2462" y="6572"/>
                    <a:pt x="2114" y="6572"/>
                  </a:cubicBezTo>
                  <a:cubicBezTo>
                    <a:pt x="1905" y="6572"/>
                    <a:pt x="1707" y="6514"/>
                    <a:pt x="1510" y="6444"/>
                  </a:cubicBezTo>
                  <a:cubicBezTo>
                    <a:pt x="1266" y="6351"/>
                    <a:pt x="1104" y="6189"/>
                    <a:pt x="1011" y="5945"/>
                  </a:cubicBezTo>
                  <a:cubicBezTo>
                    <a:pt x="871" y="5620"/>
                    <a:pt x="755" y="5283"/>
                    <a:pt x="697" y="4923"/>
                  </a:cubicBezTo>
                  <a:cubicBezTo>
                    <a:pt x="570" y="4064"/>
                    <a:pt x="465" y="3193"/>
                    <a:pt x="500" y="2323"/>
                  </a:cubicBezTo>
                  <a:lnTo>
                    <a:pt x="500" y="2137"/>
                  </a:lnTo>
                  <a:cubicBezTo>
                    <a:pt x="512" y="2149"/>
                    <a:pt x="500" y="2125"/>
                    <a:pt x="488" y="2079"/>
                  </a:cubicBezTo>
                  <a:close/>
                  <a:moveTo>
                    <a:pt x="790" y="2009"/>
                  </a:moveTo>
                  <a:cubicBezTo>
                    <a:pt x="790" y="2091"/>
                    <a:pt x="779" y="2183"/>
                    <a:pt x="779" y="2253"/>
                  </a:cubicBezTo>
                  <a:cubicBezTo>
                    <a:pt x="744" y="3066"/>
                    <a:pt x="848" y="3867"/>
                    <a:pt x="964" y="4656"/>
                  </a:cubicBezTo>
                  <a:cubicBezTo>
                    <a:pt x="1022" y="5051"/>
                    <a:pt x="1127" y="5411"/>
                    <a:pt x="1255" y="5782"/>
                  </a:cubicBezTo>
                  <a:cubicBezTo>
                    <a:pt x="1336" y="6014"/>
                    <a:pt x="1498" y="6154"/>
                    <a:pt x="1731" y="6212"/>
                  </a:cubicBezTo>
                  <a:cubicBezTo>
                    <a:pt x="1847" y="6247"/>
                    <a:pt x="1974" y="6270"/>
                    <a:pt x="2090" y="6281"/>
                  </a:cubicBezTo>
                  <a:cubicBezTo>
                    <a:pt x="2462" y="6305"/>
                    <a:pt x="2810" y="6305"/>
                    <a:pt x="3170" y="6281"/>
                  </a:cubicBezTo>
                  <a:cubicBezTo>
                    <a:pt x="3275" y="6281"/>
                    <a:pt x="3367" y="6258"/>
                    <a:pt x="3472" y="6223"/>
                  </a:cubicBezTo>
                  <a:cubicBezTo>
                    <a:pt x="3588" y="6200"/>
                    <a:pt x="3658" y="6131"/>
                    <a:pt x="3716" y="6014"/>
                  </a:cubicBezTo>
                  <a:cubicBezTo>
                    <a:pt x="3809" y="5817"/>
                    <a:pt x="3832" y="5620"/>
                    <a:pt x="3832" y="5411"/>
                  </a:cubicBezTo>
                  <a:lnTo>
                    <a:pt x="3832" y="3518"/>
                  </a:lnTo>
                  <a:cubicBezTo>
                    <a:pt x="3832" y="3182"/>
                    <a:pt x="3809" y="2857"/>
                    <a:pt x="3774" y="2543"/>
                  </a:cubicBezTo>
                  <a:cubicBezTo>
                    <a:pt x="3774" y="2439"/>
                    <a:pt x="3762" y="2334"/>
                    <a:pt x="3751" y="2241"/>
                  </a:cubicBezTo>
                  <a:cubicBezTo>
                    <a:pt x="3739" y="2137"/>
                    <a:pt x="3762" y="2033"/>
                    <a:pt x="3704" y="1951"/>
                  </a:cubicBezTo>
                  <a:lnTo>
                    <a:pt x="3298" y="1951"/>
                  </a:lnTo>
                  <a:cubicBezTo>
                    <a:pt x="3019" y="1951"/>
                    <a:pt x="2752" y="1963"/>
                    <a:pt x="2474" y="1974"/>
                  </a:cubicBezTo>
                  <a:cubicBezTo>
                    <a:pt x="2183" y="2009"/>
                    <a:pt x="1882" y="1974"/>
                    <a:pt x="1591" y="1963"/>
                  </a:cubicBezTo>
                  <a:cubicBezTo>
                    <a:pt x="1324" y="1963"/>
                    <a:pt x="1057" y="1963"/>
                    <a:pt x="790" y="2009"/>
                  </a:cubicBezTo>
                  <a:close/>
                  <a:moveTo>
                    <a:pt x="2114" y="1673"/>
                  </a:moveTo>
                  <a:lnTo>
                    <a:pt x="2114" y="976"/>
                  </a:lnTo>
                  <a:cubicBezTo>
                    <a:pt x="2114" y="883"/>
                    <a:pt x="2114" y="814"/>
                    <a:pt x="2125" y="721"/>
                  </a:cubicBezTo>
                  <a:cubicBezTo>
                    <a:pt x="2125" y="709"/>
                    <a:pt x="2172" y="686"/>
                    <a:pt x="2195" y="686"/>
                  </a:cubicBezTo>
                  <a:cubicBezTo>
                    <a:pt x="2218" y="686"/>
                    <a:pt x="2265" y="697"/>
                    <a:pt x="2265" y="709"/>
                  </a:cubicBezTo>
                  <a:cubicBezTo>
                    <a:pt x="2299" y="767"/>
                    <a:pt x="2311" y="825"/>
                    <a:pt x="2311" y="883"/>
                  </a:cubicBezTo>
                  <a:cubicBezTo>
                    <a:pt x="2323" y="1081"/>
                    <a:pt x="2323" y="1278"/>
                    <a:pt x="2346" y="1464"/>
                  </a:cubicBezTo>
                  <a:cubicBezTo>
                    <a:pt x="2346" y="1545"/>
                    <a:pt x="2369" y="1603"/>
                    <a:pt x="2369" y="1673"/>
                  </a:cubicBezTo>
                  <a:cubicBezTo>
                    <a:pt x="2508" y="1684"/>
                    <a:pt x="2648" y="1800"/>
                    <a:pt x="2799" y="1684"/>
                  </a:cubicBezTo>
                  <a:cubicBezTo>
                    <a:pt x="2787" y="1580"/>
                    <a:pt x="2787" y="1487"/>
                    <a:pt x="2775" y="1382"/>
                  </a:cubicBezTo>
                  <a:cubicBezTo>
                    <a:pt x="2764" y="1173"/>
                    <a:pt x="2752" y="976"/>
                    <a:pt x="2752" y="767"/>
                  </a:cubicBezTo>
                  <a:cubicBezTo>
                    <a:pt x="2752" y="709"/>
                    <a:pt x="2764" y="651"/>
                    <a:pt x="2775" y="593"/>
                  </a:cubicBezTo>
                  <a:cubicBezTo>
                    <a:pt x="2775" y="581"/>
                    <a:pt x="2799" y="570"/>
                    <a:pt x="2822" y="570"/>
                  </a:cubicBezTo>
                  <a:cubicBezTo>
                    <a:pt x="2833" y="570"/>
                    <a:pt x="2868" y="570"/>
                    <a:pt x="2880" y="581"/>
                  </a:cubicBezTo>
                  <a:cubicBezTo>
                    <a:pt x="2892" y="616"/>
                    <a:pt x="2926" y="651"/>
                    <a:pt x="2926" y="697"/>
                  </a:cubicBezTo>
                  <a:cubicBezTo>
                    <a:pt x="2938" y="883"/>
                    <a:pt x="2950" y="1057"/>
                    <a:pt x="2961" y="1243"/>
                  </a:cubicBezTo>
                  <a:cubicBezTo>
                    <a:pt x="2984" y="1406"/>
                    <a:pt x="2996" y="1568"/>
                    <a:pt x="3077" y="1707"/>
                  </a:cubicBezTo>
                  <a:lnTo>
                    <a:pt x="3240" y="1707"/>
                  </a:lnTo>
                  <a:cubicBezTo>
                    <a:pt x="3251" y="1707"/>
                    <a:pt x="3275" y="1696"/>
                    <a:pt x="3286" y="1684"/>
                  </a:cubicBezTo>
                  <a:cubicBezTo>
                    <a:pt x="3333" y="1452"/>
                    <a:pt x="3333" y="605"/>
                    <a:pt x="3298" y="407"/>
                  </a:cubicBezTo>
                  <a:cubicBezTo>
                    <a:pt x="3019" y="396"/>
                    <a:pt x="2729" y="361"/>
                    <a:pt x="2462" y="349"/>
                  </a:cubicBezTo>
                  <a:cubicBezTo>
                    <a:pt x="2172" y="338"/>
                    <a:pt x="1882" y="291"/>
                    <a:pt x="1591" y="338"/>
                  </a:cubicBezTo>
                  <a:cubicBezTo>
                    <a:pt x="1545" y="651"/>
                    <a:pt x="1603" y="1336"/>
                    <a:pt x="1719" y="1707"/>
                  </a:cubicBezTo>
                  <a:cubicBezTo>
                    <a:pt x="1847" y="1742"/>
                    <a:pt x="1963" y="1719"/>
                    <a:pt x="2114" y="1673"/>
                  </a:cubicBezTo>
                  <a:close/>
                  <a:moveTo>
                    <a:pt x="697" y="1754"/>
                  </a:moveTo>
                  <a:cubicBezTo>
                    <a:pt x="604" y="1429"/>
                    <a:pt x="616" y="1092"/>
                    <a:pt x="628" y="767"/>
                  </a:cubicBezTo>
                  <a:cubicBezTo>
                    <a:pt x="628" y="686"/>
                    <a:pt x="639" y="616"/>
                    <a:pt x="663" y="523"/>
                  </a:cubicBezTo>
                  <a:cubicBezTo>
                    <a:pt x="674" y="465"/>
                    <a:pt x="721" y="430"/>
                    <a:pt x="779" y="454"/>
                  </a:cubicBezTo>
                  <a:cubicBezTo>
                    <a:pt x="837" y="465"/>
                    <a:pt x="860" y="512"/>
                    <a:pt x="860" y="570"/>
                  </a:cubicBezTo>
                  <a:cubicBezTo>
                    <a:pt x="860" y="779"/>
                    <a:pt x="848" y="1011"/>
                    <a:pt x="848" y="1231"/>
                  </a:cubicBezTo>
                  <a:cubicBezTo>
                    <a:pt x="848" y="1417"/>
                    <a:pt x="895" y="1591"/>
                    <a:pt x="964" y="1754"/>
                  </a:cubicBezTo>
                  <a:cubicBezTo>
                    <a:pt x="1220" y="1789"/>
                    <a:pt x="1220" y="1789"/>
                    <a:pt x="1440" y="1719"/>
                  </a:cubicBezTo>
                  <a:cubicBezTo>
                    <a:pt x="1440" y="1684"/>
                    <a:pt x="1452" y="1661"/>
                    <a:pt x="1452" y="1626"/>
                  </a:cubicBezTo>
                  <a:cubicBezTo>
                    <a:pt x="1429" y="1255"/>
                    <a:pt x="1394" y="872"/>
                    <a:pt x="1359" y="500"/>
                  </a:cubicBezTo>
                  <a:cubicBezTo>
                    <a:pt x="1336" y="396"/>
                    <a:pt x="1278" y="326"/>
                    <a:pt x="1185" y="326"/>
                  </a:cubicBezTo>
                  <a:cubicBezTo>
                    <a:pt x="906" y="291"/>
                    <a:pt x="616" y="280"/>
                    <a:pt x="337" y="303"/>
                  </a:cubicBezTo>
                  <a:cubicBezTo>
                    <a:pt x="314" y="709"/>
                    <a:pt x="326" y="1522"/>
                    <a:pt x="372" y="1719"/>
                  </a:cubicBezTo>
                  <a:cubicBezTo>
                    <a:pt x="454" y="1754"/>
                    <a:pt x="546" y="1800"/>
                    <a:pt x="697" y="1754"/>
                  </a:cubicBezTo>
                  <a:close/>
                  <a:moveTo>
                    <a:pt x="3565" y="1673"/>
                  </a:moveTo>
                  <a:cubicBezTo>
                    <a:pt x="3739" y="1684"/>
                    <a:pt x="3774" y="1684"/>
                    <a:pt x="3820" y="1638"/>
                  </a:cubicBezTo>
                  <a:cubicBezTo>
                    <a:pt x="3878" y="1580"/>
                    <a:pt x="3890" y="1498"/>
                    <a:pt x="3890" y="1406"/>
                  </a:cubicBezTo>
                  <a:lnTo>
                    <a:pt x="3890" y="547"/>
                  </a:lnTo>
                  <a:cubicBezTo>
                    <a:pt x="3890" y="512"/>
                    <a:pt x="3867" y="465"/>
                    <a:pt x="3855" y="407"/>
                  </a:cubicBezTo>
                  <a:lnTo>
                    <a:pt x="3542" y="407"/>
                  </a:lnTo>
                  <a:cubicBezTo>
                    <a:pt x="3518" y="674"/>
                    <a:pt x="3530" y="1464"/>
                    <a:pt x="3565" y="1673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0"/>
            <p:cNvSpPr/>
            <p:nvPr/>
          </p:nvSpPr>
          <p:spPr>
            <a:xfrm>
              <a:off x="717875" y="3678100"/>
              <a:ext cx="53700" cy="69400"/>
            </a:xfrm>
            <a:custGeom>
              <a:rect b="b" l="l" r="r" t="t"/>
              <a:pathLst>
                <a:path extrusionOk="0" h="2776" w="2148">
                  <a:moveTo>
                    <a:pt x="1463" y="860"/>
                  </a:moveTo>
                  <a:cubicBezTo>
                    <a:pt x="1567" y="872"/>
                    <a:pt x="1649" y="883"/>
                    <a:pt x="1741" y="918"/>
                  </a:cubicBezTo>
                  <a:cubicBezTo>
                    <a:pt x="1811" y="930"/>
                    <a:pt x="1881" y="930"/>
                    <a:pt x="1939" y="965"/>
                  </a:cubicBezTo>
                  <a:cubicBezTo>
                    <a:pt x="2055" y="999"/>
                    <a:pt x="2125" y="1092"/>
                    <a:pt x="2125" y="1220"/>
                  </a:cubicBezTo>
                  <a:cubicBezTo>
                    <a:pt x="2125" y="1348"/>
                    <a:pt x="2148" y="1475"/>
                    <a:pt x="2125" y="1615"/>
                  </a:cubicBezTo>
                  <a:cubicBezTo>
                    <a:pt x="2125" y="1731"/>
                    <a:pt x="2067" y="1777"/>
                    <a:pt x="1950" y="1789"/>
                  </a:cubicBezTo>
                  <a:cubicBezTo>
                    <a:pt x="1834" y="1812"/>
                    <a:pt x="1707" y="1835"/>
                    <a:pt x="1591" y="1847"/>
                  </a:cubicBezTo>
                  <a:cubicBezTo>
                    <a:pt x="1544" y="1986"/>
                    <a:pt x="1567" y="2137"/>
                    <a:pt x="1591" y="2276"/>
                  </a:cubicBezTo>
                  <a:cubicBezTo>
                    <a:pt x="1602" y="2381"/>
                    <a:pt x="1602" y="2485"/>
                    <a:pt x="1591" y="2590"/>
                  </a:cubicBezTo>
                  <a:cubicBezTo>
                    <a:pt x="1579" y="2706"/>
                    <a:pt x="1486" y="2764"/>
                    <a:pt x="1370" y="2776"/>
                  </a:cubicBezTo>
                  <a:lnTo>
                    <a:pt x="1010" y="2776"/>
                  </a:lnTo>
                  <a:cubicBezTo>
                    <a:pt x="871" y="2776"/>
                    <a:pt x="778" y="2706"/>
                    <a:pt x="731" y="2567"/>
                  </a:cubicBezTo>
                  <a:cubicBezTo>
                    <a:pt x="673" y="2427"/>
                    <a:pt x="639" y="2276"/>
                    <a:pt x="592" y="2125"/>
                  </a:cubicBezTo>
                  <a:cubicBezTo>
                    <a:pt x="488" y="2091"/>
                    <a:pt x="383" y="2067"/>
                    <a:pt x="267" y="2033"/>
                  </a:cubicBezTo>
                  <a:cubicBezTo>
                    <a:pt x="93" y="1975"/>
                    <a:pt x="0" y="1858"/>
                    <a:pt x="12" y="1673"/>
                  </a:cubicBezTo>
                  <a:lnTo>
                    <a:pt x="12" y="1359"/>
                  </a:lnTo>
                  <a:cubicBezTo>
                    <a:pt x="12" y="1255"/>
                    <a:pt x="70" y="1174"/>
                    <a:pt x="174" y="1127"/>
                  </a:cubicBezTo>
                  <a:cubicBezTo>
                    <a:pt x="244" y="1104"/>
                    <a:pt x="325" y="1092"/>
                    <a:pt x="418" y="1057"/>
                  </a:cubicBezTo>
                  <a:cubicBezTo>
                    <a:pt x="464" y="918"/>
                    <a:pt x="430" y="756"/>
                    <a:pt x="430" y="605"/>
                  </a:cubicBezTo>
                  <a:cubicBezTo>
                    <a:pt x="430" y="431"/>
                    <a:pt x="476" y="291"/>
                    <a:pt x="557" y="140"/>
                  </a:cubicBezTo>
                  <a:cubicBezTo>
                    <a:pt x="604" y="71"/>
                    <a:pt x="673" y="24"/>
                    <a:pt x="766" y="13"/>
                  </a:cubicBezTo>
                  <a:cubicBezTo>
                    <a:pt x="906" y="13"/>
                    <a:pt x="1057" y="1"/>
                    <a:pt x="1196" y="13"/>
                  </a:cubicBezTo>
                  <a:cubicBezTo>
                    <a:pt x="1347" y="24"/>
                    <a:pt x="1428" y="82"/>
                    <a:pt x="1451" y="245"/>
                  </a:cubicBezTo>
                  <a:cubicBezTo>
                    <a:pt x="1463" y="361"/>
                    <a:pt x="1463" y="489"/>
                    <a:pt x="1463" y="605"/>
                  </a:cubicBezTo>
                  <a:cubicBezTo>
                    <a:pt x="1440" y="674"/>
                    <a:pt x="1440" y="756"/>
                    <a:pt x="1463" y="860"/>
                  </a:cubicBezTo>
                  <a:close/>
                  <a:moveTo>
                    <a:pt x="1393" y="1568"/>
                  </a:moveTo>
                  <a:cubicBezTo>
                    <a:pt x="1463" y="1557"/>
                    <a:pt x="1533" y="1545"/>
                    <a:pt x="1602" y="1545"/>
                  </a:cubicBezTo>
                  <a:cubicBezTo>
                    <a:pt x="1683" y="1522"/>
                    <a:pt x="1765" y="1522"/>
                    <a:pt x="1858" y="1510"/>
                  </a:cubicBezTo>
                  <a:lnTo>
                    <a:pt x="1858" y="1220"/>
                  </a:lnTo>
                  <a:cubicBezTo>
                    <a:pt x="1800" y="1208"/>
                    <a:pt x="1753" y="1174"/>
                    <a:pt x="1695" y="1174"/>
                  </a:cubicBezTo>
                  <a:cubicBezTo>
                    <a:pt x="1591" y="1162"/>
                    <a:pt x="1486" y="1162"/>
                    <a:pt x="1393" y="1150"/>
                  </a:cubicBezTo>
                  <a:cubicBezTo>
                    <a:pt x="1231" y="1127"/>
                    <a:pt x="1184" y="1069"/>
                    <a:pt x="1184" y="930"/>
                  </a:cubicBezTo>
                  <a:lnTo>
                    <a:pt x="1184" y="686"/>
                  </a:lnTo>
                  <a:cubicBezTo>
                    <a:pt x="1184" y="547"/>
                    <a:pt x="1196" y="419"/>
                    <a:pt x="1173" y="303"/>
                  </a:cubicBezTo>
                  <a:cubicBezTo>
                    <a:pt x="1126" y="280"/>
                    <a:pt x="1115" y="256"/>
                    <a:pt x="1103" y="256"/>
                  </a:cubicBezTo>
                  <a:cubicBezTo>
                    <a:pt x="1045" y="256"/>
                    <a:pt x="987" y="245"/>
                    <a:pt x="906" y="245"/>
                  </a:cubicBezTo>
                  <a:cubicBezTo>
                    <a:pt x="755" y="245"/>
                    <a:pt x="708" y="291"/>
                    <a:pt x="662" y="419"/>
                  </a:cubicBezTo>
                  <a:cubicBezTo>
                    <a:pt x="650" y="489"/>
                    <a:pt x="639" y="570"/>
                    <a:pt x="639" y="639"/>
                  </a:cubicBezTo>
                  <a:cubicBezTo>
                    <a:pt x="639" y="802"/>
                    <a:pt x="650" y="976"/>
                    <a:pt x="639" y="1127"/>
                  </a:cubicBezTo>
                  <a:cubicBezTo>
                    <a:pt x="639" y="1185"/>
                    <a:pt x="615" y="1243"/>
                    <a:pt x="604" y="1301"/>
                  </a:cubicBezTo>
                  <a:cubicBezTo>
                    <a:pt x="488" y="1336"/>
                    <a:pt x="372" y="1348"/>
                    <a:pt x="267" y="1359"/>
                  </a:cubicBezTo>
                  <a:cubicBezTo>
                    <a:pt x="255" y="1406"/>
                    <a:pt x="255" y="1441"/>
                    <a:pt x="255" y="1464"/>
                  </a:cubicBezTo>
                  <a:cubicBezTo>
                    <a:pt x="255" y="1719"/>
                    <a:pt x="267" y="1742"/>
                    <a:pt x="534" y="1719"/>
                  </a:cubicBezTo>
                  <a:lnTo>
                    <a:pt x="557" y="1719"/>
                  </a:lnTo>
                  <a:cubicBezTo>
                    <a:pt x="697" y="1696"/>
                    <a:pt x="790" y="1754"/>
                    <a:pt x="813" y="1916"/>
                  </a:cubicBezTo>
                  <a:cubicBezTo>
                    <a:pt x="824" y="2102"/>
                    <a:pt x="848" y="2311"/>
                    <a:pt x="952" y="2485"/>
                  </a:cubicBezTo>
                  <a:cubicBezTo>
                    <a:pt x="1068" y="2509"/>
                    <a:pt x="1196" y="2520"/>
                    <a:pt x="1335" y="2485"/>
                  </a:cubicBezTo>
                  <a:cubicBezTo>
                    <a:pt x="1405" y="2195"/>
                    <a:pt x="1335" y="1882"/>
                    <a:pt x="1393" y="15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" name="Google Shape;575;p10"/>
          <p:cNvGrpSpPr/>
          <p:nvPr/>
        </p:nvGrpSpPr>
        <p:grpSpPr>
          <a:xfrm flipH="1" rot="-1974894">
            <a:off x="8706980" y="2937336"/>
            <a:ext cx="233139" cy="565604"/>
            <a:chOff x="1282375" y="3450000"/>
            <a:chExt cx="64725" cy="157025"/>
          </a:xfrm>
        </p:grpSpPr>
        <p:sp>
          <p:nvSpPr>
            <p:cNvPr id="576" name="Google Shape;576;p10"/>
            <p:cNvSpPr/>
            <p:nvPr/>
          </p:nvSpPr>
          <p:spPr>
            <a:xfrm>
              <a:off x="1282375" y="3450000"/>
              <a:ext cx="64725" cy="157025"/>
            </a:xfrm>
            <a:custGeom>
              <a:rect b="b" l="l" r="r" t="t"/>
              <a:pathLst>
                <a:path extrusionOk="0" h="6281" w="2589">
                  <a:moveTo>
                    <a:pt x="2577" y="3773"/>
                  </a:moveTo>
                  <a:cubicBezTo>
                    <a:pt x="2577" y="4017"/>
                    <a:pt x="2566" y="4261"/>
                    <a:pt x="2577" y="4516"/>
                  </a:cubicBezTo>
                  <a:cubicBezTo>
                    <a:pt x="2589" y="4841"/>
                    <a:pt x="2531" y="5166"/>
                    <a:pt x="2438" y="5468"/>
                  </a:cubicBezTo>
                  <a:cubicBezTo>
                    <a:pt x="2415" y="5503"/>
                    <a:pt x="2403" y="5526"/>
                    <a:pt x="2403" y="5561"/>
                  </a:cubicBezTo>
                  <a:cubicBezTo>
                    <a:pt x="2392" y="5816"/>
                    <a:pt x="2229" y="5967"/>
                    <a:pt x="2032" y="6083"/>
                  </a:cubicBezTo>
                  <a:cubicBezTo>
                    <a:pt x="1869" y="6176"/>
                    <a:pt x="1695" y="6281"/>
                    <a:pt x="1486" y="6258"/>
                  </a:cubicBezTo>
                  <a:cubicBezTo>
                    <a:pt x="1289" y="6234"/>
                    <a:pt x="1103" y="6176"/>
                    <a:pt x="894" y="6118"/>
                  </a:cubicBezTo>
                  <a:cubicBezTo>
                    <a:pt x="708" y="6060"/>
                    <a:pt x="581" y="5909"/>
                    <a:pt x="476" y="5747"/>
                  </a:cubicBezTo>
                  <a:cubicBezTo>
                    <a:pt x="441" y="5700"/>
                    <a:pt x="430" y="5631"/>
                    <a:pt x="383" y="5584"/>
                  </a:cubicBezTo>
                  <a:cubicBezTo>
                    <a:pt x="314" y="5515"/>
                    <a:pt x="302" y="5422"/>
                    <a:pt x="325" y="5329"/>
                  </a:cubicBezTo>
                  <a:cubicBezTo>
                    <a:pt x="372" y="5224"/>
                    <a:pt x="348" y="5120"/>
                    <a:pt x="325" y="5015"/>
                  </a:cubicBezTo>
                  <a:cubicBezTo>
                    <a:pt x="302" y="4841"/>
                    <a:pt x="244" y="4690"/>
                    <a:pt x="209" y="4516"/>
                  </a:cubicBezTo>
                  <a:cubicBezTo>
                    <a:pt x="197" y="4412"/>
                    <a:pt x="186" y="4296"/>
                    <a:pt x="186" y="4179"/>
                  </a:cubicBezTo>
                  <a:cubicBezTo>
                    <a:pt x="186" y="4017"/>
                    <a:pt x="186" y="3878"/>
                    <a:pt x="139" y="3727"/>
                  </a:cubicBezTo>
                  <a:cubicBezTo>
                    <a:pt x="93" y="3553"/>
                    <a:pt x="81" y="3367"/>
                    <a:pt x="81" y="3181"/>
                  </a:cubicBezTo>
                  <a:cubicBezTo>
                    <a:pt x="81" y="3065"/>
                    <a:pt x="81" y="2926"/>
                    <a:pt x="35" y="2810"/>
                  </a:cubicBezTo>
                  <a:cubicBezTo>
                    <a:pt x="12" y="2740"/>
                    <a:pt x="12" y="2659"/>
                    <a:pt x="12" y="2566"/>
                  </a:cubicBezTo>
                  <a:cubicBezTo>
                    <a:pt x="12" y="2171"/>
                    <a:pt x="0" y="1765"/>
                    <a:pt x="12" y="1382"/>
                  </a:cubicBezTo>
                  <a:cubicBezTo>
                    <a:pt x="12" y="1033"/>
                    <a:pt x="128" y="720"/>
                    <a:pt x="314" y="430"/>
                  </a:cubicBezTo>
                  <a:cubicBezTo>
                    <a:pt x="360" y="360"/>
                    <a:pt x="418" y="302"/>
                    <a:pt x="488" y="256"/>
                  </a:cubicBezTo>
                  <a:cubicBezTo>
                    <a:pt x="755" y="116"/>
                    <a:pt x="1022" y="0"/>
                    <a:pt x="1335" y="47"/>
                  </a:cubicBezTo>
                  <a:cubicBezTo>
                    <a:pt x="1428" y="58"/>
                    <a:pt x="1544" y="105"/>
                    <a:pt x="1637" y="163"/>
                  </a:cubicBezTo>
                  <a:cubicBezTo>
                    <a:pt x="1823" y="290"/>
                    <a:pt x="1997" y="453"/>
                    <a:pt x="2113" y="662"/>
                  </a:cubicBezTo>
                  <a:cubicBezTo>
                    <a:pt x="2171" y="778"/>
                    <a:pt x="2217" y="917"/>
                    <a:pt x="2287" y="1033"/>
                  </a:cubicBezTo>
                  <a:cubicBezTo>
                    <a:pt x="2380" y="1161"/>
                    <a:pt x="2415" y="1300"/>
                    <a:pt x="2403" y="1463"/>
                  </a:cubicBezTo>
                  <a:lnTo>
                    <a:pt x="2403" y="1521"/>
                  </a:lnTo>
                  <a:cubicBezTo>
                    <a:pt x="2496" y="1753"/>
                    <a:pt x="2496" y="1985"/>
                    <a:pt x="2473" y="2218"/>
                  </a:cubicBezTo>
                  <a:cubicBezTo>
                    <a:pt x="2473" y="2252"/>
                    <a:pt x="2473" y="2276"/>
                    <a:pt x="2496" y="2299"/>
                  </a:cubicBezTo>
                  <a:cubicBezTo>
                    <a:pt x="2589" y="2485"/>
                    <a:pt x="2566" y="2670"/>
                    <a:pt x="2566" y="2844"/>
                  </a:cubicBezTo>
                  <a:cubicBezTo>
                    <a:pt x="2577" y="3158"/>
                    <a:pt x="2577" y="3460"/>
                    <a:pt x="2577" y="3773"/>
                  </a:cubicBezTo>
                  <a:close/>
                  <a:moveTo>
                    <a:pt x="383" y="3274"/>
                  </a:moveTo>
                  <a:cubicBezTo>
                    <a:pt x="546" y="3332"/>
                    <a:pt x="697" y="3390"/>
                    <a:pt x="824" y="3448"/>
                  </a:cubicBezTo>
                  <a:cubicBezTo>
                    <a:pt x="1045" y="3553"/>
                    <a:pt x="1451" y="3553"/>
                    <a:pt x="1695" y="3471"/>
                  </a:cubicBezTo>
                  <a:cubicBezTo>
                    <a:pt x="1800" y="3425"/>
                    <a:pt x="1916" y="3413"/>
                    <a:pt x="1997" y="3332"/>
                  </a:cubicBezTo>
                  <a:cubicBezTo>
                    <a:pt x="2241" y="3146"/>
                    <a:pt x="2357" y="2868"/>
                    <a:pt x="2275" y="2577"/>
                  </a:cubicBezTo>
                  <a:cubicBezTo>
                    <a:pt x="2217" y="2380"/>
                    <a:pt x="2217" y="2171"/>
                    <a:pt x="2206" y="1974"/>
                  </a:cubicBezTo>
                  <a:cubicBezTo>
                    <a:pt x="2206" y="1927"/>
                    <a:pt x="2206" y="1869"/>
                    <a:pt x="2183" y="1823"/>
                  </a:cubicBezTo>
                  <a:cubicBezTo>
                    <a:pt x="2113" y="1672"/>
                    <a:pt x="2136" y="1509"/>
                    <a:pt x="2101" y="1347"/>
                  </a:cubicBezTo>
                  <a:cubicBezTo>
                    <a:pt x="2055" y="1184"/>
                    <a:pt x="1927" y="1045"/>
                    <a:pt x="1881" y="882"/>
                  </a:cubicBezTo>
                  <a:cubicBezTo>
                    <a:pt x="1834" y="720"/>
                    <a:pt x="1730" y="627"/>
                    <a:pt x="1614" y="523"/>
                  </a:cubicBezTo>
                  <a:cubicBezTo>
                    <a:pt x="1498" y="406"/>
                    <a:pt x="1358" y="314"/>
                    <a:pt x="1184" y="348"/>
                  </a:cubicBezTo>
                  <a:cubicBezTo>
                    <a:pt x="975" y="372"/>
                    <a:pt x="766" y="430"/>
                    <a:pt x="592" y="557"/>
                  </a:cubicBezTo>
                  <a:cubicBezTo>
                    <a:pt x="569" y="581"/>
                    <a:pt x="557" y="592"/>
                    <a:pt x="557" y="604"/>
                  </a:cubicBezTo>
                  <a:cubicBezTo>
                    <a:pt x="395" y="848"/>
                    <a:pt x="325" y="1126"/>
                    <a:pt x="314" y="1416"/>
                  </a:cubicBezTo>
                  <a:cubicBezTo>
                    <a:pt x="279" y="1800"/>
                    <a:pt x="302" y="2171"/>
                    <a:pt x="302" y="2554"/>
                  </a:cubicBezTo>
                  <a:cubicBezTo>
                    <a:pt x="302" y="2589"/>
                    <a:pt x="302" y="2635"/>
                    <a:pt x="314" y="2670"/>
                  </a:cubicBezTo>
                  <a:cubicBezTo>
                    <a:pt x="383" y="2856"/>
                    <a:pt x="383" y="3042"/>
                    <a:pt x="383" y="3274"/>
                  </a:cubicBezTo>
                  <a:close/>
                  <a:moveTo>
                    <a:pt x="2287" y="3529"/>
                  </a:moveTo>
                  <a:cubicBezTo>
                    <a:pt x="2241" y="3541"/>
                    <a:pt x="2217" y="3541"/>
                    <a:pt x="2183" y="3553"/>
                  </a:cubicBezTo>
                  <a:cubicBezTo>
                    <a:pt x="1707" y="3773"/>
                    <a:pt x="1707" y="3773"/>
                    <a:pt x="1184" y="3773"/>
                  </a:cubicBezTo>
                  <a:cubicBezTo>
                    <a:pt x="998" y="3773"/>
                    <a:pt x="824" y="3762"/>
                    <a:pt x="662" y="3657"/>
                  </a:cubicBezTo>
                  <a:cubicBezTo>
                    <a:pt x="592" y="3611"/>
                    <a:pt x="522" y="3564"/>
                    <a:pt x="418" y="3622"/>
                  </a:cubicBezTo>
                  <a:cubicBezTo>
                    <a:pt x="430" y="3703"/>
                    <a:pt x="441" y="3785"/>
                    <a:pt x="441" y="3854"/>
                  </a:cubicBezTo>
                  <a:cubicBezTo>
                    <a:pt x="430" y="4145"/>
                    <a:pt x="546" y="4412"/>
                    <a:pt x="546" y="4702"/>
                  </a:cubicBezTo>
                  <a:cubicBezTo>
                    <a:pt x="546" y="4760"/>
                    <a:pt x="557" y="4830"/>
                    <a:pt x="604" y="4876"/>
                  </a:cubicBezTo>
                  <a:cubicBezTo>
                    <a:pt x="697" y="5015"/>
                    <a:pt x="708" y="5178"/>
                    <a:pt x="673" y="5329"/>
                  </a:cubicBezTo>
                  <a:cubicBezTo>
                    <a:pt x="650" y="5468"/>
                    <a:pt x="720" y="5561"/>
                    <a:pt x="766" y="5654"/>
                  </a:cubicBezTo>
                  <a:cubicBezTo>
                    <a:pt x="824" y="5793"/>
                    <a:pt x="940" y="5816"/>
                    <a:pt x="1057" y="5863"/>
                  </a:cubicBezTo>
                  <a:cubicBezTo>
                    <a:pt x="1184" y="5909"/>
                    <a:pt x="1300" y="5932"/>
                    <a:pt x="1428" y="5967"/>
                  </a:cubicBezTo>
                  <a:cubicBezTo>
                    <a:pt x="1509" y="5979"/>
                    <a:pt x="1579" y="5967"/>
                    <a:pt x="1637" y="5932"/>
                  </a:cubicBezTo>
                  <a:cubicBezTo>
                    <a:pt x="1718" y="5909"/>
                    <a:pt x="1800" y="5851"/>
                    <a:pt x="1881" y="5816"/>
                  </a:cubicBezTo>
                  <a:cubicBezTo>
                    <a:pt x="1974" y="5793"/>
                    <a:pt x="2008" y="5735"/>
                    <a:pt x="2043" y="5642"/>
                  </a:cubicBezTo>
                  <a:cubicBezTo>
                    <a:pt x="2159" y="5387"/>
                    <a:pt x="2241" y="5108"/>
                    <a:pt x="2264" y="4830"/>
                  </a:cubicBezTo>
                  <a:cubicBezTo>
                    <a:pt x="2322" y="4400"/>
                    <a:pt x="2287" y="3971"/>
                    <a:pt x="2287" y="352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0"/>
            <p:cNvSpPr/>
            <p:nvPr/>
          </p:nvSpPr>
          <p:spPr>
            <a:xfrm>
              <a:off x="1321825" y="3478150"/>
              <a:ext cx="9025" cy="45875"/>
            </a:xfrm>
            <a:custGeom>
              <a:rect b="b" l="l" r="r" t="t"/>
              <a:pathLst>
                <a:path extrusionOk="0" h="1835" w="361">
                  <a:moveTo>
                    <a:pt x="94" y="1835"/>
                  </a:moveTo>
                  <a:cubicBezTo>
                    <a:pt x="47" y="1684"/>
                    <a:pt x="59" y="1579"/>
                    <a:pt x="94" y="1498"/>
                  </a:cubicBezTo>
                  <a:cubicBezTo>
                    <a:pt x="233" y="1266"/>
                    <a:pt x="175" y="1080"/>
                    <a:pt x="13" y="883"/>
                  </a:cubicBezTo>
                  <a:cubicBezTo>
                    <a:pt x="82" y="697"/>
                    <a:pt x="117" y="523"/>
                    <a:pt x="36" y="325"/>
                  </a:cubicBezTo>
                  <a:cubicBezTo>
                    <a:pt x="13" y="232"/>
                    <a:pt x="13" y="116"/>
                    <a:pt x="1" y="0"/>
                  </a:cubicBezTo>
                  <a:cubicBezTo>
                    <a:pt x="82" y="47"/>
                    <a:pt x="140" y="70"/>
                    <a:pt x="175" y="163"/>
                  </a:cubicBezTo>
                  <a:cubicBezTo>
                    <a:pt x="233" y="360"/>
                    <a:pt x="303" y="569"/>
                    <a:pt x="291" y="790"/>
                  </a:cubicBezTo>
                  <a:cubicBezTo>
                    <a:pt x="291" y="859"/>
                    <a:pt x="314" y="941"/>
                    <a:pt x="326" y="1022"/>
                  </a:cubicBezTo>
                  <a:cubicBezTo>
                    <a:pt x="349" y="1126"/>
                    <a:pt x="361" y="1219"/>
                    <a:pt x="361" y="1324"/>
                  </a:cubicBezTo>
                  <a:cubicBezTo>
                    <a:pt x="361" y="1370"/>
                    <a:pt x="326" y="1428"/>
                    <a:pt x="303" y="1451"/>
                  </a:cubicBezTo>
                  <a:cubicBezTo>
                    <a:pt x="198" y="1509"/>
                    <a:pt x="175" y="1602"/>
                    <a:pt x="175" y="1718"/>
                  </a:cubicBezTo>
                  <a:cubicBezTo>
                    <a:pt x="140" y="1742"/>
                    <a:pt x="129" y="1753"/>
                    <a:pt x="94" y="183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0"/>
            <p:cNvSpPr/>
            <p:nvPr/>
          </p:nvSpPr>
          <p:spPr>
            <a:xfrm>
              <a:off x="1326775" y="3556225"/>
              <a:ext cx="6700" cy="30500"/>
            </a:xfrm>
            <a:custGeom>
              <a:rect b="b" l="l" r="r" t="t"/>
              <a:pathLst>
                <a:path extrusionOk="0" h="1220" w="268">
                  <a:moveTo>
                    <a:pt x="47" y="1219"/>
                  </a:moveTo>
                  <a:cubicBezTo>
                    <a:pt x="35" y="1161"/>
                    <a:pt x="0" y="1115"/>
                    <a:pt x="24" y="1091"/>
                  </a:cubicBezTo>
                  <a:cubicBezTo>
                    <a:pt x="93" y="917"/>
                    <a:pt x="58" y="732"/>
                    <a:pt x="70" y="557"/>
                  </a:cubicBezTo>
                  <a:cubicBezTo>
                    <a:pt x="70" y="406"/>
                    <a:pt x="70" y="267"/>
                    <a:pt x="93" y="128"/>
                  </a:cubicBezTo>
                  <a:cubicBezTo>
                    <a:pt x="93" y="93"/>
                    <a:pt x="116" y="47"/>
                    <a:pt x="140" y="12"/>
                  </a:cubicBezTo>
                  <a:cubicBezTo>
                    <a:pt x="209" y="0"/>
                    <a:pt x="232" y="47"/>
                    <a:pt x="232" y="93"/>
                  </a:cubicBezTo>
                  <a:cubicBezTo>
                    <a:pt x="256" y="383"/>
                    <a:pt x="267" y="673"/>
                    <a:pt x="267" y="964"/>
                  </a:cubicBezTo>
                  <a:cubicBezTo>
                    <a:pt x="256" y="1057"/>
                    <a:pt x="174" y="1138"/>
                    <a:pt x="47" y="12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0"/>
          <p:cNvGrpSpPr/>
          <p:nvPr/>
        </p:nvGrpSpPr>
        <p:grpSpPr>
          <a:xfrm flipH="1" rot="291899">
            <a:off x="7579818" y="3216215"/>
            <a:ext cx="590935" cy="1096310"/>
            <a:chOff x="2369275" y="3344925"/>
            <a:chExt cx="160525" cy="297800"/>
          </a:xfrm>
        </p:grpSpPr>
        <p:sp>
          <p:nvSpPr>
            <p:cNvPr id="580" name="Google Shape;580;p10"/>
            <p:cNvSpPr/>
            <p:nvPr/>
          </p:nvSpPr>
          <p:spPr>
            <a:xfrm>
              <a:off x="2369275" y="3344925"/>
              <a:ext cx="160525" cy="297800"/>
            </a:xfrm>
            <a:custGeom>
              <a:rect b="b" l="l" r="r" t="t"/>
              <a:pathLst>
                <a:path extrusionOk="0" h="11912" w="6421">
                  <a:moveTo>
                    <a:pt x="1196" y="3170"/>
                  </a:moveTo>
                  <a:cubicBezTo>
                    <a:pt x="953" y="2949"/>
                    <a:pt x="941" y="2659"/>
                    <a:pt x="987" y="2369"/>
                  </a:cubicBezTo>
                  <a:cubicBezTo>
                    <a:pt x="999" y="2206"/>
                    <a:pt x="1069" y="2079"/>
                    <a:pt x="1231" y="1997"/>
                  </a:cubicBezTo>
                  <a:cubicBezTo>
                    <a:pt x="1289" y="1963"/>
                    <a:pt x="1347" y="1916"/>
                    <a:pt x="1417" y="1881"/>
                  </a:cubicBezTo>
                  <a:cubicBezTo>
                    <a:pt x="1417" y="1812"/>
                    <a:pt x="1417" y="1730"/>
                    <a:pt x="1405" y="1672"/>
                  </a:cubicBezTo>
                  <a:cubicBezTo>
                    <a:pt x="1336" y="1359"/>
                    <a:pt x="1347" y="1057"/>
                    <a:pt x="1347" y="732"/>
                  </a:cubicBezTo>
                  <a:cubicBezTo>
                    <a:pt x="1347" y="674"/>
                    <a:pt x="1359" y="616"/>
                    <a:pt x="1371" y="558"/>
                  </a:cubicBezTo>
                  <a:cubicBezTo>
                    <a:pt x="1417" y="430"/>
                    <a:pt x="1487" y="337"/>
                    <a:pt x="1626" y="314"/>
                  </a:cubicBezTo>
                  <a:cubicBezTo>
                    <a:pt x="1928" y="233"/>
                    <a:pt x="2218" y="163"/>
                    <a:pt x="2520" y="94"/>
                  </a:cubicBezTo>
                  <a:cubicBezTo>
                    <a:pt x="2903" y="24"/>
                    <a:pt x="3275" y="1"/>
                    <a:pt x="3658" y="24"/>
                  </a:cubicBezTo>
                  <a:cubicBezTo>
                    <a:pt x="3716" y="24"/>
                    <a:pt x="3785" y="24"/>
                    <a:pt x="3843" y="35"/>
                  </a:cubicBezTo>
                  <a:cubicBezTo>
                    <a:pt x="4099" y="94"/>
                    <a:pt x="4238" y="233"/>
                    <a:pt x="4250" y="500"/>
                  </a:cubicBezTo>
                  <a:cubicBezTo>
                    <a:pt x="4261" y="836"/>
                    <a:pt x="4250" y="1150"/>
                    <a:pt x="4250" y="1487"/>
                  </a:cubicBezTo>
                  <a:lnTo>
                    <a:pt x="4250" y="1777"/>
                  </a:lnTo>
                  <a:cubicBezTo>
                    <a:pt x="4319" y="1788"/>
                    <a:pt x="4377" y="1788"/>
                    <a:pt x="4435" y="1812"/>
                  </a:cubicBezTo>
                  <a:cubicBezTo>
                    <a:pt x="4505" y="1823"/>
                    <a:pt x="4598" y="1835"/>
                    <a:pt x="4668" y="1858"/>
                  </a:cubicBezTo>
                  <a:cubicBezTo>
                    <a:pt x="4842" y="1916"/>
                    <a:pt x="4946" y="2055"/>
                    <a:pt x="4958" y="2230"/>
                  </a:cubicBezTo>
                  <a:cubicBezTo>
                    <a:pt x="4993" y="2473"/>
                    <a:pt x="5004" y="2717"/>
                    <a:pt x="4784" y="2915"/>
                  </a:cubicBezTo>
                  <a:cubicBezTo>
                    <a:pt x="4819" y="3112"/>
                    <a:pt x="4842" y="3298"/>
                    <a:pt x="4877" y="3495"/>
                  </a:cubicBezTo>
                  <a:cubicBezTo>
                    <a:pt x="4900" y="3669"/>
                    <a:pt x="4958" y="3797"/>
                    <a:pt x="5144" y="3855"/>
                  </a:cubicBezTo>
                  <a:cubicBezTo>
                    <a:pt x="5295" y="3890"/>
                    <a:pt x="5434" y="3971"/>
                    <a:pt x="5562" y="4029"/>
                  </a:cubicBezTo>
                  <a:cubicBezTo>
                    <a:pt x="5770" y="4110"/>
                    <a:pt x="5910" y="4273"/>
                    <a:pt x="6014" y="4482"/>
                  </a:cubicBezTo>
                  <a:cubicBezTo>
                    <a:pt x="6177" y="4830"/>
                    <a:pt x="6281" y="5190"/>
                    <a:pt x="6328" y="5561"/>
                  </a:cubicBezTo>
                  <a:cubicBezTo>
                    <a:pt x="6351" y="5875"/>
                    <a:pt x="6386" y="6177"/>
                    <a:pt x="6386" y="6479"/>
                  </a:cubicBezTo>
                  <a:cubicBezTo>
                    <a:pt x="6397" y="7616"/>
                    <a:pt x="6421" y="8731"/>
                    <a:pt x="6421" y="9857"/>
                  </a:cubicBezTo>
                  <a:cubicBezTo>
                    <a:pt x="6421" y="10112"/>
                    <a:pt x="6397" y="10356"/>
                    <a:pt x="6386" y="10600"/>
                  </a:cubicBezTo>
                  <a:cubicBezTo>
                    <a:pt x="6386" y="10693"/>
                    <a:pt x="6351" y="10762"/>
                    <a:pt x="6339" y="10844"/>
                  </a:cubicBezTo>
                  <a:cubicBezTo>
                    <a:pt x="6281" y="11122"/>
                    <a:pt x="6119" y="11308"/>
                    <a:pt x="5875" y="11459"/>
                  </a:cubicBezTo>
                  <a:cubicBezTo>
                    <a:pt x="5271" y="11796"/>
                    <a:pt x="4656" y="11912"/>
                    <a:pt x="3983" y="11865"/>
                  </a:cubicBezTo>
                  <a:cubicBezTo>
                    <a:pt x="3739" y="11854"/>
                    <a:pt x="3495" y="11830"/>
                    <a:pt x="3240" y="11830"/>
                  </a:cubicBezTo>
                  <a:lnTo>
                    <a:pt x="2659" y="11830"/>
                  </a:lnTo>
                  <a:cubicBezTo>
                    <a:pt x="2334" y="11830"/>
                    <a:pt x="2009" y="11807"/>
                    <a:pt x="1696" y="11749"/>
                  </a:cubicBezTo>
                  <a:cubicBezTo>
                    <a:pt x="1545" y="11714"/>
                    <a:pt x="1382" y="11691"/>
                    <a:pt x="1255" y="11621"/>
                  </a:cubicBezTo>
                  <a:cubicBezTo>
                    <a:pt x="1185" y="11575"/>
                    <a:pt x="1092" y="11505"/>
                    <a:pt x="1069" y="11424"/>
                  </a:cubicBezTo>
                  <a:cubicBezTo>
                    <a:pt x="976" y="11250"/>
                    <a:pt x="906" y="11076"/>
                    <a:pt x="848" y="10890"/>
                  </a:cubicBezTo>
                  <a:cubicBezTo>
                    <a:pt x="686" y="10426"/>
                    <a:pt x="604" y="9950"/>
                    <a:pt x="500" y="9451"/>
                  </a:cubicBezTo>
                  <a:cubicBezTo>
                    <a:pt x="419" y="8963"/>
                    <a:pt x="314" y="8464"/>
                    <a:pt x="210" y="7976"/>
                  </a:cubicBezTo>
                  <a:lnTo>
                    <a:pt x="175" y="7663"/>
                  </a:lnTo>
                  <a:cubicBezTo>
                    <a:pt x="140" y="7291"/>
                    <a:pt x="82" y="6908"/>
                    <a:pt x="12" y="6548"/>
                  </a:cubicBezTo>
                  <a:cubicBezTo>
                    <a:pt x="1" y="6479"/>
                    <a:pt x="1" y="6386"/>
                    <a:pt x="1" y="6304"/>
                  </a:cubicBezTo>
                  <a:lnTo>
                    <a:pt x="1" y="5109"/>
                  </a:lnTo>
                  <a:cubicBezTo>
                    <a:pt x="1" y="4865"/>
                    <a:pt x="94" y="4691"/>
                    <a:pt x="291" y="4551"/>
                  </a:cubicBezTo>
                  <a:cubicBezTo>
                    <a:pt x="488" y="4401"/>
                    <a:pt x="686" y="4273"/>
                    <a:pt x="895" y="4157"/>
                  </a:cubicBezTo>
                  <a:cubicBezTo>
                    <a:pt x="953" y="4122"/>
                    <a:pt x="1022" y="4087"/>
                    <a:pt x="1080" y="4041"/>
                  </a:cubicBezTo>
                  <a:cubicBezTo>
                    <a:pt x="1185" y="3971"/>
                    <a:pt x="1231" y="3878"/>
                    <a:pt x="1231" y="3750"/>
                  </a:cubicBezTo>
                  <a:cubicBezTo>
                    <a:pt x="1196" y="3553"/>
                    <a:pt x="1196" y="3356"/>
                    <a:pt x="1196" y="3170"/>
                  </a:cubicBezTo>
                  <a:close/>
                  <a:moveTo>
                    <a:pt x="6003" y="5527"/>
                  </a:moveTo>
                  <a:cubicBezTo>
                    <a:pt x="5840" y="5770"/>
                    <a:pt x="5643" y="5817"/>
                    <a:pt x="5457" y="5875"/>
                  </a:cubicBezTo>
                  <a:cubicBezTo>
                    <a:pt x="5341" y="5910"/>
                    <a:pt x="5225" y="5921"/>
                    <a:pt x="5109" y="5968"/>
                  </a:cubicBezTo>
                  <a:cubicBezTo>
                    <a:pt x="4842" y="6072"/>
                    <a:pt x="4540" y="6026"/>
                    <a:pt x="4273" y="6142"/>
                  </a:cubicBezTo>
                  <a:cubicBezTo>
                    <a:pt x="4215" y="6177"/>
                    <a:pt x="4157" y="6142"/>
                    <a:pt x="4087" y="6142"/>
                  </a:cubicBezTo>
                  <a:lnTo>
                    <a:pt x="3565" y="6142"/>
                  </a:lnTo>
                  <a:cubicBezTo>
                    <a:pt x="3507" y="6142"/>
                    <a:pt x="3437" y="6130"/>
                    <a:pt x="3391" y="6165"/>
                  </a:cubicBezTo>
                  <a:cubicBezTo>
                    <a:pt x="3228" y="6235"/>
                    <a:pt x="3066" y="6223"/>
                    <a:pt x="2915" y="6223"/>
                  </a:cubicBezTo>
                  <a:lnTo>
                    <a:pt x="1754" y="6223"/>
                  </a:lnTo>
                  <a:cubicBezTo>
                    <a:pt x="1649" y="6223"/>
                    <a:pt x="1545" y="6200"/>
                    <a:pt x="1452" y="6188"/>
                  </a:cubicBezTo>
                  <a:cubicBezTo>
                    <a:pt x="1313" y="6177"/>
                    <a:pt x="1185" y="6142"/>
                    <a:pt x="1057" y="6142"/>
                  </a:cubicBezTo>
                  <a:cubicBezTo>
                    <a:pt x="941" y="6130"/>
                    <a:pt x="802" y="6142"/>
                    <a:pt x="686" y="6130"/>
                  </a:cubicBezTo>
                  <a:cubicBezTo>
                    <a:pt x="558" y="6119"/>
                    <a:pt x="430" y="6084"/>
                    <a:pt x="268" y="6061"/>
                  </a:cubicBezTo>
                  <a:cubicBezTo>
                    <a:pt x="256" y="6200"/>
                    <a:pt x="244" y="6339"/>
                    <a:pt x="268" y="6479"/>
                  </a:cubicBezTo>
                  <a:cubicBezTo>
                    <a:pt x="361" y="6920"/>
                    <a:pt x="442" y="7338"/>
                    <a:pt x="488" y="7767"/>
                  </a:cubicBezTo>
                  <a:cubicBezTo>
                    <a:pt x="500" y="7883"/>
                    <a:pt x="523" y="7988"/>
                    <a:pt x="546" y="8104"/>
                  </a:cubicBezTo>
                  <a:cubicBezTo>
                    <a:pt x="662" y="8673"/>
                    <a:pt x="779" y="9218"/>
                    <a:pt x="895" y="9787"/>
                  </a:cubicBezTo>
                  <a:cubicBezTo>
                    <a:pt x="895" y="9799"/>
                    <a:pt x="918" y="9822"/>
                    <a:pt x="941" y="9845"/>
                  </a:cubicBezTo>
                  <a:cubicBezTo>
                    <a:pt x="976" y="9857"/>
                    <a:pt x="1022" y="9857"/>
                    <a:pt x="1080" y="9880"/>
                  </a:cubicBezTo>
                  <a:cubicBezTo>
                    <a:pt x="1347" y="9961"/>
                    <a:pt x="1603" y="10031"/>
                    <a:pt x="1881" y="10019"/>
                  </a:cubicBezTo>
                  <a:cubicBezTo>
                    <a:pt x="1951" y="10019"/>
                    <a:pt x="2021" y="10031"/>
                    <a:pt x="2079" y="10054"/>
                  </a:cubicBezTo>
                  <a:cubicBezTo>
                    <a:pt x="2160" y="10066"/>
                    <a:pt x="2241" y="10089"/>
                    <a:pt x="2311" y="10089"/>
                  </a:cubicBezTo>
                  <a:lnTo>
                    <a:pt x="4552" y="10089"/>
                  </a:lnTo>
                  <a:cubicBezTo>
                    <a:pt x="4621" y="10089"/>
                    <a:pt x="4691" y="10077"/>
                    <a:pt x="4749" y="10054"/>
                  </a:cubicBezTo>
                  <a:cubicBezTo>
                    <a:pt x="4946" y="9915"/>
                    <a:pt x="5178" y="9892"/>
                    <a:pt x="5376" y="9845"/>
                  </a:cubicBezTo>
                  <a:cubicBezTo>
                    <a:pt x="5596" y="9799"/>
                    <a:pt x="5759" y="9706"/>
                    <a:pt x="5898" y="9555"/>
                  </a:cubicBezTo>
                  <a:cubicBezTo>
                    <a:pt x="6026" y="9427"/>
                    <a:pt x="6119" y="9265"/>
                    <a:pt x="6084" y="9067"/>
                  </a:cubicBezTo>
                  <a:cubicBezTo>
                    <a:pt x="6072" y="9021"/>
                    <a:pt x="6084" y="8963"/>
                    <a:pt x="6084" y="8905"/>
                  </a:cubicBezTo>
                  <a:cubicBezTo>
                    <a:pt x="6072" y="7988"/>
                    <a:pt x="6072" y="7059"/>
                    <a:pt x="6061" y="6142"/>
                  </a:cubicBezTo>
                  <a:cubicBezTo>
                    <a:pt x="6061" y="5968"/>
                    <a:pt x="6038" y="5782"/>
                    <a:pt x="6003" y="5527"/>
                  </a:cubicBezTo>
                  <a:close/>
                  <a:moveTo>
                    <a:pt x="1475" y="3158"/>
                  </a:moveTo>
                  <a:cubicBezTo>
                    <a:pt x="1475" y="3216"/>
                    <a:pt x="1463" y="3274"/>
                    <a:pt x="1463" y="3321"/>
                  </a:cubicBezTo>
                  <a:cubicBezTo>
                    <a:pt x="1475" y="3472"/>
                    <a:pt x="1475" y="3623"/>
                    <a:pt x="1498" y="3785"/>
                  </a:cubicBezTo>
                  <a:cubicBezTo>
                    <a:pt x="1522" y="3878"/>
                    <a:pt x="1522" y="3983"/>
                    <a:pt x="1463" y="4041"/>
                  </a:cubicBezTo>
                  <a:cubicBezTo>
                    <a:pt x="1255" y="4226"/>
                    <a:pt x="1022" y="4424"/>
                    <a:pt x="779" y="4540"/>
                  </a:cubicBezTo>
                  <a:cubicBezTo>
                    <a:pt x="604" y="4609"/>
                    <a:pt x="488" y="4726"/>
                    <a:pt x="384" y="4853"/>
                  </a:cubicBezTo>
                  <a:cubicBezTo>
                    <a:pt x="326" y="4923"/>
                    <a:pt x="279" y="5039"/>
                    <a:pt x="268" y="5132"/>
                  </a:cubicBezTo>
                  <a:cubicBezTo>
                    <a:pt x="256" y="5352"/>
                    <a:pt x="244" y="5550"/>
                    <a:pt x="291" y="5759"/>
                  </a:cubicBezTo>
                  <a:cubicBezTo>
                    <a:pt x="488" y="5852"/>
                    <a:pt x="709" y="5886"/>
                    <a:pt x="918" y="5875"/>
                  </a:cubicBezTo>
                  <a:cubicBezTo>
                    <a:pt x="1080" y="5875"/>
                    <a:pt x="1243" y="5852"/>
                    <a:pt x="1371" y="5886"/>
                  </a:cubicBezTo>
                  <a:cubicBezTo>
                    <a:pt x="1591" y="5945"/>
                    <a:pt x="1789" y="5945"/>
                    <a:pt x="2009" y="5945"/>
                  </a:cubicBezTo>
                  <a:lnTo>
                    <a:pt x="2973" y="5945"/>
                  </a:lnTo>
                  <a:cubicBezTo>
                    <a:pt x="3042" y="5945"/>
                    <a:pt x="3135" y="5956"/>
                    <a:pt x="3193" y="5921"/>
                  </a:cubicBezTo>
                  <a:cubicBezTo>
                    <a:pt x="3379" y="5840"/>
                    <a:pt x="3565" y="5852"/>
                    <a:pt x="3750" y="5852"/>
                  </a:cubicBezTo>
                  <a:cubicBezTo>
                    <a:pt x="3913" y="5852"/>
                    <a:pt x="4087" y="5875"/>
                    <a:pt x="4250" y="5840"/>
                  </a:cubicBezTo>
                  <a:cubicBezTo>
                    <a:pt x="4459" y="5805"/>
                    <a:pt x="4679" y="5736"/>
                    <a:pt x="4900" y="5689"/>
                  </a:cubicBezTo>
                  <a:cubicBezTo>
                    <a:pt x="5271" y="5608"/>
                    <a:pt x="5654" y="5503"/>
                    <a:pt x="5991" y="5260"/>
                  </a:cubicBezTo>
                  <a:cubicBezTo>
                    <a:pt x="5956" y="4981"/>
                    <a:pt x="5875" y="4737"/>
                    <a:pt x="5736" y="4505"/>
                  </a:cubicBezTo>
                  <a:cubicBezTo>
                    <a:pt x="5678" y="4377"/>
                    <a:pt x="5585" y="4296"/>
                    <a:pt x="5445" y="4238"/>
                  </a:cubicBezTo>
                  <a:cubicBezTo>
                    <a:pt x="5306" y="4180"/>
                    <a:pt x="5178" y="4110"/>
                    <a:pt x="5028" y="4064"/>
                  </a:cubicBezTo>
                  <a:cubicBezTo>
                    <a:pt x="4772" y="3983"/>
                    <a:pt x="4621" y="3808"/>
                    <a:pt x="4610" y="3530"/>
                  </a:cubicBezTo>
                  <a:cubicBezTo>
                    <a:pt x="4610" y="3391"/>
                    <a:pt x="4563" y="3228"/>
                    <a:pt x="4540" y="3065"/>
                  </a:cubicBezTo>
                  <a:lnTo>
                    <a:pt x="4401" y="3065"/>
                  </a:lnTo>
                  <a:cubicBezTo>
                    <a:pt x="4018" y="3100"/>
                    <a:pt x="3634" y="3124"/>
                    <a:pt x="3240" y="3158"/>
                  </a:cubicBezTo>
                  <a:cubicBezTo>
                    <a:pt x="2706" y="3193"/>
                    <a:pt x="2183" y="3216"/>
                    <a:pt x="1649" y="3135"/>
                  </a:cubicBezTo>
                  <a:cubicBezTo>
                    <a:pt x="1591" y="3158"/>
                    <a:pt x="1533" y="3158"/>
                    <a:pt x="1475" y="3158"/>
                  </a:cubicBezTo>
                  <a:close/>
                  <a:moveTo>
                    <a:pt x="964" y="10147"/>
                  </a:moveTo>
                  <a:cubicBezTo>
                    <a:pt x="987" y="10437"/>
                    <a:pt x="1080" y="10832"/>
                    <a:pt x="1173" y="11018"/>
                  </a:cubicBezTo>
                  <a:cubicBezTo>
                    <a:pt x="1185" y="11064"/>
                    <a:pt x="1208" y="11099"/>
                    <a:pt x="1231" y="11122"/>
                  </a:cubicBezTo>
                  <a:cubicBezTo>
                    <a:pt x="1347" y="11296"/>
                    <a:pt x="1487" y="11424"/>
                    <a:pt x="1719" y="11459"/>
                  </a:cubicBezTo>
                  <a:cubicBezTo>
                    <a:pt x="1997" y="11494"/>
                    <a:pt x="2276" y="11540"/>
                    <a:pt x="2555" y="11540"/>
                  </a:cubicBezTo>
                  <a:lnTo>
                    <a:pt x="3716" y="11540"/>
                  </a:lnTo>
                  <a:cubicBezTo>
                    <a:pt x="4157" y="11540"/>
                    <a:pt x="4610" y="11540"/>
                    <a:pt x="5051" y="11401"/>
                  </a:cubicBezTo>
                  <a:cubicBezTo>
                    <a:pt x="5295" y="11401"/>
                    <a:pt x="5492" y="11273"/>
                    <a:pt x="5701" y="11169"/>
                  </a:cubicBezTo>
                  <a:cubicBezTo>
                    <a:pt x="5887" y="11076"/>
                    <a:pt x="5991" y="10936"/>
                    <a:pt x="6014" y="10751"/>
                  </a:cubicBezTo>
                  <a:cubicBezTo>
                    <a:pt x="6049" y="10530"/>
                    <a:pt x="6072" y="10298"/>
                    <a:pt x="6096" y="10077"/>
                  </a:cubicBezTo>
                  <a:cubicBezTo>
                    <a:pt x="6096" y="10031"/>
                    <a:pt x="6072" y="9985"/>
                    <a:pt x="6061" y="9950"/>
                  </a:cubicBezTo>
                  <a:lnTo>
                    <a:pt x="5991" y="9950"/>
                  </a:lnTo>
                  <a:cubicBezTo>
                    <a:pt x="5596" y="10089"/>
                    <a:pt x="5225" y="10252"/>
                    <a:pt x="4819" y="10368"/>
                  </a:cubicBezTo>
                  <a:cubicBezTo>
                    <a:pt x="4737" y="10379"/>
                    <a:pt x="4668" y="10402"/>
                    <a:pt x="4610" y="10402"/>
                  </a:cubicBezTo>
                  <a:lnTo>
                    <a:pt x="2276" y="10402"/>
                  </a:lnTo>
                  <a:cubicBezTo>
                    <a:pt x="2206" y="10402"/>
                    <a:pt x="2125" y="10402"/>
                    <a:pt x="2067" y="10368"/>
                  </a:cubicBezTo>
                  <a:cubicBezTo>
                    <a:pt x="1939" y="10310"/>
                    <a:pt x="1812" y="10310"/>
                    <a:pt x="1684" y="10310"/>
                  </a:cubicBezTo>
                  <a:cubicBezTo>
                    <a:pt x="1626" y="10310"/>
                    <a:pt x="1568" y="10310"/>
                    <a:pt x="1487" y="10298"/>
                  </a:cubicBezTo>
                  <a:cubicBezTo>
                    <a:pt x="1313" y="10228"/>
                    <a:pt x="1138" y="10182"/>
                    <a:pt x="964" y="10147"/>
                  </a:cubicBezTo>
                  <a:close/>
                  <a:moveTo>
                    <a:pt x="3959" y="1777"/>
                  </a:moveTo>
                  <a:lnTo>
                    <a:pt x="3959" y="593"/>
                  </a:lnTo>
                  <a:cubicBezTo>
                    <a:pt x="3959" y="361"/>
                    <a:pt x="3890" y="279"/>
                    <a:pt x="3634" y="268"/>
                  </a:cubicBezTo>
                  <a:lnTo>
                    <a:pt x="3518" y="268"/>
                  </a:lnTo>
                  <a:cubicBezTo>
                    <a:pt x="3077" y="268"/>
                    <a:pt x="2624" y="326"/>
                    <a:pt x="2183" y="407"/>
                  </a:cubicBezTo>
                  <a:lnTo>
                    <a:pt x="1661" y="546"/>
                  </a:lnTo>
                  <a:cubicBezTo>
                    <a:pt x="1545" y="895"/>
                    <a:pt x="1591" y="1533"/>
                    <a:pt x="1754" y="1939"/>
                  </a:cubicBezTo>
                  <a:cubicBezTo>
                    <a:pt x="1986" y="1963"/>
                    <a:pt x="3507" y="1881"/>
                    <a:pt x="3785" y="1835"/>
                  </a:cubicBezTo>
                  <a:cubicBezTo>
                    <a:pt x="3843" y="1835"/>
                    <a:pt x="3901" y="1812"/>
                    <a:pt x="3959" y="1777"/>
                  </a:cubicBezTo>
                  <a:close/>
                  <a:moveTo>
                    <a:pt x="1289" y="2822"/>
                  </a:moveTo>
                  <a:cubicBezTo>
                    <a:pt x="1556" y="2915"/>
                    <a:pt x="1835" y="2938"/>
                    <a:pt x="2125" y="2938"/>
                  </a:cubicBezTo>
                  <a:cubicBezTo>
                    <a:pt x="2764" y="2938"/>
                    <a:pt x="3414" y="2926"/>
                    <a:pt x="4052" y="2868"/>
                  </a:cubicBezTo>
                  <a:cubicBezTo>
                    <a:pt x="4261" y="2845"/>
                    <a:pt x="4424" y="2764"/>
                    <a:pt x="4598" y="2682"/>
                  </a:cubicBezTo>
                  <a:cubicBezTo>
                    <a:pt x="4633" y="2659"/>
                    <a:pt x="4679" y="2601"/>
                    <a:pt x="4679" y="2566"/>
                  </a:cubicBezTo>
                  <a:cubicBezTo>
                    <a:pt x="4691" y="2450"/>
                    <a:pt x="4679" y="2346"/>
                    <a:pt x="4679" y="2230"/>
                  </a:cubicBezTo>
                  <a:cubicBezTo>
                    <a:pt x="4679" y="2172"/>
                    <a:pt x="4621" y="2114"/>
                    <a:pt x="4563" y="2102"/>
                  </a:cubicBezTo>
                  <a:cubicBezTo>
                    <a:pt x="4493" y="2067"/>
                    <a:pt x="4435" y="2055"/>
                    <a:pt x="4366" y="2055"/>
                  </a:cubicBezTo>
                  <a:cubicBezTo>
                    <a:pt x="4203" y="2055"/>
                    <a:pt x="4064" y="2055"/>
                    <a:pt x="3901" y="2067"/>
                  </a:cubicBezTo>
                  <a:cubicBezTo>
                    <a:pt x="3669" y="2079"/>
                    <a:pt x="3437" y="2125"/>
                    <a:pt x="3205" y="2137"/>
                  </a:cubicBezTo>
                  <a:cubicBezTo>
                    <a:pt x="2787" y="2172"/>
                    <a:pt x="2357" y="2172"/>
                    <a:pt x="1951" y="2183"/>
                  </a:cubicBezTo>
                  <a:cubicBezTo>
                    <a:pt x="1847" y="2183"/>
                    <a:pt x="1754" y="2183"/>
                    <a:pt x="1649" y="2195"/>
                  </a:cubicBezTo>
                  <a:cubicBezTo>
                    <a:pt x="1289" y="2241"/>
                    <a:pt x="1185" y="2288"/>
                    <a:pt x="1243" y="274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0"/>
            <p:cNvSpPr/>
            <p:nvPr/>
          </p:nvSpPr>
          <p:spPr>
            <a:xfrm>
              <a:off x="2413400" y="3521975"/>
              <a:ext cx="76650" cy="69100"/>
            </a:xfrm>
            <a:custGeom>
              <a:rect b="b" l="l" r="r" t="t"/>
              <a:pathLst>
                <a:path extrusionOk="0" h="2764" w="3066">
                  <a:moveTo>
                    <a:pt x="708" y="1846"/>
                  </a:moveTo>
                  <a:lnTo>
                    <a:pt x="244" y="1846"/>
                  </a:lnTo>
                  <a:cubicBezTo>
                    <a:pt x="47" y="1846"/>
                    <a:pt x="0" y="1811"/>
                    <a:pt x="0" y="1614"/>
                  </a:cubicBezTo>
                  <a:lnTo>
                    <a:pt x="0" y="1033"/>
                  </a:lnTo>
                  <a:cubicBezTo>
                    <a:pt x="0" y="894"/>
                    <a:pt x="58" y="848"/>
                    <a:pt x="198" y="836"/>
                  </a:cubicBezTo>
                  <a:lnTo>
                    <a:pt x="476" y="836"/>
                  </a:lnTo>
                  <a:cubicBezTo>
                    <a:pt x="569" y="836"/>
                    <a:pt x="639" y="824"/>
                    <a:pt x="720" y="824"/>
                  </a:cubicBezTo>
                  <a:cubicBezTo>
                    <a:pt x="813" y="557"/>
                    <a:pt x="697" y="279"/>
                    <a:pt x="801" y="35"/>
                  </a:cubicBezTo>
                  <a:cubicBezTo>
                    <a:pt x="859" y="23"/>
                    <a:pt x="917" y="0"/>
                    <a:pt x="952" y="0"/>
                  </a:cubicBezTo>
                  <a:lnTo>
                    <a:pt x="1788" y="0"/>
                  </a:lnTo>
                  <a:cubicBezTo>
                    <a:pt x="1974" y="0"/>
                    <a:pt x="2020" y="47"/>
                    <a:pt x="2020" y="256"/>
                  </a:cubicBezTo>
                  <a:lnTo>
                    <a:pt x="2020" y="557"/>
                  </a:lnTo>
                  <a:cubicBezTo>
                    <a:pt x="2020" y="720"/>
                    <a:pt x="2055" y="743"/>
                    <a:pt x="2218" y="766"/>
                  </a:cubicBezTo>
                  <a:lnTo>
                    <a:pt x="2717" y="766"/>
                  </a:lnTo>
                  <a:cubicBezTo>
                    <a:pt x="2833" y="766"/>
                    <a:pt x="2903" y="801"/>
                    <a:pt x="2949" y="917"/>
                  </a:cubicBezTo>
                  <a:cubicBezTo>
                    <a:pt x="3065" y="1150"/>
                    <a:pt x="3030" y="1382"/>
                    <a:pt x="3007" y="1602"/>
                  </a:cubicBezTo>
                  <a:cubicBezTo>
                    <a:pt x="2984" y="1718"/>
                    <a:pt x="2879" y="1776"/>
                    <a:pt x="2752" y="1788"/>
                  </a:cubicBezTo>
                  <a:lnTo>
                    <a:pt x="2392" y="1788"/>
                  </a:lnTo>
                  <a:cubicBezTo>
                    <a:pt x="2311" y="1788"/>
                    <a:pt x="2229" y="1811"/>
                    <a:pt x="2148" y="1811"/>
                  </a:cubicBezTo>
                  <a:cubicBezTo>
                    <a:pt x="2055" y="2055"/>
                    <a:pt x="2160" y="2334"/>
                    <a:pt x="2078" y="2566"/>
                  </a:cubicBezTo>
                  <a:cubicBezTo>
                    <a:pt x="1765" y="2763"/>
                    <a:pt x="1417" y="2717"/>
                    <a:pt x="1092" y="2717"/>
                  </a:cubicBezTo>
                  <a:cubicBezTo>
                    <a:pt x="1034" y="2717"/>
                    <a:pt x="975" y="2682"/>
                    <a:pt x="941" y="2636"/>
                  </a:cubicBezTo>
                  <a:cubicBezTo>
                    <a:pt x="894" y="2566"/>
                    <a:pt x="836" y="2473"/>
                    <a:pt x="836" y="2392"/>
                  </a:cubicBezTo>
                  <a:cubicBezTo>
                    <a:pt x="848" y="2183"/>
                    <a:pt x="790" y="2032"/>
                    <a:pt x="708" y="1846"/>
                  </a:cubicBezTo>
                  <a:close/>
                  <a:moveTo>
                    <a:pt x="267" y="1579"/>
                  </a:moveTo>
                  <a:cubicBezTo>
                    <a:pt x="372" y="1579"/>
                    <a:pt x="465" y="1591"/>
                    <a:pt x="558" y="1591"/>
                  </a:cubicBezTo>
                  <a:lnTo>
                    <a:pt x="825" y="1591"/>
                  </a:lnTo>
                  <a:cubicBezTo>
                    <a:pt x="929" y="1602"/>
                    <a:pt x="987" y="1637"/>
                    <a:pt x="987" y="1730"/>
                  </a:cubicBezTo>
                  <a:cubicBezTo>
                    <a:pt x="999" y="1927"/>
                    <a:pt x="1115" y="2102"/>
                    <a:pt x="1103" y="2299"/>
                  </a:cubicBezTo>
                  <a:cubicBezTo>
                    <a:pt x="1092" y="2357"/>
                    <a:pt x="1161" y="2415"/>
                    <a:pt x="1219" y="2415"/>
                  </a:cubicBezTo>
                  <a:cubicBezTo>
                    <a:pt x="1417" y="2427"/>
                    <a:pt x="1649" y="2473"/>
                    <a:pt x="1823" y="2299"/>
                  </a:cubicBezTo>
                  <a:cubicBezTo>
                    <a:pt x="1823" y="2241"/>
                    <a:pt x="1846" y="2183"/>
                    <a:pt x="1846" y="2125"/>
                  </a:cubicBezTo>
                  <a:lnTo>
                    <a:pt x="1846" y="1823"/>
                  </a:lnTo>
                  <a:cubicBezTo>
                    <a:pt x="1846" y="1533"/>
                    <a:pt x="1869" y="1509"/>
                    <a:pt x="2160" y="1509"/>
                  </a:cubicBezTo>
                  <a:lnTo>
                    <a:pt x="2554" y="1509"/>
                  </a:lnTo>
                  <a:cubicBezTo>
                    <a:pt x="2612" y="1509"/>
                    <a:pt x="2670" y="1498"/>
                    <a:pt x="2728" y="1486"/>
                  </a:cubicBezTo>
                  <a:cubicBezTo>
                    <a:pt x="2775" y="1312"/>
                    <a:pt x="2775" y="1150"/>
                    <a:pt x="2624" y="1010"/>
                  </a:cubicBezTo>
                  <a:cubicBezTo>
                    <a:pt x="2543" y="1010"/>
                    <a:pt x="2438" y="1010"/>
                    <a:pt x="2334" y="987"/>
                  </a:cubicBezTo>
                  <a:lnTo>
                    <a:pt x="2090" y="987"/>
                  </a:lnTo>
                  <a:cubicBezTo>
                    <a:pt x="1846" y="964"/>
                    <a:pt x="1753" y="859"/>
                    <a:pt x="1742" y="616"/>
                  </a:cubicBezTo>
                  <a:cubicBezTo>
                    <a:pt x="1742" y="499"/>
                    <a:pt x="1777" y="372"/>
                    <a:pt x="1684" y="232"/>
                  </a:cubicBezTo>
                  <a:lnTo>
                    <a:pt x="1115" y="232"/>
                  </a:lnTo>
                  <a:cubicBezTo>
                    <a:pt x="1080" y="232"/>
                    <a:pt x="1045" y="256"/>
                    <a:pt x="987" y="267"/>
                  </a:cubicBezTo>
                  <a:cubicBezTo>
                    <a:pt x="964" y="441"/>
                    <a:pt x="975" y="616"/>
                    <a:pt x="975" y="790"/>
                  </a:cubicBezTo>
                  <a:cubicBezTo>
                    <a:pt x="975" y="1033"/>
                    <a:pt x="929" y="1080"/>
                    <a:pt x="697" y="1092"/>
                  </a:cubicBezTo>
                  <a:lnTo>
                    <a:pt x="453" y="1092"/>
                  </a:lnTo>
                  <a:cubicBezTo>
                    <a:pt x="383" y="1092"/>
                    <a:pt x="325" y="1115"/>
                    <a:pt x="244" y="1126"/>
                  </a:cubicBezTo>
                  <a:cubicBezTo>
                    <a:pt x="267" y="1266"/>
                    <a:pt x="267" y="1405"/>
                    <a:pt x="267" y="157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0"/>
            <p:cNvSpPr/>
            <p:nvPr/>
          </p:nvSpPr>
          <p:spPr>
            <a:xfrm>
              <a:off x="2504825" y="3510075"/>
              <a:ext cx="7275" cy="60675"/>
            </a:xfrm>
            <a:custGeom>
              <a:rect b="b" l="l" r="r" t="t"/>
              <a:pathLst>
                <a:path extrusionOk="0" h="2427" w="291">
                  <a:moveTo>
                    <a:pt x="209" y="0"/>
                  </a:moveTo>
                  <a:cubicBezTo>
                    <a:pt x="221" y="58"/>
                    <a:pt x="267" y="105"/>
                    <a:pt x="267" y="163"/>
                  </a:cubicBezTo>
                  <a:cubicBezTo>
                    <a:pt x="279" y="290"/>
                    <a:pt x="279" y="430"/>
                    <a:pt x="279" y="558"/>
                  </a:cubicBezTo>
                  <a:lnTo>
                    <a:pt x="279" y="1498"/>
                  </a:lnTo>
                  <a:cubicBezTo>
                    <a:pt x="290" y="1800"/>
                    <a:pt x="232" y="2078"/>
                    <a:pt x="151" y="2369"/>
                  </a:cubicBezTo>
                  <a:cubicBezTo>
                    <a:pt x="151" y="2380"/>
                    <a:pt x="116" y="2403"/>
                    <a:pt x="105" y="2427"/>
                  </a:cubicBezTo>
                  <a:cubicBezTo>
                    <a:pt x="70" y="2403"/>
                    <a:pt x="35" y="2380"/>
                    <a:pt x="35" y="2357"/>
                  </a:cubicBezTo>
                  <a:cubicBezTo>
                    <a:pt x="35" y="2241"/>
                    <a:pt x="0" y="2125"/>
                    <a:pt x="35" y="2020"/>
                  </a:cubicBezTo>
                  <a:cubicBezTo>
                    <a:pt x="70" y="1846"/>
                    <a:pt x="70" y="1672"/>
                    <a:pt x="70" y="1498"/>
                  </a:cubicBezTo>
                  <a:cubicBezTo>
                    <a:pt x="70" y="1068"/>
                    <a:pt x="70" y="627"/>
                    <a:pt x="93" y="174"/>
                  </a:cubicBezTo>
                  <a:cubicBezTo>
                    <a:pt x="105" y="140"/>
                    <a:pt x="93" y="47"/>
                    <a:pt x="209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0"/>
            <p:cNvSpPr/>
            <p:nvPr/>
          </p:nvSpPr>
          <p:spPr>
            <a:xfrm>
              <a:off x="2465050" y="3444475"/>
              <a:ext cx="18900" cy="10175"/>
            </a:xfrm>
            <a:custGeom>
              <a:rect b="b" l="l" r="r" t="t"/>
              <a:pathLst>
                <a:path extrusionOk="0" h="407" w="756">
                  <a:moveTo>
                    <a:pt x="59" y="407"/>
                  </a:moveTo>
                  <a:cubicBezTo>
                    <a:pt x="12" y="349"/>
                    <a:pt x="1" y="291"/>
                    <a:pt x="70" y="244"/>
                  </a:cubicBezTo>
                  <a:cubicBezTo>
                    <a:pt x="256" y="163"/>
                    <a:pt x="442" y="105"/>
                    <a:pt x="639" y="12"/>
                  </a:cubicBezTo>
                  <a:cubicBezTo>
                    <a:pt x="651" y="12"/>
                    <a:pt x="674" y="1"/>
                    <a:pt x="697" y="12"/>
                  </a:cubicBezTo>
                  <a:cubicBezTo>
                    <a:pt x="721" y="35"/>
                    <a:pt x="732" y="47"/>
                    <a:pt x="755" y="70"/>
                  </a:cubicBezTo>
                  <a:cubicBezTo>
                    <a:pt x="755" y="93"/>
                    <a:pt x="755" y="117"/>
                    <a:pt x="732" y="128"/>
                  </a:cubicBezTo>
                  <a:cubicBezTo>
                    <a:pt x="604" y="268"/>
                    <a:pt x="268" y="395"/>
                    <a:pt x="59" y="407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0"/>
            <p:cNvSpPr/>
            <p:nvPr/>
          </p:nvSpPr>
          <p:spPr>
            <a:xfrm>
              <a:off x="2500475" y="3454925"/>
              <a:ext cx="6700" cy="7000"/>
            </a:xfrm>
            <a:custGeom>
              <a:rect b="b" l="l" r="r" t="t"/>
              <a:pathLst>
                <a:path extrusionOk="0" h="280" w="268">
                  <a:moveTo>
                    <a:pt x="47" y="1"/>
                  </a:moveTo>
                  <a:cubicBezTo>
                    <a:pt x="163" y="35"/>
                    <a:pt x="221" y="105"/>
                    <a:pt x="244" y="175"/>
                  </a:cubicBezTo>
                  <a:cubicBezTo>
                    <a:pt x="267" y="198"/>
                    <a:pt x="244" y="256"/>
                    <a:pt x="232" y="256"/>
                  </a:cubicBezTo>
                  <a:cubicBezTo>
                    <a:pt x="197" y="268"/>
                    <a:pt x="163" y="279"/>
                    <a:pt x="128" y="268"/>
                  </a:cubicBezTo>
                  <a:cubicBezTo>
                    <a:pt x="47" y="221"/>
                    <a:pt x="0" y="140"/>
                    <a:pt x="47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0"/>
            <p:cNvSpPr/>
            <p:nvPr/>
          </p:nvSpPr>
          <p:spPr>
            <a:xfrm>
              <a:off x="2509750" y="3605850"/>
              <a:ext cx="6400" cy="8425"/>
            </a:xfrm>
            <a:custGeom>
              <a:rect b="b" l="l" r="r" t="t"/>
              <a:pathLst>
                <a:path extrusionOk="0" h="337" w="256">
                  <a:moveTo>
                    <a:pt x="186" y="0"/>
                  </a:moveTo>
                  <a:cubicBezTo>
                    <a:pt x="256" y="163"/>
                    <a:pt x="151" y="256"/>
                    <a:pt x="93" y="337"/>
                  </a:cubicBezTo>
                  <a:cubicBezTo>
                    <a:pt x="1" y="325"/>
                    <a:pt x="1" y="267"/>
                    <a:pt x="1" y="221"/>
                  </a:cubicBezTo>
                  <a:cubicBezTo>
                    <a:pt x="12" y="116"/>
                    <a:pt x="12" y="116"/>
                    <a:pt x="186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0"/>
            <p:cNvSpPr/>
            <p:nvPr/>
          </p:nvSpPr>
          <p:spPr>
            <a:xfrm>
              <a:off x="2438925" y="3366975"/>
              <a:ext cx="7575" cy="10475"/>
            </a:xfrm>
            <a:custGeom>
              <a:rect b="b" l="l" r="r" t="t"/>
              <a:pathLst>
                <a:path extrusionOk="0" h="419" w="303">
                  <a:moveTo>
                    <a:pt x="129" y="419"/>
                  </a:moveTo>
                  <a:cubicBezTo>
                    <a:pt x="24" y="372"/>
                    <a:pt x="1" y="291"/>
                    <a:pt x="1" y="210"/>
                  </a:cubicBezTo>
                  <a:cubicBezTo>
                    <a:pt x="1" y="175"/>
                    <a:pt x="13" y="105"/>
                    <a:pt x="36" y="71"/>
                  </a:cubicBezTo>
                  <a:cubicBezTo>
                    <a:pt x="71" y="13"/>
                    <a:pt x="129" y="1"/>
                    <a:pt x="198" y="13"/>
                  </a:cubicBezTo>
                  <a:cubicBezTo>
                    <a:pt x="256" y="24"/>
                    <a:pt x="303" y="94"/>
                    <a:pt x="291" y="152"/>
                  </a:cubicBezTo>
                  <a:cubicBezTo>
                    <a:pt x="245" y="245"/>
                    <a:pt x="233" y="349"/>
                    <a:pt x="129" y="41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0"/>
            <p:cNvSpPr/>
            <p:nvPr/>
          </p:nvSpPr>
          <p:spPr>
            <a:xfrm>
              <a:off x="2458100" y="3377725"/>
              <a:ext cx="6700" cy="8725"/>
            </a:xfrm>
            <a:custGeom>
              <a:rect b="b" l="l" r="r" t="t"/>
              <a:pathLst>
                <a:path extrusionOk="0" h="349" w="268">
                  <a:moveTo>
                    <a:pt x="128" y="349"/>
                  </a:moveTo>
                  <a:cubicBezTo>
                    <a:pt x="23" y="291"/>
                    <a:pt x="0" y="233"/>
                    <a:pt x="12" y="163"/>
                  </a:cubicBezTo>
                  <a:cubicBezTo>
                    <a:pt x="23" y="93"/>
                    <a:pt x="81" y="47"/>
                    <a:pt x="139" y="12"/>
                  </a:cubicBezTo>
                  <a:cubicBezTo>
                    <a:pt x="174" y="0"/>
                    <a:pt x="221" y="0"/>
                    <a:pt x="232" y="35"/>
                  </a:cubicBezTo>
                  <a:cubicBezTo>
                    <a:pt x="256" y="59"/>
                    <a:pt x="267" y="105"/>
                    <a:pt x="267" y="128"/>
                  </a:cubicBezTo>
                  <a:cubicBezTo>
                    <a:pt x="267" y="151"/>
                    <a:pt x="267" y="175"/>
                    <a:pt x="256" y="186"/>
                  </a:cubicBezTo>
                  <a:cubicBezTo>
                    <a:pt x="232" y="233"/>
                    <a:pt x="174" y="291"/>
                    <a:pt x="128" y="349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0"/>
            <p:cNvSpPr/>
            <p:nvPr/>
          </p:nvSpPr>
          <p:spPr>
            <a:xfrm>
              <a:off x="2451425" y="3360300"/>
              <a:ext cx="7275" cy="6700"/>
            </a:xfrm>
            <a:custGeom>
              <a:rect b="b" l="l" r="r" t="t"/>
              <a:pathLst>
                <a:path extrusionOk="0" h="268" w="291">
                  <a:moveTo>
                    <a:pt x="0" y="245"/>
                  </a:moveTo>
                  <a:cubicBezTo>
                    <a:pt x="23" y="175"/>
                    <a:pt x="35" y="117"/>
                    <a:pt x="47" y="71"/>
                  </a:cubicBezTo>
                  <a:cubicBezTo>
                    <a:pt x="93" y="13"/>
                    <a:pt x="151" y="1"/>
                    <a:pt x="209" y="36"/>
                  </a:cubicBezTo>
                  <a:cubicBezTo>
                    <a:pt x="267" y="59"/>
                    <a:pt x="290" y="117"/>
                    <a:pt x="279" y="187"/>
                  </a:cubicBezTo>
                  <a:cubicBezTo>
                    <a:pt x="279" y="221"/>
                    <a:pt x="244" y="245"/>
                    <a:pt x="221" y="245"/>
                  </a:cubicBezTo>
                  <a:cubicBezTo>
                    <a:pt x="163" y="268"/>
                    <a:pt x="105" y="268"/>
                    <a:pt x="0" y="245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0"/>
            <p:cNvSpPr/>
            <p:nvPr/>
          </p:nvSpPr>
          <p:spPr>
            <a:xfrm>
              <a:off x="2430800" y="3378600"/>
              <a:ext cx="8450" cy="5250"/>
            </a:xfrm>
            <a:custGeom>
              <a:rect b="b" l="l" r="r" t="t"/>
              <a:pathLst>
                <a:path extrusionOk="0" h="210" w="338">
                  <a:moveTo>
                    <a:pt x="94" y="198"/>
                  </a:moveTo>
                  <a:cubicBezTo>
                    <a:pt x="71" y="198"/>
                    <a:pt x="36" y="198"/>
                    <a:pt x="36" y="186"/>
                  </a:cubicBezTo>
                  <a:cubicBezTo>
                    <a:pt x="12" y="151"/>
                    <a:pt x="1" y="116"/>
                    <a:pt x="1" y="82"/>
                  </a:cubicBezTo>
                  <a:cubicBezTo>
                    <a:pt x="1" y="70"/>
                    <a:pt x="12" y="47"/>
                    <a:pt x="47" y="35"/>
                  </a:cubicBezTo>
                  <a:cubicBezTo>
                    <a:pt x="129" y="12"/>
                    <a:pt x="221" y="0"/>
                    <a:pt x="303" y="58"/>
                  </a:cubicBezTo>
                  <a:cubicBezTo>
                    <a:pt x="314" y="70"/>
                    <a:pt x="338" y="93"/>
                    <a:pt x="338" y="116"/>
                  </a:cubicBezTo>
                  <a:cubicBezTo>
                    <a:pt x="268" y="209"/>
                    <a:pt x="175" y="198"/>
                    <a:pt x="94" y="19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0"/>
            <p:cNvSpPr/>
            <p:nvPr/>
          </p:nvSpPr>
          <p:spPr>
            <a:xfrm>
              <a:off x="2449100" y="3380925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70" y="0"/>
                  </a:moveTo>
                  <a:cubicBezTo>
                    <a:pt x="186" y="0"/>
                    <a:pt x="244" y="81"/>
                    <a:pt x="232" y="163"/>
                  </a:cubicBezTo>
                  <a:cubicBezTo>
                    <a:pt x="209" y="198"/>
                    <a:pt x="186" y="232"/>
                    <a:pt x="151" y="256"/>
                  </a:cubicBezTo>
                  <a:cubicBezTo>
                    <a:pt x="82" y="267"/>
                    <a:pt x="0" y="174"/>
                    <a:pt x="0" y="105"/>
                  </a:cubicBezTo>
                  <a:cubicBezTo>
                    <a:pt x="0" y="58"/>
                    <a:pt x="35" y="35"/>
                    <a:pt x="70" y="0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0"/>
            <p:cNvSpPr/>
            <p:nvPr/>
          </p:nvSpPr>
          <p:spPr>
            <a:xfrm>
              <a:off x="2418900" y="3372200"/>
              <a:ext cx="6125" cy="6700"/>
            </a:xfrm>
            <a:custGeom>
              <a:rect b="b" l="l" r="r" t="t"/>
              <a:pathLst>
                <a:path extrusionOk="0" h="268" w="245">
                  <a:moveTo>
                    <a:pt x="163" y="268"/>
                  </a:moveTo>
                  <a:cubicBezTo>
                    <a:pt x="1" y="105"/>
                    <a:pt x="1" y="105"/>
                    <a:pt x="105" y="1"/>
                  </a:cubicBezTo>
                  <a:cubicBezTo>
                    <a:pt x="245" y="105"/>
                    <a:pt x="245" y="105"/>
                    <a:pt x="163" y="26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0"/>
            <p:cNvSpPr/>
            <p:nvPr/>
          </p:nvSpPr>
          <p:spPr>
            <a:xfrm>
              <a:off x="2439525" y="3355075"/>
              <a:ext cx="4650" cy="5550"/>
            </a:xfrm>
            <a:custGeom>
              <a:rect b="b" l="l" r="r" t="t"/>
              <a:pathLst>
                <a:path extrusionOk="0" h="222" w="186">
                  <a:moveTo>
                    <a:pt x="105" y="1"/>
                  </a:moveTo>
                  <a:cubicBezTo>
                    <a:pt x="174" y="47"/>
                    <a:pt x="186" y="117"/>
                    <a:pt x="163" y="187"/>
                  </a:cubicBezTo>
                  <a:cubicBezTo>
                    <a:pt x="139" y="198"/>
                    <a:pt x="116" y="222"/>
                    <a:pt x="93" y="222"/>
                  </a:cubicBezTo>
                  <a:cubicBezTo>
                    <a:pt x="58" y="222"/>
                    <a:pt x="35" y="198"/>
                    <a:pt x="35" y="163"/>
                  </a:cubicBezTo>
                  <a:cubicBezTo>
                    <a:pt x="0" y="105"/>
                    <a:pt x="0" y="36"/>
                    <a:pt x="10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0"/>
            <p:cNvSpPr/>
            <p:nvPr/>
          </p:nvSpPr>
          <p:spPr>
            <a:xfrm>
              <a:off x="2428475" y="3363225"/>
              <a:ext cx="3800" cy="5825"/>
            </a:xfrm>
            <a:custGeom>
              <a:rect b="b" l="l" r="r" t="t"/>
              <a:pathLst>
                <a:path extrusionOk="0" h="233" w="152">
                  <a:moveTo>
                    <a:pt x="24" y="221"/>
                  </a:moveTo>
                  <a:cubicBezTo>
                    <a:pt x="24" y="163"/>
                    <a:pt x="1" y="104"/>
                    <a:pt x="24" y="58"/>
                  </a:cubicBezTo>
                  <a:cubicBezTo>
                    <a:pt x="24" y="23"/>
                    <a:pt x="82" y="12"/>
                    <a:pt x="105" y="0"/>
                  </a:cubicBezTo>
                  <a:cubicBezTo>
                    <a:pt x="129" y="35"/>
                    <a:pt x="152" y="70"/>
                    <a:pt x="152" y="104"/>
                  </a:cubicBezTo>
                  <a:cubicBezTo>
                    <a:pt x="140" y="151"/>
                    <a:pt x="105" y="186"/>
                    <a:pt x="82" y="232"/>
                  </a:cubicBezTo>
                  <a:cubicBezTo>
                    <a:pt x="71" y="221"/>
                    <a:pt x="36" y="221"/>
                    <a:pt x="24" y="22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0"/>
            <p:cNvSpPr/>
            <p:nvPr/>
          </p:nvSpPr>
          <p:spPr>
            <a:xfrm>
              <a:off x="2421800" y="3384700"/>
              <a:ext cx="4400" cy="4650"/>
            </a:xfrm>
            <a:custGeom>
              <a:rect b="b" l="l" r="r" t="t"/>
              <a:pathLst>
                <a:path extrusionOk="0" h="186" w="176">
                  <a:moveTo>
                    <a:pt x="105" y="186"/>
                  </a:moveTo>
                  <a:cubicBezTo>
                    <a:pt x="59" y="128"/>
                    <a:pt x="13" y="105"/>
                    <a:pt x="1" y="58"/>
                  </a:cubicBezTo>
                  <a:cubicBezTo>
                    <a:pt x="1" y="47"/>
                    <a:pt x="59" y="0"/>
                    <a:pt x="82" y="0"/>
                  </a:cubicBezTo>
                  <a:cubicBezTo>
                    <a:pt x="117" y="0"/>
                    <a:pt x="164" y="47"/>
                    <a:pt x="164" y="70"/>
                  </a:cubicBezTo>
                  <a:cubicBezTo>
                    <a:pt x="175" y="81"/>
                    <a:pt x="140" y="116"/>
                    <a:pt x="105" y="186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" name="Google Shape;595;p10"/>
          <p:cNvGrpSpPr/>
          <p:nvPr/>
        </p:nvGrpSpPr>
        <p:grpSpPr>
          <a:xfrm flipH="1" rot="-4092482">
            <a:off x="344761" y="-173701"/>
            <a:ext cx="773115" cy="298133"/>
            <a:chOff x="1154075" y="3734125"/>
            <a:chExt cx="201750" cy="77800"/>
          </a:xfrm>
        </p:grpSpPr>
        <p:sp>
          <p:nvSpPr>
            <p:cNvPr id="596" name="Google Shape;596;p10"/>
            <p:cNvSpPr/>
            <p:nvPr/>
          </p:nvSpPr>
          <p:spPr>
            <a:xfrm>
              <a:off x="1218800" y="3752125"/>
              <a:ext cx="63875" cy="44425"/>
            </a:xfrm>
            <a:custGeom>
              <a:rect b="b" l="l" r="r" t="t"/>
              <a:pathLst>
                <a:path extrusionOk="0" h="1777" w="2555">
                  <a:moveTo>
                    <a:pt x="198" y="0"/>
                  </a:moveTo>
                  <a:cubicBezTo>
                    <a:pt x="906" y="35"/>
                    <a:pt x="1626" y="47"/>
                    <a:pt x="2334" y="70"/>
                  </a:cubicBezTo>
                  <a:cubicBezTo>
                    <a:pt x="2392" y="151"/>
                    <a:pt x="2497" y="186"/>
                    <a:pt x="2555" y="267"/>
                  </a:cubicBezTo>
                  <a:cubicBezTo>
                    <a:pt x="2531" y="639"/>
                    <a:pt x="2531" y="1057"/>
                    <a:pt x="2520" y="1451"/>
                  </a:cubicBezTo>
                  <a:cubicBezTo>
                    <a:pt x="2381" y="1556"/>
                    <a:pt x="2218" y="1672"/>
                    <a:pt x="2090" y="1777"/>
                  </a:cubicBezTo>
                  <a:cubicBezTo>
                    <a:pt x="1487" y="1730"/>
                    <a:pt x="837" y="1718"/>
                    <a:pt x="244" y="1660"/>
                  </a:cubicBezTo>
                  <a:cubicBezTo>
                    <a:pt x="175" y="1568"/>
                    <a:pt x="70" y="1463"/>
                    <a:pt x="1" y="1382"/>
                  </a:cubicBezTo>
                  <a:cubicBezTo>
                    <a:pt x="12" y="964"/>
                    <a:pt x="24" y="523"/>
                    <a:pt x="47" y="10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0"/>
            <p:cNvSpPr/>
            <p:nvPr/>
          </p:nvSpPr>
          <p:spPr>
            <a:xfrm>
              <a:off x="1154075" y="3734125"/>
              <a:ext cx="201750" cy="77800"/>
            </a:xfrm>
            <a:custGeom>
              <a:rect b="b" l="l" r="r" t="t"/>
              <a:pathLst>
                <a:path extrusionOk="0" h="3112" w="8070">
                  <a:moveTo>
                    <a:pt x="3925" y="1"/>
                  </a:moveTo>
                  <a:lnTo>
                    <a:pt x="6072" y="1"/>
                  </a:lnTo>
                  <a:cubicBezTo>
                    <a:pt x="6351" y="1"/>
                    <a:pt x="6618" y="59"/>
                    <a:pt x="6885" y="140"/>
                  </a:cubicBezTo>
                  <a:cubicBezTo>
                    <a:pt x="7001" y="186"/>
                    <a:pt x="7117" y="210"/>
                    <a:pt x="7233" y="256"/>
                  </a:cubicBezTo>
                  <a:cubicBezTo>
                    <a:pt x="7245" y="256"/>
                    <a:pt x="7280" y="268"/>
                    <a:pt x="7291" y="268"/>
                  </a:cubicBezTo>
                  <a:cubicBezTo>
                    <a:pt x="7535" y="500"/>
                    <a:pt x="7872" y="639"/>
                    <a:pt x="7988" y="1011"/>
                  </a:cubicBezTo>
                  <a:cubicBezTo>
                    <a:pt x="8058" y="1243"/>
                    <a:pt x="8069" y="1475"/>
                    <a:pt x="8011" y="1707"/>
                  </a:cubicBezTo>
                  <a:cubicBezTo>
                    <a:pt x="7965" y="1916"/>
                    <a:pt x="7872" y="2113"/>
                    <a:pt x="7767" y="2299"/>
                  </a:cubicBezTo>
                  <a:cubicBezTo>
                    <a:pt x="7744" y="2380"/>
                    <a:pt x="7663" y="2438"/>
                    <a:pt x="7593" y="2473"/>
                  </a:cubicBezTo>
                  <a:cubicBezTo>
                    <a:pt x="7466" y="2566"/>
                    <a:pt x="7338" y="2624"/>
                    <a:pt x="7187" y="2694"/>
                  </a:cubicBezTo>
                  <a:cubicBezTo>
                    <a:pt x="7024" y="2787"/>
                    <a:pt x="6850" y="2868"/>
                    <a:pt x="6664" y="2845"/>
                  </a:cubicBezTo>
                  <a:cubicBezTo>
                    <a:pt x="6641" y="2845"/>
                    <a:pt x="6606" y="2845"/>
                    <a:pt x="6572" y="2856"/>
                  </a:cubicBezTo>
                  <a:cubicBezTo>
                    <a:pt x="6363" y="2961"/>
                    <a:pt x="6107" y="2926"/>
                    <a:pt x="5875" y="2926"/>
                  </a:cubicBezTo>
                  <a:cubicBezTo>
                    <a:pt x="5724" y="2926"/>
                    <a:pt x="5562" y="2926"/>
                    <a:pt x="5399" y="2984"/>
                  </a:cubicBezTo>
                  <a:cubicBezTo>
                    <a:pt x="5318" y="3019"/>
                    <a:pt x="5202" y="3019"/>
                    <a:pt x="5097" y="3019"/>
                  </a:cubicBezTo>
                  <a:cubicBezTo>
                    <a:pt x="4853" y="3031"/>
                    <a:pt x="4586" y="2984"/>
                    <a:pt x="4343" y="3089"/>
                  </a:cubicBezTo>
                  <a:cubicBezTo>
                    <a:pt x="4331" y="3100"/>
                    <a:pt x="4296" y="3089"/>
                    <a:pt x="4285" y="3089"/>
                  </a:cubicBezTo>
                  <a:cubicBezTo>
                    <a:pt x="3820" y="3089"/>
                    <a:pt x="3344" y="3112"/>
                    <a:pt x="2880" y="3077"/>
                  </a:cubicBezTo>
                  <a:cubicBezTo>
                    <a:pt x="2566" y="3042"/>
                    <a:pt x="2253" y="2984"/>
                    <a:pt x="1963" y="2880"/>
                  </a:cubicBezTo>
                  <a:cubicBezTo>
                    <a:pt x="1789" y="2822"/>
                    <a:pt x="1614" y="2764"/>
                    <a:pt x="1429" y="2752"/>
                  </a:cubicBezTo>
                  <a:cubicBezTo>
                    <a:pt x="1347" y="2752"/>
                    <a:pt x="1266" y="2705"/>
                    <a:pt x="1197" y="2682"/>
                  </a:cubicBezTo>
                  <a:cubicBezTo>
                    <a:pt x="988" y="2613"/>
                    <a:pt x="790" y="2555"/>
                    <a:pt x="593" y="2450"/>
                  </a:cubicBezTo>
                  <a:cubicBezTo>
                    <a:pt x="233" y="2276"/>
                    <a:pt x="12" y="2009"/>
                    <a:pt x="36" y="1591"/>
                  </a:cubicBezTo>
                  <a:lnTo>
                    <a:pt x="36" y="1475"/>
                  </a:lnTo>
                  <a:cubicBezTo>
                    <a:pt x="1" y="1115"/>
                    <a:pt x="175" y="825"/>
                    <a:pt x="407" y="581"/>
                  </a:cubicBezTo>
                  <a:cubicBezTo>
                    <a:pt x="581" y="384"/>
                    <a:pt x="790" y="244"/>
                    <a:pt x="1046" y="186"/>
                  </a:cubicBezTo>
                  <a:cubicBezTo>
                    <a:pt x="1092" y="175"/>
                    <a:pt x="1150" y="175"/>
                    <a:pt x="1197" y="140"/>
                  </a:cubicBezTo>
                  <a:cubicBezTo>
                    <a:pt x="1371" y="24"/>
                    <a:pt x="1556" y="24"/>
                    <a:pt x="1754" y="24"/>
                  </a:cubicBezTo>
                  <a:cubicBezTo>
                    <a:pt x="2474" y="1"/>
                    <a:pt x="3193" y="1"/>
                    <a:pt x="3925" y="1"/>
                  </a:cubicBezTo>
                  <a:close/>
                  <a:moveTo>
                    <a:pt x="4412" y="2647"/>
                  </a:moveTo>
                  <a:lnTo>
                    <a:pt x="4122" y="2647"/>
                  </a:lnTo>
                  <a:lnTo>
                    <a:pt x="3240" y="2647"/>
                  </a:lnTo>
                  <a:cubicBezTo>
                    <a:pt x="3054" y="2647"/>
                    <a:pt x="2880" y="2566"/>
                    <a:pt x="2706" y="2555"/>
                  </a:cubicBezTo>
                  <a:cubicBezTo>
                    <a:pt x="2659" y="2555"/>
                    <a:pt x="2601" y="2508"/>
                    <a:pt x="2590" y="2462"/>
                  </a:cubicBezTo>
                  <a:cubicBezTo>
                    <a:pt x="2508" y="2346"/>
                    <a:pt x="2427" y="2241"/>
                    <a:pt x="2427" y="2102"/>
                  </a:cubicBezTo>
                  <a:cubicBezTo>
                    <a:pt x="2427" y="1672"/>
                    <a:pt x="2369" y="1243"/>
                    <a:pt x="2532" y="825"/>
                  </a:cubicBezTo>
                  <a:cubicBezTo>
                    <a:pt x="2566" y="697"/>
                    <a:pt x="2648" y="616"/>
                    <a:pt x="2787" y="604"/>
                  </a:cubicBezTo>
                  <a:cubicBezTo>
                    <a:pt x="2880" y="593"/>
                    <a:pt x="2973" y="593"/>
                    <a:pt x="3066" y="593"/>
                  </a:cubicBezTo>
                  <a:cubicBezTo>
                    <a:pt x="3646" y="593"/>
                    <a:pt x="4227" y="569"/>
                    <a:pt x="4819" y="569"/>
                  </a:cubicBezTo>
                  <a:cubicBezTo>
                    <a:pt x="4877" y="569"/>
                    <a:pt x="4923" y="558"/>
                    <a:pt x="4981" y="569"/>
                  </a:cubicBezTo>
                  <a:cubicBezTo>
                    <a:pt x="5051" y="593"/>
                    <a:pt x="5120" y="616"/>
                    <a:pt x="5167" y="662"/>
                  </a:cubicBezTo>
                  <a:cubicBezTo>
                    <a:pt x="5271" y="778"/>
                    <a:pt x="5353" y="906"/>
                    <a:pt x="5353" y="1069"/>
                  </a:cubicBezTo>
                  <a:lnTo>
                    <a:pt x="5353" y="2055"/>
                  </a:lnTo>
                  <a:cubicBezTo>
                    <a:pt x="5353" y="2113"/>
                    <a:pt x="5341" y="2183"/>
                    <a:pt x="5306" y="2230"/>
                  </a:cubicBezTo>
                  <a:cubicBezTo>
                    <a:pt x="5155" y="2369"/>
                    <a:pt x="5016" y="2555"/>
                    <a:pt x="4772" y="2566"/>
                  </a:cubicBezTo>
                  <a:cubicBezTo>
                    <a:pt x="4749" y="2566"/>
                    <a:pt x="4703" y="2589"/>
                    <a:pt x="4656" y="2601"/>
                  </a:cubicBezTo>
                  <a:lnTo>
                    <a:pt x="4714" y="2659"/>
                  </a:lnTo>
                  <a:cubicBezTo>
                    <a:pt x="4970" y="2682"/>
                    <a:pt x="5225" y="2717"/>
                    <a:pt x="5469" y="2601"/>
                  </a:cubicBezTo>
                  <a:cubicBezTo>
                    <a:pt x="5515" y="2589"/>
                    <a:pt x="5573" y="2578"/>
                    <a:pt x="5620" y="2578"/>
                  </a:cubicBezTo>
                  <a:cubicBezTo>
                    <a:pt x="5933" y="2566"/>
                    <a:pt x="6270" y="2601"/>
                    <a:pt x="6595" y="2508"/>
                  </a:cubicBezTo>
                  <a:cubicBezTo>
                    <a:pt x="6839" y="2543"/>
                    <a:pt x="7036" y="2392"/>
                    <a:pt x="7245" y="2299"/>
                  </a:cubicBezTo>
                  <a:cubicBezTo>
                    <a:pt x="7442" y="2218"/>
                    <a:pt x="7558" y="2055"/>
                    <a:pt x="7616" y="1846"/>
                  </a:cubicBezTo>
                  <a:cubicBezTo>
                    <a:pt x="7663" y="1695"/>
                    <a:pt x="7767" y="1533"/>
                    <a:pt x="7733" y="1347"/>
                  </a:cubicBezTo>
                  <a:cubicBezTo>
                    <a:pt x="7709" y="1150"/>
                    <a:pt x="7663" y="953"/>
                    <a:pt x="7500" y="825"/>
                  </a:cubicBezTo>
                  <a:cubicBezTo>
                    <a:pt x="7315" y="674"/>
                    <a:pt x="7129" y="511"/>
                    <a:pt x="6885" y="442"/>
                  </a:cubicBezTo>
                  <a:cubicBezTo>
                    <a:pt x="6595" y="360"/>
                    <a:pt x="6305" y="268"/>
                    <a:pt x="5980" y="268"/>
                  </a:cubicBezTo>
                  <a:cubicBezTo>
                    <a:pt x="4586" y="268"/>
                    <a:pt x="3193" y="256"/>
                    <a:pt x="1800" y="256"/>
                  </a:cubicBezTo>
                  <a:cubicBezTo>
                    <a:pt x="1614" y="256"/>
                    <a:pt x="1440" y="244"/>
                    <a:pt x="1278" y="384"/>
                  </a:cubicBezTo>
                  <a:cubicBezTo>
                    <a:pt x="1255" y="418"/>
                    <a:pt x="1197" y="430"/>
                    <a:pt x="1138" y="442"/>
                  </a:cubicBezTo>
                  <a:cubicBezTo>
                    <a:pt x="848" y="558"/>
                    <a:pt x="581" y="709"/>
                    <a:pt x="465" y="1022"/>
                  </a:cubicBezTo>
                  <a:cubicBezTo>
                    <a:pt x="454" y="1069"/>
                    <a:pt x="419" y="1092"/>
                    <a:pt x="395" y="1127"/>
                  </a:cubicBezTo>
                  <a:cubicBezTo>
                    <a:pt x="337" y="1196"/>
                    <a:pt x="326" y="1266"/>
                    <a:pt x="326" y="1359"/>
                  </a:cubicBezTo>
                  <a:lnTo>
                    <a:pt x="326" y="1579"/>
                  </a:lnTo>
                  <a:cubicBezTo>
                    <a:pt x="326" y="1893"/>
                    <a:pt x="454" y="2055"/>
                    <a:pt x="755" y="2171"/>
                  </a:cubicBezTo>
                  <a:cubicBezTo>
                    <a:pt x="860" y="2195"/>
                    <a:pt x="941" y="2241"/>
                    <a:pt x="1046" y="2288"/>
                  </a:cubicBezTo>
                  <a:cubicBezTo>
                    <a:pt x="1173" y="2334"/>
                    <a:pt x="1313" y="2404"/>
                    <a:pt x="1452" y="2415"/>
                  </a:cubicBezTo>
                  <a:cubicBezTo>
                    <a:pt x="1893" y="2473"/>
                    <a:pt x="2276" y="2694"/>
                    <a:pt x="2729" y="2705"/>
                  </a:cubicBezTo>
                  <a:cubicBezTo>
                    <a:pt x="2891" y="2798"/>
                    <a:pt x="3066" y="2775"/>
                    <a:pt x="3240" y="2775"/>
                  </a:cubicBezTo>
                  <a:lnTo>
                    <a:pt x="4006" y="2775"/>
                  </a:lnTo>
                  <a:cubicBezTo>
                    <a:pt x="4099" y="2775"/>
                    <a:pt x="4169" y="2775"/>
                    <a:pt x="4250" y="2764"/>
                  </a:cubicBezTo>
                  <a:cubicBezTo>
                    <a:pt x="4319" y="2740"/>
                    <a:pt x="4343" y="2705"/>
                    <a:pt x="4412" y="2647"/>
                  </a:cubicBezTo>
                  <a:close/>
                  <a:moveTo>
                    <a:pt x="2810" y="2241"/>
                  </a:moveTo>
                  <a:cubicBezTo>
                    <a:pt x="2950" y="2276"/>
                    <a:pt x="3077" y="2334"/>
                    <a:pt x="3217" y="2334"/>
                  </a:cubicBezTo>
                  <a:cubicBezTo>
                    <a:pt x="3576" y="2346"/>
                    <a:pt x="3925" y="2346"/>
                    <a:pt x="4285" y="2346"/>
                  </a:cubicBezTo>
                  <a:cubicBezTo>
                    <a:pt x="4436" y="2346"/>
                    <a:pt x="4586" y="2299"/>
                    <a:pt x="4737" y="2264"/>
                  </a:cubicBezTo>
                  <a:cubicBezTo>
                    <a:pt x="4935" y="2206"/>
                    <a:pt x="5051" y="2044"/>
                    <a:pt x="5051" y="1823"/>
                  </a:cubicBezTo>
                  <a:lnTo>
                    <a:pt x="5051" y="1185"/>
                  </a:lnTo>
                  <a:cubicBezTo>
                    <a:pt x="5051" y="941"/>
                    <a:pt x="4970" y="871"/>
                    <a:pt x="4726" y="871"/>
                  </a:cubicBezTo>
                  <a:lnTo>
                    <a:pt x="2984" y="871"/>
                  </a:lnTo>
                  <a:cubicBezTo>
                    <a:pt x="2938" y="871"/>
                    <a:pt x="2903" y="883"/>
                    <a:pt x="2868" y="883"/>
                  </a:cubicBezTo>
                  <a:cubicBezTo>
                    <a:pt x="2694" y="1243"/>
                    <a:pt x="2729" y="1626"/>
                    <a:pt x="2741" y="1997"/>
                  </a:cubicBezTo>
                  <a:cubicBezTo>
                    <a:pt x="2717" y="2067"/>
                    <a:pt x="2775" y="2160"/>
                    <a:pt x="2810" y="2241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0"/>
            <p:cNvSpPr/>
            <p:nvPr/>
          </p:nvSpPr>
          <p:spPr>
            <a:xfrm>
              <a:off x="1260300" y="3765475"/>
              <a:ext cx="8450" cy="6400"/>
            </a:xfrm>
            <a:custGeom>
              <a:rect b="b" l="l" r="r" t="t"/>
              <a:pathLst>
                <a:path extrusionOk="0" h="256" w="338">
                  <a:moveTo>
                    <a:pt x="210" y="24"/>
                  </a:moveTo>
                  <a:cubicBezTo>
                    <a:pt x="221" y="24"/>
                    <a:pt x="268" y="24"/>
                    <a:pt x="279" y="35"/>
                  </a:cubicBezTo>
                  <a:cubicBezTo>
                    <a:pt x="314" y="58"/>
                    <a:pt x="337" y="93"/>
                    <a:pt x="337" y="116"/>
                  </a:cubicBezTo>
                  <a:cubicBezTo>
                    <a:pt x="337" y="151"/>
                    <a:pt x="326" y="209"/>
                    <a:pt x="291" y="221"/>
                  </a:cubicBezTo>
                  <a:cubicBezTo>
                    <a:pt x="256" y="256"/>
                    <a:pt x="210" y="256"/>
                    <a:pt x="152" y="256"/>
                  </a:cubicBezTo>
                  <a:cubicBezTo>
                    <a:pt x="59" y="256"/>
                    <a:pt x="1" y="174"/>
                    <a:pt x="1" y="116"/>
                  </a:cubicBezTo>
                  <a:cubicBezTo>
                    <a:pt x="1" y="58"/>
                    <a:pt x="82" y="24"/>
                    <a:pt x="163" y="0"/>
                  </a:cubicBezTo>
                  <a:cubicBezTo>
                    <a:pt x="187" y="24"/>
                    <a:pt x="198" y="24"/>
                    <a:pt x="210" y="2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0"/>
            <p:cNvSpPr/>
            <p:nvPr/>
          </p:nvSpPr>
          <p:spPr>
            <a:xfrm>
              <a:off x="1248125" y="3760250"/>
              <a:ext cx="9025" cy="6400"/>
            </a:xfrm>
            <a:custGeom>
              <a:rect b="b" l="l" r="r" t="t"/>
              <a:pathLst>
                <a:path extrusionOk="0" h="256" w="361">
                  <a:moveTo>
                    <a:pt x="221" y="0"/>
                  </a:moveTo>
                  <a:cubicBezTo>
                    <a:pt x="244" y="0"/>
                    <a:pt x="279" y="12"/>
                    <a:pt x="290" y="24"/>
                  </a:cubicBezTo>
                  <a:cubicBezTo>
                    <a:pt x="337" y="58"/>
                    <a:pt x="360" y="140"/>
                    <a:pt x="337" y="186"/>
                  </a:cubicBezTo>
                  <a:cubicBezTo>
                    <a:pt x="302" y="233"/>
                    <a:pt x="267" y="256"/>
                    <a:pt x="209" y="244"/>
                  </a:cubicBezTo>
                  <a:cubicBezTo>
                    <a:pt x="186" y="244"/>
                    <a:pt x="163" y="233"/>
                    <a:pt x="151" y="209"/>
                  </a:cubicBezTo>
                  <a:cubicBezTo>
                    <a:pt x="35" y="175"/>
                    <a:pt x="0" y="105"/>
                    <a:pt x="12" y="70"/>
                  </a:cubicBezTo>
                  <a:cubicBezTo>
                    <a:pt x="58" y="0"/>
                    <a:pt x="128" y="12"/>
                    <a:pt x="221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0"/>
            <p:cNvSpPr/>
            <p:nvPr/>
          </p:nvSpPr>
          <p:spPr>
            <a:xfrm>
              <a:off x="1237675" y="3776500"/>
              <a:ext cx="7275" cy="6125"/>
            </a:xfrm>
            <a:custGeom>
              <a:rect b="b" l="l" r="r" t="t"/>
              <a:pathLst>
                <a:path extrusionOk="0" h="245" w="291">
                  <a:moveTo>
                    <a:pt x="128" y="0"/>
                  </a:moveTo>
                  <a:cubicBezTo>
                    <a:pt x="174" y="12"/>
                    <a:pt x="232" y="24"/>
                    <a:pt x="256" y="59"/>
                  </a:cubicBezTo>
                  <a:cubicBezTo>
                    <a:pt x="267" y="70"/>
                    <a:pt x="290" y="140"/>
                    <a:pt x="256" y="163"/>
                  </a:cubicBezTo>
                  <a:cubicBezTo>
                    <a:pt x="198" y="244"/>
                    <a:pt x="70" y="244"/>
                    <a:pt x="12" y="163"/>
                  </a:cubicBezTo>
                  <a:cubicBezTo>
                    <a:pt x="0" y="128"/>
                    <a:pt x="0" y="70"/>
                    <a:pt x="23" y="59"/>
                  </a:cubicBezTo>
                  <a:cubicBezTo>
                    <a:pt x="47" y="47"/>
                    <a:pt x="82" y="24"/>
                    <a:pt x="128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0"/>
            <p:cNvSpPr/>
            <p:nvPr/>
          </p:nvSpPr>
          <p:spPr>
            <a:xfrm>
              <a:off x="1231000" y="3764600"/>
              <a:ext cx="7275" cy="5250"/>
            </a:xfrm>
            <a:custGeom>
              <a:rect b="b" l="l" r="r" t="t"/>
              <a:pathLst>
                <a:path extrusionOk="0" h="210" w="291">
                  <a:moveTo>
                    <a:pt x="105" y="209"/>
                  </a:moveTo>
                  <a:cubicBezTo>
                    <a:pt x="81" y="186"/>
                    <a:pt x="35" y="151"/>
                    <a:pt x="12" y="128"/>
                  </a:cubicBezTo>
                  <a:cubicBezTo>
                    <a:pt x="0" y="70"/>
                    <a:pt x="35" y="24"/>
                    <a:pt x="93" y="12"/>
                  </a:cubicBezTo>
                  <a:cubicBezTo>
                    <a:pt x="128" y="1"/>
                    <a:pt x="186" y="1"/>
                    <a:pt x="232" y="12"/>
                  </a:cubicBezTo>
                  <a:cubicBezTo>
                    <a:pt x="267" y="12"/>
                    <a:pt x="290" y="59"/>
                    <a:pt x="290" y="70"/>
                  </a:cubicBezTo>
                  <a:cubicBezTo>
                    <a:pt x="290" y="93"/>
                    <a:pt x="279" y="140"/>
                    <a:pt x="244" y="175"/>
                  </a:cubicBezTo>
                  <a:cubicBezTo>
                    <a:pt x="209" y="198"/>
                    <a:pt x="163" y="198"/>
                    <a:pt x="105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0"/>
            <p:cNvSpPr/>
            <p:nvPr/>
          </p:nvSpPr>
          <p:spPr>
            <a:xfrm>
              <a:off x="1248400" y="3769825"/>
              <a:ext cx="7875" cy="6700"/>
            </a:xfrm>
            <a:custGeom>
              <a:rect b="b" l="l" r="r" t="t"/>
              <a:pathLst>
                <a:path extrusionOk="0" h="268" w="315">
                  <a:moveTo>
                    <a:pt x="1" y="140"/>
                  </a:moveTo>
                  <a:cubicBezTo>
                    <a:pt x="59" y="24"/>
                    <a:pt x="163" y="0"/>
                    <a:pt x="268" y="47"/>
                  </a:cubicBezTo>
                  <a:cubicBezTo>
                    <a:pt x="291" y="59"/>
                    <a:pt x="314" y="105"/>
                    <a:pt x="314" y="151"/>
                  </a:cubicBezTo>
                  <a:cubicBezTo>
                    <a:pt x="314" y="163"/>
                    <a:pt x="279" y="209"/>
                    <a:pt x="268" y="221"/>
                  </a:cubicBezTo>
                  <a:cubicBezTo>
                    <a:pt x="163" y="267"/>
                    <a:pt x="59" y="244"/>
                    <a:pt x="1" y="14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0"/>
            <p:cNvSpPr/>
            <p:nvPr/>
          </p:nvSpPr>
          <p:spPr>
            <a:xfrm>
              <a:off x="1256250" y="3784325"/>
              <a:ext cx="4375" cy="5850"/>
            </a:xfrm>
            <a:custGeom>
              <a:rect b="b" l="l" r="r" t="t"/>
              <a:pathLst>
                <a:path extrusionOk="0" h="234" w="175">
                  <a:moveTo>
                    <a:pt x="70" y="233"/>
                  </a:moveTo>
                  <a:cubicBezTo>
                    <a:pt x="35" y="175"/>
                    <a:pt x="12" y="140"/>
                    <a:pt x="0" y="94"/>
                  </a:cubicBezTo>
                  <a:cubicBezTo>
                    <a:pt x="0" y="47"/>
                    <a:pt x="58" y="1"/>
                    <a:pt x="93" y="24"/>
                  </a:cubicBezTo>
                  <a:cubicBezTo>
                    <a:pt x="151" y="36"/>
                    <a:pt x="174" y="94"/>
                    <a:pt x="151" y="140"/>
                  </a:cubicBezTo>
                  <a:cubicBezTo>
                    <a:pt x="140" y="163"/>
                    <a:pt x="105" y="198"/>
                    <a:pt x="70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10"/>
          <p:cNvGrpSpPr/>
          <p:nvPr/>
        </p:nvGrpSpPr>
        <p:grpSpPr>
          <a:xfrm flipH="1" rot="-1415750">
            <a:off x="430215" y="501184"/>
            <a:ext cx="602211" cy="1005088"/>
            <a:chOff x="1980950" y="3649100"/>
            <a:chExt cx="146600" cy="244675"/>
          </a:xfrm>
        </p:grpSpPr>
        <p:sp>
          <p:nvSpPr>
            <p:cNvPr id="605" name="Google Shape;605;p10"/>
            <p:cNvSpPr/>
            <p:nvPr/>
          </p:nvSpPr>
          <p:spPr>
            <a:xfrm>
              <a:off x="1983850" y="3650250"/>
              <a:ext cx="66500" cy="233650"/>
            </a:xfrm>
            <a:custGeom>
              <a:rect b="b" l="l" r="r" t="t"/>
              <a:pathLst>
                <a:path extrusionOk="0" h="9346" w="2660">
                  <a:moveTo>
                    <a:pt x="500" y="9346"/>
                  </a:moveTo>
                  <a:lnTo>
                    <a:pt x="2659" y="4493"/>
                  </a:lnTo>
                  <a:lnTo>
                    <a:pt x="2473" y="1208"/>
                  </a:lnTo>
                  <a:cubicBezTo>
                    <a:pt x="2473" y="1208"/>
                    <a:pt x="1928" y="987"/>
                    <a:pt x="2021" y="0"/>
                  </a:cubicBezTo>
                  <a:lnTo>
                    <a:pt x="1777" y="128"/>
                  </a:lnTo>
                  <a:cubicBezTo>
                    <a:pt x="1754" y="465"/>
                    <a:pt x="1742" y="778"/>
                    <a:pt x="1730" y="1127"/>
                  </a:cubicBezTo>
                  <a:cubicBezTo>
                    <a:pt x="1846" y="1161"/>
                    <a:pt x="1986" y="1185"/>
                    <a:pt x="2102" y="1219"/>
                  </a:cubicBezTo>
                  <a:cubicBezTo>
                    <a:pt x="2090" y="1452"/>
                    <a:pt x="2032" y="1707"/>
                    <a:pt x="2079" y="1939"/>
                  </a:cubicBezTo>
                  <a:cubicBezTo>
                    <a:pt x="2160" y="2462"/>
                    <a:pt x="2021" y="3019"/>
                    <a:pt x="2044" y="3541"/>
                  </a:cubicBezTo>
                  <a:cubicBezTo>
                    <a:pt x="2079" y="3855"/>
                    <a:pt x="2125" y="4203"/>
                    <a:pt x="2148" y="4540"/>
                  </a:cubicBezTo>
                  <a:cubicBezTo>
                    <a:pt x="2044" y="4725"/>
                    <a:pt x="1893" y="4934"/>
                    <a:pt x="1777" y="5120"/>
                  </a:cubicBezTo>
                  <a:cubicBezTo>
                    <a:pt x="1510" y="5561"/>
                    <a:pt x="1150" y="5968"/>
                    <a:pt x="941" y="6432"/>
                  </a:cubicBezTo>
                  <a:cubicBezTo>
                    <a:pt x="744" y="6873"/>
                    <a:pt x="105" y="8661"/>
                    <a:pt x="1" y="9044"/>
                  </a:cubicBezTo>
                  <a:cubicBezTo>
                    <a:pt x="221" y="9160"/>
                    <a:pt x="500" y="9346"/>
                    <a:pt x="500" y="9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0"/>
            <p:cNvSpPr/>
            <p:nvPr/>
          </p:nvSpPr>
          <p:spPr>
            <a:xfrm>
              <a:off x="2005050" y="3840050"/>
              <a:ext cx="97525" cy="27900"/>
            </a:xfrm>
            <a:custGeom>
              <a:rect b="b" l="l" r="r" t="t"/>
              <a:pathLst>
                <a:path extrusionOk="0" h="1116" w="3901">
                  <a:moveTo>
                    <a:pt x="3402" y="1"/>
                  </a:moveTo>
                  <a:cubicBezTo>
                    <a:pt x="3669" y="291"/>
                    <a:pt x="3715" y="651"/>
                    <a:pt x="3901" y="930"/>
                  </a:cubicBezTo>
                  <a:cubicBezTo>
                    <a:pt x="3785" y="1081"/>
                    <a:pt x="3645" y="1104"/>
                    <a:pt x="3518" y="1104"/>
                  </a:cubicBezTo>
                  <a:lnTo>
                    <a:pt x="2334" y="1104"/>
                  </a:lnTo>
                  <a:cubicBezTo>
                    <a:pt x="2090" y="1104"/>
                    <a:pt x="1823" y="1115"/>
                    <a:pt x="1579" y="1023"/>
                  </a:cubicBezTo>
                  <a:cubicBezTo>
                    <a:pt x="1428" y="988"/>
                    <a:pt x="1266" y="1011"/>
                    <a:pt x="1115" y="1011"/>
                  </a:cubicBezTo>
                  <a:cubicBezTo>
                    <a:pt x="987" y="1011"/>
                    <a:pt x="848" y="1011"/>
                    <a:pt x="720" y="953"/>
                  </a:cubicBezTo>
                  <a:cubicBezTo>
                    <a:pt x="639" y="930"/>
                    <a:pt x="546" y="930"/>
                    <a:pt x="441" y="906"/>
                  </a:cubicBezTo>
                  <a:lnTo>
                    <a:pt x="12" y="906"/>
                  </a:lnTo>
                  <a:cubicBezTo>
                    <a:pt x="12" y="872"/>
                    <a:pt x="0" y="825"/>
                    <a:pt x="12" y="814"/>
                  </a:cubicBezTo>
                  <a:cubicBezTo>
                    <a:pt x="151" y="593"/>
                    <a:pt x="290" y="361"/>
                    <a:pt x="441" y="152"/>
                  </a:cubicBezTo>
                  <a:cubicBezTo>
                    <a:pt x="523" y="59"/>
                    <a:pt x="615" y="1"/>
                    <a:pt x="755" y="1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0"/>
            <p:cNvSpPr/>
            <p:nvPr/>
          </p:nvSpPr>
          <p:spPr>
            <a:xfrm>
              <a:off x="1980950" y="3649100"/>
              <a:ext cx="146600" cy="244675"/>
            </a:xfrm>
            <a:custGeom>
              <a:rect b="b" l="l" r="r" t="t"/>
              <a:pathLst>
                <a:path extrusionOk="0" h="9787" w="5864">
                  <a:moveTo>
                    <a:pt x="3936" y="1405"/>
                  </a:moveTo>
                  <a:cubicBezTo>
                    <a:pt x="3936" y="1451"/>
                    <a:pt x="3924" y="1486"/>
                    <a:pt x="3924" y="1509"/>
                  </a:cubicBezTo>
                  <a:cubicBezTo>
                    <a:pt x="3890" y="2252"/>
                    <a:pt x="3866" y="2972"/>
                    <a:pt x="3936" y="3715"/>
                  </a:cubicBezTo>
                  <a:cubicBezTo>
                    <a:pt x="3936" y="3808"/>
                    <a:pt x="3948" y="3878"/>
                    <a:pt x="3936" y="3959"/>
                  </a:cubicBezTo>
                  <a:cubicBezTo>
                    <a:pt x="3901" y="4330"/>
                    <a:pt x="4041" y="4655"/>
                    <a:pt x="4133" y="5004"/>
                  </a:cubicBezTo>
                  <a:cubicBezTo>
                    <a:pt x="4157" y="5062"/>
                    <a:pt x="4180" y="5120"/>
                    <a:pt x="4226" y="5166"/>
                  </a:cubicBezTo>
                  <a:cubicBezTo>
                    <a:pt x="4308" y="5271"/>
                    <a:pt x="4389" y="5387"/>
                    <a:pt x="4389" y="5526"/>
                  </a:cubicBezTo>
                  <a:cubicBezTo>
                    <a:pt x="4389" y="5572"/>
                    <a:pt x="4424" y="5619"/>
                    <a:pt x="4458" y="5665"/>
                  </a:cubicBezTo>
                  <a:cubicBezTo>
                    <a:pt x="4679" y="6014"/>
                    <a:pt x="4865" y="6362"/>
                    <a:pt x="5004" y="6745"/>
                  </a:cubicBezTo>
                  <a:cubicBezTo>
                    <a:pt x="5027" y="6803"/>
                    <a:pt x="5062" y="6861"/>
                    <a:pt x="5085" y="6908"/>
                  </a:cubicBezTo>
                  <a:cubicBezTo>
                    <a:pt x="5178" y="7093"/>
                    <a:pt x="5271" y="7291"/>
                    <a:pt x="5329" y="7500"/>
                  </a:cubicBezTo>
                  <a:cubicBezTo>
                    <a:pt x="5352" y="7604"/>
                    <a:pt x="5434" y="7674"/>
                    <a:pt x="5468" y="7767"/>
                  </a:cubicBezTo>
                  <a:cubicBezTo>
                    <a:pt x="5503" y="7813"/>
                    <a:pt x="5527" y="7848"/>
                    <a:pt x="5550" y="7894"/>
                  </a:cubicBezTo>
                  <a:cubicBezTo>
                    <a:pt x="5619" y="8068"/>
                    <a:pt x="5689" y="8231"/>
                    <a:pt x="5759" y="8405"/>
                  </a:cubicBezTo>
                  <a:cubicBezTo>
                    <a:pt x="5840" y="8533"/>
                    <a:pt x="5863" y="8661"/>
                    <a:pt x="5817" y="8811"/>
                  </a:cubicBezTo>
                  <a:cubicBezTo>
                    <a:pt x="5794" y="8916"/>
                    <a:pt x="5794" y="9032"/>
                    <a:pt x="5794" y="9148"/>
                  </a:cubicBezTo>
                  <a:cubicBezTo>
                    <a:pt x="5805" y="9299"/>
                    <a:pt x="5735" y="9415"/>
                    <a:pt x="5608" y="9508"/>
                  </a:cubicBezTo>
                  <a:cubicBezTo>
                    <a:pt x="5445" y="9612"/>
                    <a:pt x="5294" y="9694"/>
                    <a:pt x="5109" y="9729"/>
                  </a:cubicBezTo>
                  <a:cubicBezTo>
                    <a:pt x="4888" y="9752"/>
                    <a:pt x="4691" y="9787"/>
                    <a:pt x="4470" y="9787"/>
                  </a:cubicBezTo>
                  <a:cubicBezTo>
                    <a:pt x="4075" y="9787"/>
                    <a:pt x="3669" y="9787"/>
                    <a:pt x="3286" y="9763"/>
                  </a:cubicBezTo>
                  <a:cubicBezTo>
                    <a:pt x="3089" y="9763"/>
                    <a:pt x="2891" y="9740"/>
                    <a:pt x="2705" y="9729"/>
                  </a:cubicBezTo>
                  <a:cubicBezTo>
                    <a:pt x="2613" y="9705"/>
                    <a:pt x="2508" y="9705"/>
                    <a:pt x="2427" y="9705"/>
                  </a:cubicBezTo>
                  <a:cubicBezTo>
                    <a:pt x="2160" y="9705"/>
                    <a:pt x="1916" y="9705"/>
                    <a:pt x="1661" y="9729"/>
                  </a:cubicBezTo>
                  <a:cubicBezTo>
                    <a:pt x="1498" y="9729"/>
                    <a:pt x="1324" y="9740"/>
                    <a:pt x="1173" y="9671"/>
                  </a:cubicBezTo>
                  <a:cubicBezTo>
                    <a:pt x="1150" y="9647"/>
                    <a:pt x="1115" y="9647"/>
                    <a:pt x="1092" y="9647"/>
                  </a:cubicBezTo>
                  <a:cubicBezTo>
                    <a:pt x="825" y="9671"/>
                    <a:pt x="593" y="9554"/>
                    <a:pt x="349" y="9473"/>
                  </a:cubicBezTo>
                  <a:cubicBezTo>
                    <a:pt x="128" y="9404"/>
                    <a:pt x="12" y="9229"/>
                    <a:pt x="1" y="8997"/>
                  </a:cubicBezTo>
                  <a:cubicBezTo>
                    <a:pt x="1" y="8835"/>
                    <a:pt x="12" y="8684"/>
                    <a:pt x="70" y="8521"/>
                  </a:cubicBezTo>
                  <a:cubicBezTo>
                    <a:pt x="175" y="8277"/>
                    <a:pt x="268" y="8022"/>
                    <a:pt x="384" y="7778"/>
                  </a:cubicBezTo>
                  <a:cubicBezTo>
                    <a:pt x="535" y="7430"/>
                    <a:pt x="685" y="7082"/>
                    <a:pt x="860" y="6768"/>
                  </a:cubicBezTo>
                  <a:cubicBezTo>
                    <a:pt x="941" y="6594"/>
                    <a:pt x="1034" y="6420"/>
                    <a:pt x="1115" y="6257"/>
                  </a:cubicBezTo>
                  <a:cubicBezTo>
                    <a:pt x="1138" y="6223"/>
                    <a:pt x="1161" y="6199"/>
                    <a:pt x="1196" y="6153"/>
                  </a:cubicBezTo>
                  <a:cubicBezTo>
                    <a:pt x="1254" y="6083"/>
                    <a:pt x="1336" y="6014"/>
                    <a:pt x="1382" y="5921"/>
                  </a:cubicBezTo>
                  <a:cubicBezTo>
                    <a:pt x="1579" y="5584"/>
                    <a:pt x="1788" y="5236"/>
                    <a:pt x="1986" y="4888"/>
                  </a:cubicBezTo>
                  <a:cubicBezTo>
                    <a:pt x="2044" y="4783"/>
                    <a:pt x="2102" y="4702"/>
                    <a:pt x="2067" y="4574"/>
                  </a:cubicBezTo>
                  <a:cubicBezTo>
                    <a:pt x="2044" y="4539"/>
                    <a:pt x="2067" y="4481"/>
                    <a:pt x="2067" y="4458"/>
                  </a:cubicBezTo>
                  <a:cubicBezTo>
                    <a:pt x="2160" y="4063"/>
                    <a:pt x="2125" y="3669"/>
                    <a:pt x="2102" y="3262"/>
                  </a:cubicBezTo>
                  <a:cubicBezTo>
                    <a:pt x="2090" y="2844"/>
                    <a:pt x="2032" y="2426"/>
                    <a:pt x="2125" y="2020"/>
                  </a:cubicBezTo>
                  <a:cubicBezTo>
                    <a:pt x="2137" y="1974"/>
                    <a:pt x="2125" y="1927"/>
                    <a:pt x="2125" y="1904"/>
                  </a:cubicBezTo>
                  <a:cubicBezTo>
                    <a:pt x="2102" y="1753"/>
                    <a:pt x="2079" y="1625"/>
                    <a:pt x="2044" y="1451"/>
                  </a:cubicBezTo>
                  <a:cubicBezTo>
                    <a:pt x="1962" y="1393"/>
                    <a:pt x="1858" y="1324"/>
                    <a:pt x="1742" y="1254"/>
                  </a:cubicBezTo>
                  <a:cubicBezTo>
                    <a:pt x="1730" y="940"/>
                    <a:pt x="1730" y="639"/>
                    <a:pt x="1742" y="337"/>
                  </a:cubicBezTo>
                  <a:cubicBezTo>
                    <a:pt x="1754" y="174"/>
                    <a:pt x="1951" y="12"/>
                    <a:pt x="2090" y="12"/>
                  </a:cubicBezTo>
                  <a:cubicBezTo>
                    <a:pt x="2276" y="12"/>
                    <a:pt x="2473" y="0"/>
                    <a:pt x="2671" y="0"/>
                  </a:cubicBezTo>
                  <a:lnTo>
                    <a:pt x="3228" y="0"/>
                  </a:lnTo>
                  <a:lnTo>
                    <a:pt x="3808" y="0"/>
                  </a:lnTo>
                  <a:lnTo>
                    <a:pt x="4017" y="0"/>
                  </a:lnTo>
                  <a:cubicBezTo>
                    <a:pt x="4122" y="12"/>
                    <a:pt x="4180" y="58"/>
                    <a:pt x="4180" y="163"/>
                  </a:cubicBezTo>
                  <a:lnTo>
                    <a:pt x="4180" y="1173"/>
                  </a:lnTo>
                  <a:cubicBezTo>
                    <a:pt x="4180" y="1219"/>
                    <a:pt x="4157" y="1277"/>
                    <a:pt x="4122" y="1300"/>
                  </a:cubicBezTo>
                  <a:cubicBezTo>
                    <a:pt x="4064" y="1300"/>
                    <a:pt x="3994" y="1347"/>
                    <a:pt x="3936" y="1405"/>
                  </a:cubicBezTo>
                  <a:close/>
                  <a:moveTo>
                    <a:pt x="2473" y="4470"/>
                  </a:moveTo>
                  <a:cubicBezTo>
                    <a:pt x="2322" y="4690"/>
                    <a:pt x="2195" y="4911"/>
                    <a:pt x="2125" y="5166"/>
                  </a:cubicBezTo>
                  <a:cubicBezTo>
                    <a:pt x="2125" y="5201"/>
                    <a:pt x="2090" y="5224"/>
                    <a:pt x="2079" y="5259"/>
                  </a:cubicBezTo>
                  <a:cubicBezTo>
                    <a:pt x="1951" y="5503"/>
                    <a:pt x="1812" y="5735"/>
                    <a:pt x="1672" y="5979"/>
                  </a:cubicBezTo>
                  <a:cubicBezTo>
                    <a:pt x="1603" y="6095"/>
                    <a:pt x="1545" y="6211"/>
                    <a:pt x="1463" y="6315"/>
                  </a:cubicBezTo>
                  <a:cubicBezTo>
                    <a:pt x="1394" y="6432"/>
                    <a:pt x="1289" y="6548"/>
                    <a:pt x="1231" y="6675"/>
                  </a:cubicBezTo>
                  <a:cubicBezTo>
                    <a:pt x="1150" y="6908"/>
                    <a:pt x="999" y="7116"/>
                    <a:pt x="918" y="7325"/>
                  </a:cubicBezTo>
                  <a:cubicBezTo>
                    <a:pt x="790" y="7639"/>
                    <a:pt x="651" y="7952"/>
                    <a:pt x="535" y="8254"/>
                  </a:cubicBezTo>
                  <a:cubicBezTo>
                    <a:pt x="477" y="8405"/>
                    <a:pt x="418" y="8568"/>
                    <a:pt x="360" y="8707"/>
                  </a:cubicBezTo>
                  <a:cubicBezTo>
                    <a:pt x="291" y="8869"/>
                    <a:pt x="326" y="9055"/>
                    <a:pt x="535" y="9125"/>
                  </a:cubicBezTo>
                  <a:cubicBezTo>
                    <a:pt x="616" y="9160"/>
                    <a:pt x="697" y="9171"/>
                    <a:pt x="755" y="9229"/>
                  </a:cubicBezTo>
                  <a:cubicBezTo>
                    <a:pt x="906" y="9345"/>
                    <a:pt x="1069" y="9345"/>
                    <a:pt x="1243" y="9345"/>
                  </a:cubicBezTo>
                  <a:lnTo>
                    <a:pt x="1777" y="9345"/>
                  </a:lnTo>
                  <a:cubicBezTo>
                    <a:pt x="2079" y="9345"/>
                    <a:pt x="2380" y="9357"/>
                    <a:pt x="2682" y="9462"/>
                  </a:cubicBezTo>
                  <a:cubicBezTo>
                    <a:pt x="2775" y="9496"/>
                    <a:pt x="2856" y="9496"/>
                    <a:pt x="2961" y="9496"/>
                  </a:cubicBezTo>
                  <a:cubicBezTo>
                    <a:pt x="3495" y="9473"/>
                    <a:pt x="4052" y="9462"/>
                    <a:pt x="4586" y="9462"/>
                  </a:cubicBezTo>
                  <a:cubicBezTo>
                    <a:pt x="4830" y="9462"/>
                    <a:pt x="5027" y="9299"/>
                    <a:pt x="5271" y="9311"/>
                  </a:cubicBezTo>
                  <a:cubicBezTo>
                    <a:pt x="5306" y="9311"/>
                    <a:pt x="5376" y="9287"/>
                    <a:pt x="5410" y="9253"/>
                  </a:cubicBezTo>
                  <a:cubicBezTo>
                    <a:pt x="5457" y="9229"/>
                    <a:pt x="5503" y="9206"/>
                    <a:pt x="5527" y="9183"/>
                  </a:cubicBezTo>
                  <a:cubicBezTo>
                    <a:pt x="5585" y="8881"/>
                    <a:pt x="5538" y="8626"/>
                    <a:pt x="5399" y="8370"/>
                  </a:cubicBezTo>
                  <a:cubicBezTo>
                    <a:pt x="5283" y="8173"/>
                    <a:pt x="5225" y="7941"/>
                    <a:pt x="5097" y="7755"/>
                  </a:cubicBezTo>
                  <a:cubicBezTo>
                    <a:pt x="5062" y="7709"/>
                    <a:pt x="5039" y="7639"/>
                    <a:pt x="5016" y="7569"/>
                  </a:cubicBezTo>
                  <a:cubicBezTo>
                    <a:pt x="4900" y="7175"/>
                    <a:pt x="4714" y="6791"/>
                    <a:pt x="4540" y="6408"/>
                  </a:cubicBezTo>
                  <a:cubicBezTo>
                    <a:pt x="4377" y="6060"/>
                    <a:pt x="4191" y="5747"/>
                    <a:pt x="4017" y="5410"/>
                  </a:cubicBezTo>
                  <a:cubicBezTo>
                    <a:pt x="3913" y="5224"/>
                    <a:pt x="3832" y="5038"/>
                    <a:pt x="3646" y="4922"/>
                  </a:cubicBezTo>
                  <a:cubicBezTo>
                    <a:pt x="3623" y="4354"/>
                    <a:pt x="3657" y="3796"/>
                    <a:pt x="3611" y="3251"/>
                  </a:cubicBezTo>
                  <a:cubicBezTo>
                    <a:pt x="3588" y="2891"/>
                    <a:pt x="3611" y="2508"/>
                    <a:pt x="3623" y="2148"/>
                  </a:cubicBezTo>
                  <a:lnTo>
                    <a:pt x="3623" y="1788"/>
                  </a:lnTo>
                  <a:cubicBezTo>
                    <a:pt x="3623" y="1649"/>
                    <a:pt x="3646" y="1521"/>
                    <a:pt x="3657" y="1393"/>
                  </a:cubicBezTo>
                  <a:cubicBezTo>
                    <a:pt x="3425" y="1463"/>
                    <a:pt x="3205" y="1451"/>
                    <a:pt x="2972" y="1393"/>
                  </a:cubicBezTo>
                  <a:cubicBezTo>
                    <a:pt x="2787" y="1347"/>
                    <a:pt x="2601" y="1358"/>
                    <a:pt x="2392" y="1393"/>
                  </a:cubicBezTo>
                  <a:cubicBezTo>
                    <a:pt x="2404" y="1532"/>
                    <a:pt x="2427" y="1672"/>
                    <a:pt x="2427" y="1788"/>
                  </a:cubicBezTo>
                  <a:cubicBezTo>
                    <a:pt x="2438" y="2519"/>
                    <a:pt x="2438" y="3251"/>
                    <a:pt x="2450" y="3994"/>
                  </a:cubicBezTo>
                  <a:cubicBezTo>
                    <a:pt x="2427" y="4156"/>
                    <a:pt x="2450" y="4295"/>
                    <a:pt x="2473" y="4470"/>
                  </a:cubicBezTo>
                  <a:close/>
                  <a:moveTo>
                    <a:pt x="3843" y="987"/>
                  </a:moveTo>
                  <a:cubicBezTo>
                    <a:pt x="3843" y="743"/>
                    <a:pt x="3878" y="499"/>
                    <a:pt x="3832" y="267"/>
                  </a:cubicBezTo>
                  <a:cubicBezTo>
                    <a:pt x="3274" y="151"/>
                    <a:pt x="2740" y="209"/>
                    <a:pt x="2206" y="186"/>
                  </a:cubicBezTo>
                  <a:cubicBezTo>
                    <a:pt x="2079" y="186"/>
                    <a:pt x="1986" y="290"/>
                    <a:pt x="1974" y="441"/>
                  </a:cubicBezTo>
                  <a:cubicBezTo>
                    <a:pt x="1962" y="627"/>
                    <a:pt x="1986" y="801"/>
                    <a:pt x="2032" y="987"/>
                  </a:cubicBezTo>
                  <a:cubicBezTo>
                    <a:pt x="2044" y="1056"/>
                    <a:pt x="2102" y="1103"/>
                    <a:pt x="2171" y="1115"/>
                  </a:cubicBezTo>
                  <a:lnTo>
                    <a:pt x="2334" y="1115"/>
                  </a:lnTo>
                  <a:cubicBezTo>
                    <a:pt x="2543" y="1115"/>
                    <a:pt x="2740" y="1115"/>
                    <a:pt x="2949" y="1149"/>
                  </a:cubicBezTo>
                  <a:cubicBezTo>
                    <a:pt x="3123" y="1173"/>
                    <a:pt x="3298" y="1161"/>
                    <a:pt x="3472" y="1149"/>
                  </a:cubicBezTo>
                  <a:cubicBezTo>
                    <a:pt x="3599" y="1149"/>
                    <a:pt x="3727" y="1115"/>
                    <a:pt x="3843" y="98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0"/>
            <p:cNvSpPr/>
            <p:nvPr/>
          </p:nvSpPr>
          <p:spPr>
            <a:xfrm>
              <a:off x="1996325" y="3833375"/>
              <a:ext cx="112650" cy="40675"/>
            </a:xfrm>
            <a:custGeom>
              <a:rect b="b" l="l" r="r" t="t"/>
              <a:pathLst>
                <a:path extrusionOk="0" h="1627" w="4506">
                  <a:moveTo>
                    <a:pt x="2450" y="1"/>
                  </a:moveTo>
                  <a:lnTo>
                    <a:pt x="3797" y="1"/>
                  </a:lnTo>
                  <a:cubicBezTo>
                    <a:pt x="3948" y="1"/>
                    <a:pt x="4041" y="47"/>
                    <a:pt x="4099" y="187"/>
                  </a:cubicBezTo>
                  <a:cubicBezTo>
                    <a:pt x="4215" y="465"/>
                    <a:pt x="4354" y="732"/>
                    <a:pt x="4470" y="999"/>
                  </a:cubicBezTo>
                  <a:cubicBezTo>
                    <a:pt x="4505" y="1104"/>
                    <a:pt x="4494" y="1220"/>
                    <a:pt x="4482" y="1336"/>
                  </a:cubicBezTo>
                  <a:cubicBezTo>
                    <a:pt x="4470" y="1394"/>
                    <a:pt x="4412" y="1464"/>
                    <a:pt x="4366" y="1498"/>
                  </a:cubicBezTo>
                  <a:cubicBezTo>
                    <a:pt x="4250" y="1568"/>
                    <a:pt x="4134" y="1626"/>
                    <a:pt x="4006" y="1626"/>
                  </a:cubicBezTo>
                  <a:lnTo>
                    <a:pt x="2183" y="1626"/>
                  </a:lnTo>
                  <a:cubicBezTo>
                    <a:pt x="2149" y="1626"/>
                    <a:pt x="2102" y="1626"/>
                    <a:pt x="2067" y="1615"/>
                  </a:cubicBezTo>
                  <a:cubicBezTo>
                    <a:pt x="1882" y="1522"/>
                    <a:pt x="1661" y="1545"/>
                    <a:pt x="1464" y="1545"/>
                  </a:cubicBezTo>
                  <a:cubicBezTo>
                    <a:pt x="1301" y="1545"/>
                    <a:pt x="1139" y="1545"/>
                    <a:pt x="988" y="1487"/>
                  </a:cubicBezTo>
                  <a:cubicBezTo>
                    <a:pt x="895" y="1452"/>
                    <a:pt x="779" y="1464"/>
                    <a:pt x="674" y="1464"/>
                  </a:cubicBezTo>
                  <a:lnTo>
                    <a:pt x="187" y="1464"/>
                  </a:lnTo>
                  <a:cubicBezTo>
                    <a:pt x="70" y="1464"/>
                    <a:pt x="24" y="1394"/>
                    <a:pt x="12" y="1290"/>
                  </a:cubicBezTo>
                  <a:cubicBezTo>
                    <a:pt x="1" y="1162"/>
                    <a:pt x="12" y="1034"/>
                    <a:pt x="117" y="930"/>
                  </a:cubicBezTo>
                  <a:cubicBezTo>
                    <a:pt x="210" y="825"/>
                    <a:pt x="314" y="709"/>
                    <a:pt x="372" y="547"/>
                  </a:cubicBezTo>
                  <a:cubicBezTo>
                    <a:pt x="419" y="430"/>
                    <a:pt x="500" y="349"/>
                    <a:pt x="581" y="256"/>
                  </a:cubicBezTo>
                  <a:cubicBezTo>
                    <a:pt x="605" y="233"/>
                    <a:pt x="651" y="221"/>
                    <a:pt x="674" y="198"/>
                  </a:cubicBezTo>
                  <a:cubicBezTo>
                    <a:pt x="721" y="187"/>
                    <a:pt x="779" y="187"/>
                    <a:pt x="790" y="163"/>
                  </a:cubicBezTo>
                  <a:cubicBezTo>
                    <a:pt x="872" y="1"/>
                    <a:pt x="1011" y="13"/>
                    <a:pt x="1139" y="13"/>
                  </a:cubicBezTo>
                  <a:cubicBezTo>
                    <a:pt x="1568" y="13"/>
                    <a:pt x="1998" y="13"/>
                    <a:pt x="2450" y="1"/>
                  </a:cubicBezTo>
                  <a:cubicBezTo>
                    <a:pt x="2450" y="13"/>
                    <a:pt x="2450" y="1"/>
                    <a:pt x="2450" y="1"/>
                  </a:cubicBezTo>
                  <a:close/>
                  <a:moveTo>
                    <a:pt x="3751" y="268"/>
                  </a:moveTo>
                  <a:lnTo>
                    <a:pt x="1115" y="268"/>
                  </a:lnTo>
                  <a:cubicBezTo>
                    <a:pt x="988" y="268"/>
                    <a:pt x="872" y="338"/>
                    <a:pt x="813" y="419"/>
                  </a:cubicBezTo>
                  <a:cubicBezTo>
                    <a:pt x="651" y="628"/>
                    <a:pt x="523" y="860"/>
                    <a:pt x="372" y="1081"/>
                  </a:cubicBezTo>
                  <a:cubicBezTo>
                    <a:pt x="361" y="1092"/>
                    <a:pt x="372" y="1139"/>
                    <a:pt x="372" y="1173"/>
                  </a:cubicBezTo>
                  <a:lnTo>
                    <a:pt x="813" y="1173"/>
                  </a:lnTo>
                  <a:cubicBezTo>
                    <a:pt x="895" y="1173"/>
                    <a:pt x="999" y="1197"/>
                    <a:pt x="1080" y="1220"/>
                  </a:cubicBezTo>
                  <a:cubicBezTo>
                    <a:pt x="1208" y="1266"/>
                    <a:pt x="1347" y="1278"/>
                    <a:pt x="1475" y="1278"/>
                  </a:cubicBezTo>
                  <a:cubicBezTo>
                    <a:pt x="1638" y="1278"/>
                    <a:pt x="1789" y="1255"/>
                    <a:pt x="1940" y="1290"/>
                  </a:cubicBezTo>
                  <a:cubicBezTo>
                    <a:pt x="2183" y="1382"/>
                    <a:pt x="2450" y="1348"/>
                    <a:pt x="2694" y="1371"/>
                  </a:cubicBezTo>
                  <a:lnTo>
                    <a:pt x="3878" y="1371"/>
                  </a:lnTo>
                  <a:cubicBezTo>
                    <a:pt x="4029" y="1371"/>
                    <a:pt x="4145" y="1336"/>
                    <a:pt x="4261" y="1197"/>
                  </a:cubicBezTo>
                  <a:cubicBezTo>
                    <a:pt x="4064" y="918"/>
                    <a:pt x="4018" y="558"/>
                    <a:pt x="3751" y="268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0"/>
            <p:cNvSpPr/>
            <p:nvPr/>
          </p:nvSpPr>
          <p:spPr>
            <a:xfrm>
              <a:off x="2056125" y="3778250"/>
              <a:ext cx="11350" cy="9025"/>
            </a:xfrm>
            <a:custGeom>
              <a:rect b="b" l="l" r="r" t="t"/>
              <a:pathLst>
                <a:path extrusionOk="0" h="361" w="454">
                  <a:moveTo>
                    <a:pt x="453" y="360"/>
                  </a:moveTo>
                  <a:cubicBezTo>
                    <a:pt x="279" y="348"/>
                    <a:pt x="163" y="279"/>
                    <a:pt x="47" y="221"/>
                  </a:cubicBezTo>
                  <a:cubicBezTo>
                    <a:pt x="12" y="209"/>
                    <a:pt x="0" y="151"/>
                    <a:pt x="12" y="116"/>
                  </a:cubicBezTo>
                  <a:cubicBezTo>
                    <a:pt x="24" y="47"/>
                    <a:pt x="105" y="12"/>
                    <a:pt x="198" y="0"/>
                  </a:cubicBezTo>
                  <a:cubicBezTo>
                    <a:pt x="279" y="0"/>
                    <a:pt x="349" y="12"/>
                    <a:pt x="395" y="93"/>
                  </a:cubicBezTo>
                  <a:cubicBezTo>
                    <a:pt x="407" y="105"/>
                    <a:pt x="407" y="128"/>
                    <a:pt x="407" y="151"/>
                  </a:cubicBezTo>
                  <a:cubicBezTo>
                    <a:pt x="407" y="209"/>
                    <a:pt x="418" y="267"/>
                    <a:pt x="453" y="36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0"/>
            <p:cNvSpPr/>
            <p:nvPr/>
          </p:nvSpPr>
          <p:spPr>
            <a:xfrm>
              <a:off x="2060175" y="3793625"/>
              <a:ext cx="10475" cy="6700"/>
            </a:xfrm>
            <a:custGeom>
              <a:rect b="b" l="l" r="r" t="t"/>
              <a:pathLst>
                <a:path extrusionOk="0" h="268" w="419">
                  <a:moveTo>
                    <a:pt x="372" y="0"/>
                  </a:moveTo>
                  <a:cubicBezTo>
                    <a:pt x="384" y="93"/>
                    <a:pt x="407" y="151"/>
                    <a:pt x="419" y="209"/>
                  </a:cubicBezTo>
                  <a:cubicBezTo>
                    <a:pt x="303" y="267"/>
                    <a:pt x="198" y="267"/>
                    <a:pt x="82" y="233"/>
                  </a:cubicBezTo>
                  <a:cubicBezTo>
                    <a:pt x="36" y="209"/>
                    <a:pt x="1" y="151"/>
                    <a:pt x="12" y="117"/>
                  </a:cubicBezTo>
                  <a:cubicBezTo>
                    <a:pt x="12" y="70"/>
                    <a:pt x="59" y="12"/>
                    <a:pt x="94" y="12"/>
                  </a:cubicBezTo>
                  <a:cubicBezTo>
                    <a:pt x="175" y="0"/>
                    <a:pt x="268" y="0"/>
                    <a:pt x="372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0"/>
            <p:cNvSpPr/>
            <p:nvPr/>
          </p:nvSpPr>
          <p:spPr>
            <a:xfrm>
              <a:off x="2057275" y="3744000"/>
              <a:ext cx="9325" cy="9600"/>
            </a:xfrm>
            <a:custGeom>
              <a:rect b="b" l="l" r="r" t="t"/>
              <a:pathLst>
                <a:path extrusionOk="0" h="384" w="373">
                  <a:moveTo>
                    <a:pt x="245" y="383"/>
                  </a:moveTo>
                  <a:cubicBezTo>
                    <a:pt x="175" y="325"/>
                    <a:pt x="94" y="267"/>
                    <a:pt x="59" y="209"/>
                  </a:cubicBezTo>
                  <a:cubicBezTo>
                    <a:pt x="1" y="151"/>
                    <a:pt x="24" y="70"/>
                    <a:pt x="94" y="35"/>
                  </a:cubicBezTo>
                  <a:cubicBezTo>
                    <a:pt x="187" y="0"/>
                    <a:pt x="256" y="0"/>
                    <a:pt x="314" y="82"/>
                  </a:cubicBezTo>
                  <a:cubicBezTo>
                    <a:pt x="372" y="140"/>
                    <a:pt x="361" y="209"/>
                    <a:pt x="314" y="279"/>
                  </a:cubicBezTo>
                  <a:cubicBezTo>
                    <a:pt x="303" y="325"/>
                    <a:pt x="291" y="337"/>
                    <a:pt x="245" y="38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0"/>
            <p:cNvSpPr/>
            <p:nvPr/>
          </p:nvSpPr>
          <p:spPr>
            <a:xfrm>
              <a:off x="2056125" y="3717575"/>
              <a:ext cx="11625" cy="5825"/>
            </a:xfrm>
            <a:custGeom>
              <a:rect b="b" l="l" r="r" t="t"/>
              <a:pathLst>
                <a:path extrusionOk="0" h="233" w="465">
                  <a:moveTo>
                    <a:pt x="256" y="233"/>
                  </a:moveTo>
                  <a:cubicBezTo>
                    <a:pt x="93" y="233"/>
                    <a:pt x="0" y="175"/>
                    <a:pt x="12" y="117"/>
                  </a:cubicBezTo>
                  <a:cubicBezTo>
                    <a:pt x="58" y="1"/>
                    <a:pt x="163" y="12"/>
                    <a:pt x="244" y="12"/>
                  </a:cubicBezTo>
                  <a:cubicBezTo>
                    <a:pt x="372" y="1"/>
                    <a:pt x="465" y="59"/>
                    <a:pt x="453" y="129"/>
                  </a:cubicBezTo>
                  <a:cubicBezTo>
                    <a:pt x="453" y="210"/>
                    <a:pt x="372" y="233"/>
                    <a:pt x="25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0"/>
            <p:cNvSpPr/>
            <p:nvPr/>
          </p:nvSpPr>
          <p:spPr>
            <a:xfrm>
              <a:off x="2056125" y="3703075"/>
              <a:ext cx="9025" cy="5825"/>
            </a:xfrm>
            <a:custGeom>
              <a:rect b="b" l="l" r="r" t="t"/>
              <a:pathLst>
                <a:path extrusionOk="0" h="233" w="361">
                  <a:moveTo>
                    <a:pt x="186" y="233"/>
                  </a:moveTo>
                  <a:cubicBezTo>
                    <a:pt x="140" y="221"/>
                    <a:pt x="93" y="221"/>
                    <a:pt x="58" y="198"/>
                  </a:cubicBezTo>
                  <a:cubicBezTo>
                    <a:pt x="24" y="175"/>
                    <a:pt x="0" y="140"/>
                    <a:pt x="0" y="105"/>
                  </a:cubicBezTo>
                  <a:cubicBezTo>
                    <a:pt x="0" y="70"/>
                    <a:pt x="47" y="35"/>
                    <a:pt x="70" y="12"/>
                  </a:cubicBezTo>
                  <a:cubicBezTo>
                    <a:pt x="140" y="0"/>
                    <a:pt x="221" y="0"/>
                    <a:pt x="279" y="12"/>
                  </a:cubicBezTo>
                  <a:cubicBezTo>
                    <a:pt x="302" y="35"/>
                    <a:pt x="360" y="70"/>
                    <a:pt x="360" y="116"/>
                  </a:cubicBezTo>
                  <a:cubicBezTo>
                    <a:pt x="360" y="163"/>
                    <a:pt x="314" y="198"/>
                    <a:pt x="291" y="221"/>
                  </a:cubicBezTo>
                  <a:cubicBezTo>
                    <a:pt x="256" y="233"/>
                    <a:pt x="233" y="233"/>
                    <a:pt x="186" y="233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10"/>
            <p:cNvSpPr/>
            <p:nvPr/>
          </p:nvSpPr>
          <p:spPr>
            <a:xfrm>
              <a:off x="2057275" y="3732100"/>
              <a:ext cx="8150" cy="6400"/>
            </a:xfrm>
            <a:custGeom>
              <a:rect b="b" l="l" r="r" t="t"/>
              <a:pathLst>
                <a:path extrusionOk="0" h="256" w="326">
                  <a:moveTo>
                    <a:pt x="152" y="256"/>
                  </a:moveTo>
                  <a:cubicBezTo>
                    <a:pt x="140" y="256"/>
                    <a:pt x="94" y="232"/>
                    <a:pt x="70" y="209"/>
                  </a:cubicBezTo>
                  <a:cubicBezTo>
                    <a:pt x="1" y="163"/>
                    <a:pt x="12" y="58"/>
                    <a:pt x="82" y="35"/>
                  </a:cubicBezTo>
                  <a:cubicBezTo>
                    <a:pt x="117" y="12"/>
                    <a:pt x="152" y="0"/>
                    <a:pt x="198" y="0"/>
                  </a:cubicBezTo>
                  <a:cubicBezTo>
                    <a:pt x="268" y="0"/>
                    <a:pt x="314" y="47"/>
                    <a:pt x="314" y="116"/>
                  </a:cubicBezTo>
                  <a:cubicBezTo>
                    <a:pt x="326" y="198"/>
                    <a:pt x="256" y="256"/>
                    <a:pt x="152" y="256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0"/>
            <p:cNvSpPr/>
            <p:nvPr/>
          </p:nvSpPr>
          <p:spPr>
            <a:xfrm>
              <a:off x="2060775" y="3804075"/>
              <a:ext cx="7550" cy="6125"/>
            </a:xfrm>
            <a:custGeom>
              <a:rect b="b" l="l" r="r" t="t"/>
              <a:pathLst>
                <a:path extrusionOk="0" h="245" w="302">
                  <a:moveTo>
                    <a:pt x="174" y="244"/>
                  </a:moveTo>
                  <a:cubicBezTo>
                    <a:pt x="58" y="233"/>
                    <a:pt x="0" y="186"/>
                    <a:pt x="0" y="116"/>
                  </a:cubicBezTo>
                  <a:cubicBezTo>
                    <a:pt x="0" y="47"/>
                    <a:pt x="70" y="0"/>
                    <a:pt x="163" y="12"/>
                  </a:cubicBezTo>
                  <a:cubicBezTo>
                    <a:pt x="232" y="12"/>
                    <a:pt x="302" y="82"/>
                    <a:pt x="279" y="140"/>
                  </a:cubicBezTo>
                  <a:cubicBezTo>
                    <a:pt x="244" y="198"/>
                    <a:pt x="186" y="233"/>
                    <a:pt x="174" y="24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0"/>
            <p:cNvSpPr/>
            <p:nvPr/>
          </p:nvSpPr>
          <p:spPr>
            <a:xfrm>
              <a:off x="2058150" y="3762575"/>
              <a:ext cx="5550" cy="6700"/>
            </a:xfrm>
            <a:custGeom>
              <a:rect b="b" l="l" r="r" t="t"/>
              <a:pathLst>
                <a:path extrusionOk="0" h="268" w="222">
                  <a:moveTo>
                    <a:pt x="105" y="267"/>
                  </a:moveTo>
                  <a:cubicBezTo>
                    <a:pt x="82" y="221"/>
                    <a:pt x="35" y="174"/>
                    <a:pt x="12" y="140"/>
                  </a:cubicBezTo>
                  <a:cubicBezTo>
                    <a:pt x="1" y="82"/>
                    <a:pt x="35" y="35"/>
                    <a:pt x="93" y="23"/>
                  </a:cubicBezTo>
                  <a:cubicBezTo>
                    <a:pt x="152" y="0"/>
                    <a:pt x="221" y="35"/>
                    <a:pt x="221" y="93"/>
                  </a:cubicBezTo>
                  <a:cubicBezTo>
                    <a:pt x="221" y="163"/>
                    <a:pt x="198" y="221"/>
                    <a:pt x="105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0"/>
            <p:cNvSpPr/>
            <p:nvPr/>
          </p:nvSpPr>
          <p:spPr>
            <a:xfrm>
              <a:off x="2065125" y="3819450"/>
              <a:ext cx="6100" cy="5250"/>
            </a:xfrm>
            <a:custGeom>
              <a:rect b="b" l="l" r="r" t="t"/>
              <a:pathLst>
                <a:path extrusionOk="0" h="210" w="244">
                  <a:moveTo>
                    <a:pt x="244" y="82"/>
                  </a:moveTo>
                  <a:cubicBezTo>
                    <a:pt x="232" y="163"/>
                    <a:pt x="163" y="210"/>
                    <a:pt x="93" y="198"/>
                  </a:cubicBezTo>
                  <a:cubicBezTo>
                    <a:pt x="35" y="175"/>
                    <a:pt x="0" y="140"/>
                    <a:pt x="12" y="94"/>
                  </a:cubicBezTo>
                  <a:cubicBezTo>
                    <a:pt x="47" y="24"/>
                    <a:pt x="105" y="1"/>
                    <a:pt x="163" y="24"/>
                  </a:cubicBezTo>
                  <a:cubicBezTo>
                    <a:pt x="186" y="12"/>
                    <a:pt x="221" y="47"/>
                    <a:pt x="244" y="82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8" name="Google Shape;618;p10"/>
          <p:cNvGrpSpPr/>
          <p:nvPr/>
        </p:nvGrpSpPr>
        <p:grpSpPr>
          <a:xfrm flipH="1" rot="-897778">
            <a:off x="825036" y="1701916"/>
            <a:ext cx="540259" cy="223794"/>
            <a:chOff x="2333000" y="3750375"/>
            <a:chExt cx="157050" cy="65050"/>
          </a:xfrm>
        </p:grpSpPr>
        <p:sp>
          <p:nvSpPr>
            <p:cNvPr id="619" name="Google Shape;619;p10"/>
            <p:cNvSpPr/>
            <p:nvPr/>
          </p:nvSpPr>
          <p:spPr>
            <a:xfrm>
              <a:off x="2337650" y="3767800"/>
              <a:ext cx="81875" cy="45300"/>
            </a:xfrm>
            <a:custGeom>
              <a:rect b="b" l="l" r="r" t="t"/>
              <a:pathLst>
                <a:path extrusionOk="0" h="1812" w="3275">
                  <a:moveTo>
                    <a:pt x="1509" y="1231"/>
                  </a:moveTo>
                  <a:cubicBezTo>
                    <a:pt x="1266" y="1242"/>
                    <a:pt x="999" y="1242"/>
                    <a:pt x="778" y="1126"/>
                  </a:cubicBezTo>
                  <a:cubicBezTo>
                    <a:pt x="581" y="1022"/>
                    <a:pt x="430" y="836"/>
                    <a:pt x="395" y="627"/>
                  </a:cubicBezTo>
                  <a:cubicBezTo>
                    <a:pt x="349" y="407"/>
                    <a:pt x="407" y="174"/>
                    <a:pt x="546" y="0"/>
                  </a:cubicBezTo>
                  <a:cubicBezTo>
                    <a:pt x="407" y="116"/>
                    <a:pt x="151" y="186"/>
                    <a:pt x="0" y="302"/>
                  </a:cubicBezTo>
                  <a:cubicBezTo>
                    <a:pt x="0" y="650"/>
                    <a:pt x="140" y="987"/>
                    <a:pt x="291" y="1300"/>
                  </a:cubicBezTo>
                  <a:cubicBezTo>
                    <a:pt x="372" y="1475"/>
                    <a:pt x="534" y="1614"/>
                    <a:pt x="708" y="1684"/>
                  </a:cubicBezTo>
                  <a:cubicBezTo>
                    <a:pt x="883" y="1753"/>
                    <a:pt x="1092" y="1765"/>
                    <a:pt x="1277" y="1788"/>
                  </a:cubicBezTo>
                  <a:cubicBezTo>
                    <a:pt x="1893" y="1811"/>
                    <a:pt x="2601" y="1695"/>
                    <a:pt x="3216" y="1614"/>
                  </a:cubicBezTo>
                  <a:cubicBezTo>
                    <a:pt x="3251" y="1451"/>
                    <a:pt x="3251" y="1242"/>
                    <a:pt x="3274" y="1091"/>
                  </a:cubicBezTo>
                  <a:cubicBezTo>
                    <a:pt x="2694" y="1161"/>
                    <a:pt x="2102" y="1208"/>
                    <a:pt x="1509" y="12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0"/>
            <p:cNvSpPr/>
            <p:nvPr/>
          </p:nvSpPr>
          <p:spPr>
            <a:xfrm>
              <a:off x="2420950" y="3757625"/>
              <a:ext cx="60975" cy="47050"/>
            </a:xfrm>
            <a:custGeom>
              <a:rect b="b" l="l" r="r" t="t"/>
              <a:pathLst>
                <a:path extrusionOk="0" h="1882" w="2439">
                  <a:moveTo>
                    <a:pt x="0" y="24"/>
                  </a:moveTo>
                  <a:cubicBezTo>
                    <a:pt x="441" y="24"/>
                    <a:pt x="871" y="1"/>
                    <a:pt x="1300" y="47"/>
                  </a:cubicBezTo>
                  <a:cubicBezTo>
                    <a:pt x="1567" y="59"/>
                    <a:pt x="1846" y="140"/>
                    <a:pt x="2113" y="256"/>
                  </a:cubicBezTo>
                  <a:cubicBezTo>
                    <a:pt x="2183" y="291"/>
                    <a:pt x="2241" y="349"/>
                    <a:pt x="2287" y="419"/>
                  </a:cubicBezTo>
                  <a:cubicBezTo>
                    <a:pt x="2322" y="512"/>
                    <a:pt x="2368" y="581"/>
                    <a:pt x="2403" y="663"/>
                  </a:cubicBezTo>
                  <a:cubicBezTo>
                    <a:pt x="2426" y="721"/>
                    <a:pt x="2438" y="814"/>
                    <a:pt x="2426" y="872"/>
                  </a:cubicBezTo>
                  <a:cubicBezTo>
                    <a:pt x="2415" y="999"/>
                    <a:pt x="2368" y="1127"/>
                    <a:pt x="2322" y="1243"/>
                  </a:cubicBezTo>
                  <a:cubicBezTo>
                    <a:pt x="2287" y="1359"/>
                    <a:pt x="2241" y="1475"/>
                    <a:pt x="2125" y="1533"/>
                  </a:cubicBezTo>
                  <a:cubicBezTo>
                    <a:pt x="2020" y="1591"/>
                    <a:pt x="1939" y="1673"/>
                    <a:pt x="1788" y="1626"/>
                  </a:cubicBezTo>
                  <a:cubicBezTo>
                    <a:pt x="1649" y="1591"/>
                    <a:pt x="1486" y="1615"/>
                    <a:pt x="1335" y="1696"/>
                  </a:cubicBezTo>
                  <a:cubicBezTo>
                    <a:pt x="1300" y="1731"/>
                    <a:pt x="1219" y="1742"/>
                    <a:pt x="1161" y="1754"/>
                  </a:cubicBezTo>
                  <a:cubicBezTo>
                    <a:pt x="871" y="1754"/>
                    <a:pt x="615" y="1870"/>
                    <a:pt x="325" y="1858"/>
                  </a:cubicBezTo>
                  <a:cubicBezTo>
                    <a:pt x="256" y="1858"/>
                    <a:pt x="163" y="1870"/>
                    <a:pt x="93" y="1882"/>
                  </a:cubicBezTo>
                  <a:cubicBezTo>
                    <a:pt x="47" y="1789"/>
                    <a:pt x="81" y="1707"/>
                    <a:pt x="116" y="1638"/>
                  </a:cubicBezTo>
                  <a:cubicBezTo>
                    <a:pt x="232" y="1475"/>
                    <a:pt x="232" y="1301"/>
                    <a:pt x="232" y="1115"/>
                  </a:cubicBezTo>
                  <a:cubicBezTo>
                    <a:pt x="232" y="605"/>
                    <a:pt x="232" y="605"/>
                    <a:pt x="23" y="117"/>
                  </a:cubicBezTo>
                  <a:cubicBezTo>
                    <a:pt x="12" y="105"/>
                    <a:pt x="12" y="71"/>
                    <a:pt x="0" y="24"/>
                  </a:cubicBezTo>
                  <a:close/>
                  <a:moveTo>
                    <a:pt x="1951" y="488"/>
                  </a:moveTo>
                  <a:cubicBezTo>
                    <a:pt x="1858" y="361"/>
                    <a:pt x="1788" y="291"/>
                    <a:pt x="1672" y="291"/>
                  </a:cubicBezTo>
                  <a:cubicBezTo>
                    <a:pt x="1382" y="291"/>
                    <a:pt x="1091" y="303"/>
                    <a:pt x="801" y="314"/>
                  </a:cubicBezTo>
                  <a:cubicBezTo>
                    <a:pt x="778" y="314"/>
                    <a:pt x="720" y="338"/>
                    <a:pt x="732" y="419"/>
                  </a:cubicBezTo>
                  <a:cubicBezTo>
                    <a:pt x="755" y="430"/>
                    <a:pt x="801" y="454"/>
                    <a:pt x="848" y="465"/>
                  </a:cubicBezTo>
                  <a:cubicBezTo>
                    <a:pt x="987" y="477"/>
                    <a:pt x="1126" y="477"/>
                    <a:pt x="1266" y="477"/>
                  </a:cubicBezTo>
                  <a:cubicBezTo>
                    <a:pt x="1440" y="477"/>
                    <a:pt x="1625" y="465"/>
                    <a:pt x="1800" y="535"/>
                  </a:cubicBezTo>
                  <a:cubicBezTo>
                    <a:pt x="1846" y="535"/>
                    <a:pt x="1892" y="512"/>
                    <a:pt x="1951" y="488"/>
                  </a:cubicBezTo>
                  <a:close/>
                </a:path>
              </a:pathLst>
            </a:custGeom>
            <a:solidFill>
              <a:srgbClr val="0088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0"/>
            <p:cNvSpPr/>
            <p:nvPr/>
          </p:nvSpPr>
          <p:spPr>
            <a:xfrm>
              <a:off x="2333000" y="3750375"/>
              <a:ext cx="157050" cy="65050"/>
            </a:xfrm>
            <a:custGeom>
              <a:rect b="b" l="l" r="r" t="t"/>
              <a:pathLst>
                <a:path extrusionOk="0" h="2602" w="6282">
                  <a:moveTo>
                    <a:pt x="3774" y="12"/>
                  </a:moveTo>
                  <a:cubicBezTo>
                    <a:pt x="4017" y="12"/>
                    <a:pt x="4261" y="24"/>
                    <a:pt x="4505" y="12"/>
                  </a:cubicBezTo>
                  <a:cubicBezTo>
                    <a:pt x="4842" y="1"/>
                    <a:pt x="5167" y="59"/>
                    <a:pt x="5469" y="152"/>
                  </a:cubicBezTo>
                  <a:cubicBezTo>
                    <a:pt x="5492" y="175"/>
                    <a:pt x="5527" y="186"/>
                    <a:pt x="5550" y="186"/>
                  </a:cubicBezTo>
                  <a:cubicBezTo>
                    <a:pt x="5817" y="198"/>
                    <a:pt x="5956" y="361"/>
                    <a:pt x="6072" y="570"/>
                  </a:cubicBezTo>
                  <a:cubicBezTo>
                    <a:pt x="6177" y="720"/>
                    <a:pt x="6281" y="895"/>
                    <a:pt x="6246" y="1104"/>
                  </a:cubicBezTo>
                  <a:cubicBezTo>
                    <a:pt x="6235" y="1301"/>
                    <a:pt x="6177" y="1498"/>
                    <a:pt x="6119" y="1696"/>
                  </a:cubicBezTo>
                  <a:cubicBezTo>
                    <a:pt x="6061" y="1881"/>
                    <a:pt x="5898" y="2021"/>
                    <a:pt x="5747" y="2114"/>
                  </a:cubicBezTo>
                  <a:cubicBezTo>
                    <a:pt x="5701" y="2148"/>
                    <a:pt x="5631" y="2160"/>
                    <a:pt x="5585" y="2206"/>
                  </a:cubicBezTo>
                  <a:cubicBezTo>
                    <a:pt x="5515" y="2276"/>
                    <a:pt x="5422" y="2288"/>
                    <a:pt x="5318" y="2264"/>
                  </a:cubicBezTo>
                  <a:cubicBezTo>
                    <a:pt x="5225" y="2218"/>
                    <a:pt x="5120" y="2253"/>
                    <a:pt x="5016" y="2264"/>
                  </a:cubicBezTo>
                  <a:cubicBezTo>
                    <a:pt x="4842" y="2288"/>
                    <a:pt x="4679" y="2346"/>
                    <a:pt x="4505" y="2381"/>
                  </a:cubicBezTo>
                  <a:cubicBezTo>
                    <a:pt x="4412" y="2392"/>
                    <a:pt x="4296" y="2404"/>
                    <a:pt x="4180" y="2404"/>
                  </a:cubicBezTo>
                  <a:cubicBezTo>
                    <a:pt x="4017" y="2404"/>
                    <a:pt x="3866" y="2404"/>
                    <a:pt x="3727" y="2450"/>
                  </a:cubicBezTo>
                  <a:cubicBezTo>
                    <a:pt x="3553" y="2497"/>
                    <a:pt x="3367" y="2508"/>
                    <a:pt x="3170" y="2508"/>
                  </a:cubicBezTo>
                  <a:cubicBezTo>
                    <a:pt x="3054" y="2508"/>
                    <a:pt x="2926" y="2508"/>
                    <a:pt x="2810" y="2555"/>
                  </a:cubicBezTo>
                  <a:cubicBezTo>
                    <a:pt x="2740" y="2578"/>
                    <a:pt x="2647" y="2578"/>
                    <a:pt x="2566" y="2578"/>
                  </a:cubicBezTo>
                  <a:cubicBezTo>
                    <a:pt x="2171" y="2578"/>
                    <a:pt x="1765" y="2601"/>
                    <a:pt x="1370" y="2578"/>
                  </a:cubicBezTo>
                  <a:cubicBezTo>
                    <a:pt x="1022" y="2578"/>
                    <a:pt x="720" y="2462"/>
                    <a:pt x="430" y="2276"/>
                  </a:cubicBezTo>
                  <a:cubicBezTo>
                    <a:pt x="360" y="2230"/>
                    <a:pt x="302" y="2172"/>
                    <a:pt x="256" y="2102"/>
                  </a:cubicBezTo>
                  <a:cubicBezTo>
                    <a:pt x="117" y="1847"/>
                    <a:pt x="1" y="1568"/>
                    <a:pt x="35" y="1266"/>
                  </a:cubicBezTo>
                  <a:cubicBezTo>
                    <a:pt x="59" y="1162"/>
                    <a:pt x="93" y="1045"/>
                    <a:pt x="151" y="953"/>
                  </a:cubicBezTo>
                  <a:cubicBezTo>
                    <a:pt x="291" y="767"/>
                    <a:pt x="442" y="593"/>
                    <a:pt x="662" y="477"/>
                  </a:cubicBezTo>
                  <a:cubicBezTo>
                    <a:pt x="778" y="419"/>
                    <a:pt x="906" y="372"/>
                    <a:pt x="1022" y="303"/>
                  </a:cubicBezTo>
                  <a:cubicBezTo>
                    <a:pt x="1161" y="210"/>
                    <a:pt x="1301" y="175"/>
                    <a:pt x="1463" y="186"/>
                  </a:cubicBezTo>
                  <a:lnTo>
                    <a:pt x="1521" y="186"/>
                  </a:lnTo>
                  <a:cubicBezTo>
                    <a:pt x="1754" y="105"/>
                    <a:pt x="1986" y="105"/>
                    <a:pt x="2218" y="117"/>
                  </a:cubicBezTo>
                  <a:cubicBezTo>
                    <a:pt x="2241" y="117"/>
                    <a:pt x="2276" y="117"/>
                    <a:pt x="2299" y="105"/>
                  </a:cubicBezTo>
                  <a:cubicBezTo>
                    <a:pt x="2473" y="1"/>
                    <a:pt x="2659" y="24"/>
                    <a:pt x="2845" y="24"/>
                  </a:cubicBezTo>
                  <a:cubicBezTo>
                    <a:pt x="3147" y="12"/>
                    <a:pt x="3460" y="12"/>
                    <a:pt x="3774" y="12"/>
                  </a:cubicBezTo>
                  <a:close/>
                  <a:moveTo>
                    <a:pt x="3263" y="2218"/>
                  </a:moveTo>
                  <a:cubicBezTo>
                    <a:pt x="3321" y="2055"/>
                    <a:pt x="3379" y="1916"/>
                    <a:pt x="3437" y="1788"/>
                  </a:cubicBezTo>
                  <a:cubicBezTo>
                    <a:pt x="3541" y="1568"/>
                    <a:pt x="3541" y="1162"/>
                    <a:pt x="3448" y="918"/>
                  </a:cubicBezTo>
                  <a:cubicBezTo>
                    <a:pt x="3402" y="813"/>
                    <a:pt x="3390" y="697"/>
                    <a:pt x="3321" y="604"/>
                  </a:cubicBezTo>
                  <a:cubicBezTo>
                    <a:pt x="3135" y="361"/>
                    <a:pt x="2856" y="244"/>
                    <a:pt x="2566" y="337"/>
                  </a:cubicBezTo>
                  <a:cubicBezTo>
                    <a:pt x="2357" y="395"/>
                    <a:pt x="2160" y="395"/>
                    <a:pt x="1951" y="407"/>
                  </a:cubicBezTo>
                  <a:cubicBezTo>
                    <a:pt x="1916" y="407"/>
                    <a:pt x="1846" y="407"/>
                    <a:pt x="1812" y="419"/>
                  </a:cubicBezTo>
                  <a:cubicBezTo>
                    <a:pt x="1649" y="488"/>
                    <a:pt x="1487" y="465"/>
                    <a:pt x="1336" y="511"/>
                  </a:cubicBezTo>
                  <a:cubicBezTo>
                    <a:pt x="1173" y="546"/>
                    <a:pt x="1022" y="686"/>
                    <a:pt x="871" y="720"/>
                  </a:cubicBezTo>
                  <a:cubicBezTo>
                    <a:pt x="709" y="767"/>
                    <a:pt x="604" y="871"/>
                    <a:pt x="500" y="987"/>
                  </a:cubicBezTo>
                  <a:cubicBezTo>
                    <a:pt x="384" y="1104"/>
                    <a:pt x="302" y="1243"/>
                    <a:pt x="326" y="1417"/>
                  </a:cubicBezTo>
                  <a:cubicBezTo>
                    <a:pt x="360" y="1626"/>
                    <a:pt x="418" y="1847"/>
                    <a:pt x="546" y="2021"/>
                  </a:cubicBezTo>
                  <a:cubicBezTo>
                    <a:pt x="558" y="2032"/>
                    <a:pt x="581" y="2044"/>
                    <a:pt x="593" y="2044"/>
                  </a:cubicBezTo>
                  <a:cubicBezTo>
                    <a:pt x="836" y="2206"/>
                    <a:pt x="1115" y="2276"/>
                    <a:pt x="1405" y="2288"/>
                  </a:cubicBezTo>
                  <a:cubicBezTo>
                    <a:pt x="1777" y="2323"/>
                    <a:pt x="2160" y="2311"/>
                    <a:pt x="2531" y="2311"/>
                  </a:cubicBezTo>
                  <a:cubicBezTo>
                    <a:pt x="2578" y="2311"/>
                    <a:pt x="2624" y="2311"/>
                    <a:pt x="2647" y="2288"/>
                  </a:cubicBezTo>
                  <a:cubicBezTo>
                    <a:pt x="2856" y="2218"/>
                    <a:pt x="3042" y="2218"/>
                    <a:pt x="3263" y="2218"/>
                  </a:cubicBezTo>
                  <a:close/>
                  <a:moveTo>
                    <a:pt x="3518" y="314"/>
                  </a:moveTo>
                  <a:cubicBezTo>
                    <a:pt x="3541" y="361"/>
                    <a:pt x="3541" y="395"/>
                    <a:pt x="3553" y="419"/>
                  </a:cubicBezTo>
                  <a:cubicBezTo>
                    <a:pt x="3774" y="895"/>
                    <a:pt x="3774" y="895"/>
                    <a:pt x="3774" y="1417"/>
                  </a:cubicBezTo>
                  <a:cubicBezTo>
                    <a:pt x="3774" y="1614"/>
                    <a:pt x="3750" y="1788"/>
                    <a:pt x="3657" y="1939"/>
                  </a:cubicBezTo>
                  <a:cubicBezTo>
                    <a:pt x="3611" y="2021"/>
                    <a:pt x="3565" y="2090"/>
                    <a:pt x="3623" y="2195"/>
                  </a:cubicBezTo>
                  <a:cubicBezTo>
                    <a:pt x="3692" y="2172"/>
                    <a:pt x="3785" y="2160"/>
                    <a:pt x="3855" y="2160"/>
                  </a:cubicBezTo>
                  <a:cubicBezTo>
                    <a:pt x="4145" y="2172"/>
                    <a:pt x="4412" y="2055"/>
                    <a:pt x="4702" y="2055"/>
                  </a:cubicBezTo>
                  <a:cubicBezTo>
                    <a:pt x="4760" y="2055"/>
                    <a:pt x="4830" y="2044"/>
                    <a:pt x="4876" y="1997"/>
                  </a:cubicBezTo>
                  <a:cubicBezTo>
                    <a:pt x="5016" y="1916"/>
                    <a:pt x="5178" y="1905"/>
                    <a:pt x="5318" y="1928"/>
                  </a:cubicBezTo>
                  <a:cubicBezTo>
                    <a:pt x="5469" y="1963"/>
                    <a:pt x="5550" y="1881"/>
                    <a:pt x="5654" y="1847"/>
                  </a:cubicBezTo>
                  <a:cubicBezTo>
                    <a:pt x="5782" y="1788"/>
                    <a:pt x="5817" y="1672"/>
                    <a:pt x="5863" y="1556"/>
                  </a:cubicBezTo>
                  <a:cubicBezTo>
                    <a:pt x="5898" y="1417"/>
                    <a:pt x="5933" y="1301"/>
                    <a:pt x="5956" y="1173"/>
                  </a:cubicBezTo>
                  <a:cubicBezTo>
                    <a:pt x="5979" y="1104"/>
                    <a:pt x="5956" y="1022"/>
                    <a:pt x="5933" y="976"/>
                  </a:cubicBezTo>
                  <a:cubicBezTo>
                    <a:pt x="5898" y="883"/>
                    <a:pt x="5840" y="813"/>
                    <a:pt x="5817" y="720"/>
                  </a:cubicBezTo>
                  <a:cubicBezTo>
                    <a:pt x="5782" y="639"/>
                    <a:pt x="5724" y="593"/>
                    <a:pt x="5643" y="558"/>
                  </a:cubicBezTo>
                  <a:cubicBezTo>
                    <a:pt x="5376" y="442"/>
                    <a:pt x="5109" y="361"/>
                    <a:pt x="4830" y="349"/>
                  </a:cubicBezTo>
                  <a:cubicBezTo>
                    <a:pt x="4389" y="291"/>
                    <a:pt x="3959" y="314"/>
                    <a:pt x="3518" y="314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0"/>
            <p:cNvSpPr/>
            <p:nvPr/>
          </p:nvSpPr>
          <p:spPr>
            <a:xfrm>
              <a:off x="2361150" y="3766925"/>
              <a:ext cx="45600" cy="9025"/>
            </a:xfrm>
            <a:custGeom>
              <a:rect b="b" l="l" r="r" t="t"/>
              <a:pathLst>
                <a:path extrusionOk="0" h="361" w="1824">
                  <a:moveTo>
                    <a:pt x="1823" y="267"/>
                  </a:moveTo>
                  <a:cubicBezTo>
                    <a:pt x="1684" y="325"/>
                    <a:pt x="1580" y="314"/>
                    <a:pt x="1498" y="267"/>
                  </a:cubicBezTo>
                  <a:cubicBezTo>
                    <a:pt x="1266" y="140"/>
                    <a:pt x="1080" y="198"/>
                    <a:pt x="883" y="349"/>
                  </a:cubicBezTo>
                  <a:cubicBezTo>
                    <a:pt x="697" y="279"/>
                    <a:pt x="523" y="256"/>
                    <a:pt x="326" y="325"/>
                  </a:cubicBezTo>
                  <a:cubicBezTo>
                    <a:pt x="233" y="349"/>
                    <a:pt x="117" y="349"/>
                    <a:pt x="1" y="360"/>
                  </a:cubicBezTo>
                  <a:cubicBezTo>
                    <a:pt x="47" y="279"/>
                    <a:pt x="70" y="221"/>
                    <a:pt x="163" y="186"/>
                  </a:cubicBezTo>
                  <a:cubicBezTo>
                    <a:pt x="361" y="128"/>
                    <a:pt x="569" y="58"/>
                    <a:pt x="778" y="70"/>
                  </a:cubicBezTo>
                  <a:cubicBezTo>
                    <a:pt x="860" y="70"/>
                    <a:pt x="941" y="47"/>
                    <a:pt x="1011" y="35"/>
                  </a:cubicBezTo>
                  <a:cubicBezTo>
                    <a:pt x="1115" y="24"/>
                    <a:pt x="1220" y="0"/>
                    <a:pt x="1324" y="0"/>
                  </a:cubicBezTo>
                  <a:cubicBezTo>
                    <a:pt x="1359" y="0"/>
                    <a:pt x="1429" y="35"/>
                    <a:pt x="1452" y="58"/>
                  </a:cubicBezTo>
                  <a:cubicBezTo>
                    <a:pt x="1510" y="163"/>
                    <a:pt x="1591" y="186"/>
                    <a:pt x="1707" y="186"/>
                  </a:cubicBezTo>
                  <a:cubicBezTo>
                    <a:pt x="1730" y="209"/>
                    <a:pt x="1754" y="233"/>
                    <a:pt x="1823" y="267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0"/>
            <p:cNvSpPr/>
            <p:nvPr/>
          </p:nvSpPr>
          <p:spPr>
            <a:xfrm>
              <a:off x="2439225" y="3764600"/>
              <a:ext cx="30500" cy="6400"/>
            </a:xfrm>
            <a:custGeom>
              <a:rect b="b" l="l" r="r" t="t"/>
              <a:pathLst>
                <a:path extrusionOk="0" h="256" w="1220">
                  <a:moveTo>
                    <a:pt x="1220" y="209"/>
                  </a:moveTo>
                  <a:cubicBezTo>
                    <a:pt x="1161" y="233"/>
                    <a:pt x="1115" y="256"/>
                    <a:pt x="1092" y="244"/>
                  </a:cubicBezTo>
                  <a:cubicBezTo>
                    <a:pt x="918" y="175"/>
                    <a:pt x="720" y="198"/>
                    <a:pt x="546" y="186"/>
                  </a:cubicBezTo>
                  <a:cubicBezTo>
                    <a:pt x="407" y="186"/>
                    <a:pt x="256" y="186"/>
                    <a:pt x="128" y="175"/>
                  </a:cubicBezTo>
                  <a:cubicBezTo>
                    <a:pt x="82" y="175"/>
                    <a:pt x="47" y="140"/>
                    <a:pt x="12" y="128"/>
                  </a:cubicBezTo>
                  <a:cubicBezTo>
                    <a:pt x="1" y="59"/>
                    <a:pt x="47" y="24"/>
                    <a:pt x="82" y="24"/>
                  </a:cubicBezTo>
                  <a:cubicBezTo>
                    <a:pt x="372" y="12"/>
                    <a:pt x="662" y="1"/>
                    <a:pt x="952" y="1"/>
                  </a:cubicBezTo>
                  <a:cubicBezTo>
                    <a:pt x="1057" y="12"/>
                    <a:pt x="1127" y="82"/>
                    <a:pt x="1220" y="209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10"/>
          <p:cNvSpPr txBox="1"/>
          <p:nvPr/>
        </p:nvSpPr>
        <p:spPr>
          <a:xfrm>
            <a:off x="2994450" y="3953875"/>
            <a:ext cx="31551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oboto Condensed"/>
                <a:ea typeface="Roboto Condensed"/>
                <a:cs typeface="Roboto Condensed"/>
                <a:sym typeface="Roboto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Neucha"/>
              <a:buNone/>
              <a:defRPr b="1" sz="4000">
                <a:solidFill>
                  <a:schemeClr val="dk1"/>
                </a:solidFill>
                <a:latin typeface="Neucha"/>
                <a:ea typeface="Neucha"/>
                <a:cs typeface="Neucha"/>
                <a:sym typeface="Neuch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Condensed"/>
              <a:buChar char="●"/>
              <a:defRPr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●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Condensed"/>
              <a:buChar char="○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Condensed"/>
              <a:buChar char="■"/>
              <a:defRPr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670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3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672" name="Google Shape;1672;p3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Relationship Id="rId10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Relationship Id="rId11" Type="http://schemas.openxmlformats.org/officeDocument/2006/relationships/image" Target="../media/image13.png"/><Relationship Id="rId10" Type="http://schemas.openxmlformats.org/officeDocument/2006/relationships/image" Target="../media/image9.png"/><Relationship Id="rId12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10.png"/><Relationship Id="rId11" Type="http://schemas.openxmlformats.org/officeDocument/2006/relationships/image" Target="../media/image12.png"/><Relationship Id="rId10" Type="http://schemas.openxmlformats.org/officeDocument/2006/relationships/image" Target="../media/image9.png"/><Relationship Id="rId13" Type="http://schemas.openxmlformats.org/officeDocument/2006/relationships/image" Target="../media/image16.png"/><Relationship Id="rId12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bit.ly/2PfT4lq" TargetMode="External"/><Relationship Id="rId4" Type="http://schemas.openxmlformats.org/officeDocument/2006/relationships/slide" Target="/ppt/slides/slide36.xm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fonts.google.com/specimen/Neucha" TargetMode="External"/><Relationship Id="rId4" Type="http://schemas.openxmlformats.org/officeDocument/2006/relationships/hyperlink" Target="https://fonts.google.com/specimen/Roboto+Condensed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32"/>
          <p:cNvSpPr txBox="1"/>
          <p:nvPr>
            <p:ph type="ctrTitle"/>
          </p:nvPr>
        </p:nvSpPr>
        <p:spPr>
          <a:xfrm>
            <a:off x="1297350" y="2465500"/>
            <a:ext cx="6549300" cy="128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Ataques al corazón</a:t>
            </a:r>
            <a:endParaRPr/>
          </a:p>
        </p:txBody>
      </p:sp>
      <p:grpSp>
        <p:nvGrpSpPr>
          <p:cNvPr id="1679" name="Google Shape;1679;p32"/>
          <p:cNvGrpSpPr/>
          <p:nvPr/>
        </p:nvGrpSpPr>
        <p:grpSpPr>
          <a:xfrm>
            <a:off x="3914089" y="1107877"/>
            <a:ext cx="1327215" cy="1147186"/>
            <a:chOff x="4447325" y="3140175"/>
            <a:chExt cx="249425" cy="215600"/>
          </a:xfrm>
        </p:grpSpPr>
        <p:sp>
          <p:nvSpPr>
            <p:cNvPr id="1680" name="Google Shape;1680;p32"/>
            <p:cNvSpPr/>
            <p:nvPr/>
          </p:nvSpPr>
          <p:spPr>
            <a:xfrm>
              <a:off x="4450525" y="3145250"/>
              <a:ext cx="213350" cy="123275"/>
            </a:xfrm>
            <a:custGeom>
              <a:rect b="b" l="l" r="r" t="t"/>
              <a:pathLst>
                <a:path extrusionOk="0" h="4931" w="8534">
                  <a:moveTo>
                    <a:pt x="6609" y="0"/>
                  </a:moveTo>
                  <a:cubicBezTo>
                    <a:pt x="5659" y="0"/>
                    <a:pt x="4863" y="1009"/>
                    <a:pt x="4702" y="1904"/>
                  </a:cubicBezTo>
                  <a:lnTo>
                    <a:pt x="4702" y="1881"/>
                  </a:lnTo>
                  <a:cubicBezTo>
                    <a:pt x="4330" y="941"/>
                    <a:pt x="3365" y="33"/>
                    <a:pt x="2365" y="33"/>
                  </a:cubicBezTo>
                  <a:cubicBezTo>
                    <a:pt x="1994" y="33"/>
                    <a:pt x="1618" y="158"/>
                    <a:pt x="1266" y="453"/>
                  </a:cubicBezTo>
                  <a:cubicBezTo>
                    <a:pt x="59" y="1452"/>
                    <a:pt x="1" y="3936"/>
                    <a:pt x="1231" y="4911"/>
                  </a:cubicBezTo>
                  <a:cubicBezTo>
                    <a:pt x="1248" y="4925"/>
                    <a:pt x="1266" y="4931"/>
                    <a:pt x="1284" y="4931"/>
                  </a:cubicBezTo>
                  <a:cubicBezTo>
                    <a:pt x="1344" y="4931"/>
                    <a:pt x="1403" y="4869"/>
                    <a:pt x="1394" y="4807"/>
                  </a:cubicBezTo>
                  <a:cubicBezTo>
                    <a:pt x="1231" y="4064"/>
                    <a:pt x="778" y="3495"/>
                    <a:pt x="790" y="2682"/>
                  </a:cubicBezTo>
                  <a:cubicBezTo>
                    <a:pt x="813" y="2171"/>
                    <a:pt x="941" y="1626"/>
                    <a:pt x="1196" y="1185"/>
                  </a:cubicBezTo>
                  <a:cubicBezTo>
                    <a:pt x="1491" y="698"/>
                    <a:pt x="1940" y="478"/>
                    <a:pt x="2416" y="478"/>
                  </a:cubicBezTo>
                  <a:cubicBezTo>
                    <a:pt x="2746" y="478"/>
                    <a:pt x="3089" y="584"/>
                    <a:pt x="3402" y="778"/>
                  </a:cubicBezTo>
                  <a:cubicBezTo>
                    <a:pt x="3890" y="1092"/>
                    <a:pt x="4145" y="1591"/>
                    <a:pt x="4563" y="1962"/>
                  </a:cubicBezTo>
                  <a:cubicBezTo>
                    <a:pt x="4575" y="1971"/>
                    <a:pt x="4592" y="1975"/>
                    <a:pt x="4609" y="1975"/>
                  </a:cubicBezTo>
                  <a:cubicBezTo>
                    <a:pt x="4640" y="1975"/>
                    <a:pt x="4672" y="1962"/>
                    <a:pt x="4679" y="1939"/>
                  </a:cubicBezTo>
                  <a:cubicBezTo>
                    <a:pt x="4679" y="1978"/>
                    <a:pt x="4722" y="2012"/>
                    <a:pt x="4763" y="2012"/>
                  </a:cubicBezTo>
                  <a:cubicBezTo>
                    <a:pt x="4783" y="2012"/>
                    <a:pt x="4803" y="2005"/>
                    <a:pt x="4818" y="1986"/>
                  </a:cubicBezTo>
                  <a:cubicBezTo>
                    <a:pt x="5326" y="1423"/>
                    <a:pt x="5665" y="421"/>
                    <a:pt x="6553" y="421"/>
                  </a:cubicBezTo>
                  <a:cubicBezTo>
                    <a:pt x="6600" y="421"/>
                    <a:pt x="6649" y="424"/>
                    <a:pt x="6699" y="430"/>
                  </a:cubicBezTo>
                  <a:cubicBezTo>
                    <a:pt x="7779" y="546"/>
                    <a:pt x="7779" y="1614"/>
                    <a:pt x="7999" y="2392"/>
                  </a:cubicBezTo>
                  <a:cubicBezTo>
                    <a:pt x="8010" y="2438"/>
                    <a:pt x="8040" y="2457"/>
                    <a:pt x="8074" y="2457"/>
                  </a:cubicBezTo>
                  <a:cubicBezTo>
                    <a:pt x="8117" y="2457"/>
                    <a:pt x="8166" y="2426"/>
                    <a:pt x="8185" y="2380"/>
                  </a:cubicBezTo>
                  <a:cubicBezTo>
                    <a:pt x="8533" y="1301"/>
                    <a:pt x="7825" y="24"/>
                    <a:pt x="6641" y="1"/>
                  </a:cubicBezTo>
                  <a:cubicBezTo>
                    <a:pt x="6630" y="0"/>
                    <a:pt x="6620" y="0"/>
                    <a:pt x="6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4447325" y="3140175"/>
              <a:ext cx="249425" cy="215600"/>
            </a:xfrm>
            <a:custGeom>
              <a:rect b="b" l="l" r="r" t="t"/>
              <a:pathLst>
                <a:path extrusionOk="0" h="8624" w="9977">
                  <a:moveTo>
                    <a:pt x="6855" y="309"/>
                  </a:moveTo>
                  <a:cubicBezTo>
                    <a:pt x="8143" y="309"/>
                    <a:pt x="8260" y="2113"/>
                    <a:pt x="8151" y="3106"/>
                  </a:cubicBezTo>
                  <a:cubicBezTo>
                    <a:pt x="8139" y="3245"/>
                    <a:pt x="8104" y="3396"/>
                    <a:pt x="8081" y="3535"/>
                  </a:cubicBezTo>
                  <a:cubicBezTo>
                    <a:pt x="7733" y="3570"/>
                    <a:pt x="7384" y="3593"/>
                    <a:pt x="7036" y="3686"/>
                  </a:cubicBezTo>
                  <a:cubicBezTo>
                    <a:pt x="6978" y="3698"/>
                    <a:pt x="6932" y="3744"/>
                    <a:pt x="6932" y="3802"/>
                  </a:cubicBezTo>
                  <a:cubicBezTo>
                    <a:pt x="6920" y="4151"/>
                    <a:pt x="6874" y="4685"/>
                    <a:pt x="6757" y="5091"/>
                  </a:cubicBezTo>
                  <a:cubicBezTo>
                    <a:pt x="6653" y="4545"/>
                    <a:pt x="6641" y="3976"/>
                    <a:pt x="6525" y="3442"/>
                  </a:cubicBezTo>
                  <a:cubicBezTo>
                    <a:pt x="6444" y="3048"/>
                    <a:pt x="6444" y="2549"/>
                    <a:pt x="6235" y="2189"/>
                  </a:cubicBezTo>
                  <a:cubicBezTo>
                    <a:pt x="6212" y="2147"/>
                    <a:pt x="6172" y="2127"/>
                    <a:pt x="6131" y="2127"/>
                  </a:cubicBezTo>
                  <a:cubicBezTo>
                    <a:pt x="6071" y="2127"/>
                    <a:pt x="6010" y="2170"/>
                    <a:pt x="6003" y="2247"/>
                  </a:cubicBezTo>
                  <a:cubicBezTo>
                    <a:pt x="5933" y="2932"/>
                    <a:pt x="5817" y="3628"/>
                    <a:pt x="5806" y="4313"/>
                  </a:cubicBezTo>
                  <a:cubicBezTo>
                    <a:pt x="5652" y="4272"/>
                    <a:pt x="5420" y="4245"/>
                    <a:pt x="5185" y="4245"/>
                  </a:cubicBezTo>
                  <a:cubicBezTo>
                    <a:pt x="4887" y="4245"/>
                    <a:pt x="4585" y="4289"/>
                    <a:pt x="4436" y="4406"/>
                  </a:cubicBezTo>
                  <a:cubicBezTo>
                    <a:pt x="4273" y="4534"/>
                    <a:pt x="4308" y="4743"/>
                    <a:pt x="4273" y="4928"/>
                  </a:cubicBezTo>
                  <a:cubicBezTo>
                    <a:pt x="4250" y="5207"/>
                    <a:pt x="4250" y="5474"/>
                    <a:pt x="4238" y="5741"/>
                  </a:cubicBezTo>
                  <a:cubicBezTo>
                    <a:pt x="3855" y="4557"/>
                    <a:pt x="3600" y="3303"/>
                    <a:pt x="3205" y="2131"/>
                  </a:cubicBezTo>
                  <a:cubicBezTo>
                    <a:pt x="3180" y="2062"/>
                    <a:pt x="3114" y="2020"/>
                    <a:pt x="3051" y="2020"/>
                  </a:cubicBezTo>
                  <a:cubicBezTo>
                    <a:pt x="2998" y="2020"/>
                    <a:pt x="2948" y="2050"/>
                    <a:pt x="2926" y="2119"/>
                  </a:cubicBezTo>
                  <a:cubicBezTo>
                    <a:pt x="2694" y="2804"/>
                    <a:pt x="2694" y="3698"/>
                    <a:pt x="2764" y="4487"/>
                  </a:cubicBezTo>
                  <a:cubicBezTo>
                    <a:pt x="2520" y="4081"/>
                    <a:pt x="2265" y="3698"/>
                    <a:pt x="1882" y="3408"/>
                  </a:cubicBezTo>
                  <a:cubicBezTo>
                    <a:pt x="1865" y="3394"/>
                    <a:pt x="1847" y="3389"/>
                    <a:pt x="1831" y="3389"/>
                  </a:cubicBezTo>
                  <a:cubicBezTo>
                    <a:pt x="1789" y="3389"/>
                    <a:pt x="1751" y="3424"/>
                    <a:pt x="1742" y="3466"/>
                  </a:cubicBezTo>
                  <a:cubicBezTo>
                    <a:pt x="1638" y="3791"/>
                    <a:pt x="1707" y="4290"/>
                    <a:pt x="1464" y="4511"/>
                  </a:cubicBezTo>
                  <a:cubicBezTo>
                    <a:pt x="1406" y="4557"/>
                    <a:pt x="1313" y="4603"/>
                    <a:pt x="1220" y="4627"/>
                  </a:cubicBezTo>
                  <a:cubicBezTo>
                    <a:pt x="1046" y="4348"/>
                    <a:pt x="895" y="4058"/>
                    <a:pt x="790" y="3744"/>
                  </a:cubicBezTo>
                  <a:cubicBezTo>
                    <a:pt x="430" y="2583"/>
                    <a:pt x="535" y="1121"/>
                    <a:pt x="1754" y="517"/>
                  </a:cubicBezTo>
                  <a:cubicBezTo>
                    <a:pt x="1956" y="419"/>
                    <a:pt x="2164" y="375"/>
                    <a:pt x="2371" y="375"/>
                  </a:cubicBezTo>
                  <a:cubicBezTo>
                    <a:pt x="3409" y="375"/>
                    <a:pt x="4437" y="1480"/>
                    <a:pt x="4796" y="2351"/>
                  </a:cubicBezTo>
                  <a:cubicBezTo>
                    <a:pt x="4797" y="2355"/>
                    <a:pt x="4799" y="2357"/>
                    <a:pt x="4802" y="2357"/>
                  </a:cubicBezTo>
                  <a:cubicBezTo>
                    <a:pt x="4883" y="2357"/>
                    <a:pt x="5449" y="1004"/>
                    <a:pt x="5875" y="656"/>
                  </a:cubicBezTo>
                  <a:cubicBezTo>
                    <a:pt x="6073" y="494"/>
                    <a:pt x="6305" y="378"/>
                    <a:pt x="6595" y="331"/>
                  </a:cubicBezTo>
                  <a:cubicBezTo>
                    <a:pt x="6687" y="316"/>
                    <a:pt x="6773" y="309"/>
                    <a:pt x="6855" y="309"/>
                  </a:cubicBezTo>
                  <a:close/>
                  <a:moveTo>
                    <a:pt x="3101" y="2676"/>
                  </a:moveTo>
                  <a:cubicBezTo>
                    <a:pt x="3530" y="3942"/>
                    <a:pt x="3716" y="5323"/>
                    <a:pt x="4203" y="6554"/>
                  </a:cubicBezTo>
                  <a:cubicBezTo>
                    <a:pt x="4225" y="6610"/>
                    <a:pt x="4266" y="6632"/>
                    <a:pt x="4310" y="6632"/>
                  </a:cubicBezTo>
                  <a:cubicBezTo>
                    <a:pt x="4384" y="6632"/>
                    <a:pt x="4468" y="6569"/>
                    <a:pt x="4482" y="6496"/>
                  </a:cubicBezTo>
                  <a:cubicBezTo>
                    <a:pt x="4505" y="6229"/>
                    <a:pt x="4517" y="5938"/>
                    <a:pt x="4540" y="5660"/>
                  </a:cubicBezTo>
                  <a:cubicBezTo>
                    <a:pt x="4552" y="5451"/>
                    <a:pt x="4494" y="5033"/>
                    <a:pt x="4587" y="4847"/>
                  </a:cubicBezTo>
                  <a:cubicBezTo>
                    <a:pt x="4683" y="4629"/>
                    <a:pt x="5107" y="4542"/>
                    <a:pt x="5450" y="4542"/>
                  </a:cubicBezTo>
                  <a:cubicBezTo>
                    <a:pt x="5563" y="4542"/>
                    <a:pt x="5667" y="4551"/>
                    <a:pt x="5747" y="4569"/>
                  </a:cubicBezTo>
                  <a:cubicBezTo>
                    <a:pt x="5757" y="4571"/>
                    <a:pt x="5767" y="4572"/>
                    <a:pt x="5776" y="4572"/>
                  </a:cubicBezTo>
                  <a:cubicBezTo>
                    <a:pt x="5821" y="4572"/>
                    <a:pt x="5858" y="4549"/>
                    <a:pt x="5887" y="4511"/>
                  </a:cubicBezTo>
                  <a:cubicBezTo>
                    <a:pt x="5898" y="4511"/>
                    <a:pt x="5898" y="4499"/>
                    <a:pt x="5898" y="4499"/>
                  </a:cubicBezTo>
                  <a:cubicBezTo>
                    <a:pt x="6131" y="4046"/>
                    <a:pt x="6177" y="3466"/>
                    <a:pt x="6189" y="2920"/>
                  </a:cubicBezTo>
                  <a:cubicBezTo>
                    <a:pt x="6235" y="3210"/>
                    <a:pt x="6258" y="3501"/>
                    <a:pt x="6305" y="3733"/>
                  </a:cubicBezTo>
                  <a:cubicBezTo>
                    <a:pt x="6421" y="4290"/>
                    <a:pt x="6479" y="4894"/>
                    <a:pt x="6641" y="5439"/>
                  </a:cubicBezTo>
                  <a:cubicBezTo>
                    <a:pt x="6653" y="5486"/>
                    <a:pt x="6685" y="5509"/>
                    <a:pt x="6718" y="5509"/>
                  </a:cubicBezTo>
                  <a:cubicBezTo>
                    <a:pt x="6752" y="5509"/>
                    <a:pt x="6787" y="5486"/>
                    <a:pt x="6804" y="5439"/>
                  </a:cubicBezTo>
                  <a:cubicBezTo>
                    <a:pt x="6978" y="5045"/>
                    <a:pt x="6955" y="4104"/>
                    <a:pt x="7303" y="3872"/>
                  </a:cubicBezTo>
                  <a:cubicBezTo>
                    <a:pt x="7466" y="3768"/>
                    <a:pt x="7733" y="3756"/>
                    <a:pt x="8000" y="3756"/>
                  </a:cubicBezTo>
                  <a:cubicBezTo>
                    <a:pt x="7814" y="4615"/>
                    <a:pt x="7396" y="5404"/>
                    <a:pt x="6908" y="6113"/>
                  </a:cubicBezTo>
                  <a:cubicBezTo>
                    <a:pt x="6386" y="6844"/>
                    <a:pt x="5678" y="7471"/>
                    <a:pt x="5167" y="8202"/>
                  </a:cubicBezTo>
                  <a:cubicBezTo>
                    <a:pt x="4436" y="7575"/>
                    <a:pt x="3716" y="6948"/>
                    <a:pt x="2950" y="6356"/>
                  </a:cubicBezTo>
                  <a:cubicBezTo>
                    <a:pt x="2369" y="5892"/>
                    <a:pt x="1777" y="5393"/>
                    <a:pt x="1348" y="4801"/>
                  </a:cubicBezTo>
                  <a:cubicBezTo>
                    <a:pt x="1429" y="4789"/>
                    <a:pt x="1499" y="4754"/>
                    <a:pt x="1568" y="4708"/>
                  </a:cubicBezTo>
                  <a:cubicBezTo>
                    <a:pt x="1870" y="4476"/>
                    <a:pt x="1754" y="4000"/>
                    <a:pt x="1858" y="3651"/>
                  </a:cubicBezTo>
                  <a:lnTo>
                    <a:pt x="1858" y="3651"/>
                  </a:lnTo>
                  <a:cubicBezTo>
                    <a:pt x="2207" y="4046"/>
                    <a:pt x="2450" y="4511"/>
                    <a:pt x="2741" y="4963"/>
                  </a:cubicBezTo>
                  <a:cubicBezTo>
                    <a:pt x="2764" y="4998"/>
                    <a:pt x="2810" y="5021"/>
                    <a:pt x="2857" y="5021"/>
                  </a:cubicBezTo>
                  <a:cubicBezTo>
                    <a:pt x="2865" y="5024"/>
                    <a:pt x="2875" y="5026"/>
                    <a:pt x="2884" y="5026"/>
                  </a:cubicBezTo>
                  <a:cubicBezTo>
                    <a:pt x="2916" y="5026"/>
                    <a:pt x="2950" y="5010"/>
                    <a:pt x="2950" y="4975"/>
                  </a:cubicBezTo>
                  <a:cubicBezTo>
                    <a:pt x="2984" y="4940"/>
                    <a:pt x="2996" y="4905"/>
                    <a:pt x="2984" y="4859"/>
                  </a:cubicBezTo>
                  <a:cubicBezTo>
                    <a:pt x="3101" y="4151"/>
                    <a:pt x="3031" y="3408"/>
                    <a:pt x="3101" y="2676"/>
                  </a:cubicBezTo>
                  <a:close/>
                  <a:moveTo>
                    <a:pt x="2364" y="0"/>
                  </a:moveTo>
                  <a:cubicBezTo>
                    <a:pt x="1325" y="0"/>
                    <a:pt x="472" y="919"/>
                    <a:pt x="268" y="1898"/>
                  </a:cubicBezTo>
                  <a:cubicBezTo>
                    <a:pt x="59" y="2955"/>
                    <a:pt x="303" y="3872"/>
                    <a:pt x="814" y="4685"/>
                  </a:cubicBezTo>
                  <a:cubicBezTo>
                    <a:pt x="535" y="4731"/>
                    <a:pt x="256" y="4743"/>
                    <a:pt x="82" y="4789"/>
                  </a:cubicBezTo>
                  <a:cubicBezTo>
                    <a:pt x="1" y="4801"/>
                    <a:pt x="24" y="4917"/>
                    <a:pt x="94" y="4917"/>
                  </a:cubicBezTo>
                  <a:cubicBezTo>
                    <a:pt x="148" y="4926"/>
                    <a:pt x="202" y="4930"/>
                    <a:pt x="256" y="4930"/>
                  </a:cubicBezTo>
                  <a:cubicBezTo>
                    <a:pt x="477" y="4930"/>
                    <a:pt x="692" y="4866"/>
                    <a:pt x="906" y="4847"/>
                  </a:cubicBezTo>
                  <a:cubicBezTo>
                    <a:pt x="1893" y="6322"/>
                    <a:pt x="5028" y="8609"/>
                    <a:pt x="5063" y="8620"/>
                  </a:cubicBezTo>
                  <a:cubicBezTo>
                    <a:pt x="5066" y="8622"/>
                    <a:pt x="5071" y="8623"/>
                    <a:pt x="5076" y="8623"/>
                  </a:cubicBezTo>
                  <a:cubicBezTo>
                    <a:pt x="5258" y="8623"/>
                    <a:pt x="6222" y="7469"/>
                    <a:pt x="6583" y="6995"/>
                  </a:cubicBezTo>
                  <a:cubicBezTo>
                    <a:pt x="6990" y="6438"/>
                    <a:pt x="7384" y="5857"/>
                    <a:pt x="7675" y="5242"/>
                  </a:cubicBezTo>
                  <a:cubicBezTo>
                    <a:pt x="7884" y="4778"/>
                    <a:pt x="8093" y="4278"/>
                    <a:pt x="8243" y="3791"/>
                  </a:cubicBezTo>
                  <a:cubicBezTo>
                    <a:pt x="8383" y="3791"/>
                    <a:pt x="8534" y="3802"/>
                    <a:pt x="8650" y="3802"/>
                  </a:cubicBezTo>
                  <a:cubicBezTo>
                    <a:pt x="9033" y="3791"/>
                    <a:pt x="9404" y="3756"/>
                    <a:pt x="9788" y="3698"/>
                  </a:cubicBezTo>
                  <a:cubicBezTo>
                    <a:pt x="9977" y="3653"/>
                    <a:pt x="9910" y="3406"/>
                    <a:pt x="9751" y="3406"/>
                  </a:cubicBezTo>
                  <a:cubicBezTo>
                    <a:pt x="9744" y="3406"/>
                    <a:pt x="9737" y="3407"/>
                    <a:pt x="9729" y="3408"/>
                  </a:cubicBezTo>
                  <a:cubicBezTo>
                    <a:pt x="9265" y="3477"/>
                    <a:pt x="8789" y="3501"/>
                    <a:pt x="8325" y="3524"/>
                  </a:cubicBezTo>
                  <a:cubicBezTo>
                    <a:pt x="8499" y="2816"/>
                    <a:pt x="8557" y="2084"/>
                    <a:pt x="8325" y="1364"/>
                  </a:cubicBezTo>
                  <a:cubicBezTo>
                    <a:pt x="8103" y="629"/>
                    <a:pt x="7654" y="33"/>
                    <a:pt x="6901" y="33"/>
                  </a:cubicBezTo>
                  <a:cubicBezTo>
                    <a:pt x="6787" y="33"/>
                    <a:pt x="6666" y="47"/>
                    <a:pt x="6537" y="76"/>
                  </a:cubicBezTo>
                  <a:cubicBezTo>
                    <a:pt x="5678" y="262"/>
                    <a:pt x="5097" y="1121"/>
                    <a:pt x="4796" y="1898"/>
                  </a:cubicBezTo>
                  <a:cubicBezTo>
                    <a:pt x="4470" y="1028"/>
                    <a:pt x="3495" y="145"/>
                    <a:pt x="2613" y="18"/>
                  </a:cubicBezTo>
                  <a:cubicBezTo>
                    <a:pt x="2529" y="6"/>
                    <a:pt x="2446" y="0"/>
                    <a:pt x="2364" y="0"/>
                  </a:cubicBezTo>
                  <a:close/>
                </a:path>
              </a:pathLst>
            </a:custGeom>
            <a:solidFill>
              <a:srgbClr val="0A15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41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Diagrama de caja y bigotes</a:t>
            </a:r>
            <a:endParaRPr/>
          </a:p>
        </p:txBody>
      </p:sp>
      <p:sp>
        <p:nvSpPr>
          <p:cNvPr id="1775" name="Google Shape;1775;p41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76" name="Google Shape;177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3" y="1409725"/>
            <a:ext cx="8207770" cy="273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42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Diagrama de caja y bigotes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42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83" name="Google Shape;1783;p42"/>
          <p:cNvSpPr txBox="1"/>
          <p:nvPr/>
        </p:nvSpPr>
        <p:spPr>
          <a:xfrm>
            <a:off x="1179450" y="1674350"/>
            <a:ext cx="678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Fue muy dificil encontrar algún tipo de patron en el "Gráfico 6" debido a la cantidad de datos extremos que se observan. No se pudieron observar diferencias significativas en cuanto al IMC para los casos negativos y positivos de Ataques al Corazón.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El IMC no es significativo en la ocurrencia de Ataques al Corazón.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43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matricial</a:t>
            </a:r>
            <a:endParaRPr/>
          </a:p>
        </p:txBody>
      </p:sp>
      <p:sp>
        <p:nvSpPr>
          <p:cNvPr id="1789" name="Google Shape;1789;p43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90" name="Google Shape;17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13" y="1409725"/>
            <a:ext cx="8207770" cy="273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1" name="Google Shape;179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125" y="1409725"/>
            <a:ext cx="8207750" cy="28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44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Grafico matricial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44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8" name="Google Shape;1798;p44"/>
          <p:cNvSpPr txBox="1"/>
          <p:nvPr/>
        </p:nvSpPr>
        <p:spPr>
          <a:xfrm>
            <a:off x="1179450" y="1674350"/>
            <a:ext cx="6785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Teniendo en cuenta los casos negativos se encontró: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*   Alta precisión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*   Alto recall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Teniendo en cuenta los casos positivos se encontró: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*   Alta precisión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*   Alto recall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Por lo tanto el modelo logró clasificar las clases correctamente.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5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</a:t>
            </a:r>
            <a:endParaRPr/>
          </a:p>
        </p:txBody>
      </p:sp>
      <p:sp>
        <p:nvSpPr>
          <p:cNvPr id="1804" name="Google Shape;1804;p45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05" name="Google Shape;1805;p45"/>
          <p:cNvSpPr txBox="1"/>
          <p:nvPr/>
        </p:nvSpPr>
        <p:spPr>
          <a:xfrm>
            <a:off x="1179450" y="1674350"/>
            <a:ext cx="6785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Teniendo en cuenta los casos negativos se encontró: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*   Alta precisión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*   Alto recall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Teniendo en cuenta los casos positivos se encontró: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*   Alta precisión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  *   Alto recall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Por lo tanto el modelo logró clasificar las clases correctamente.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06" name="Google Shape;18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1518313"/>
            <a:ext cx="8267700" cy="279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46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 - Fumador</a:t>
            </a:r>
            <a:endParaRPr/>
          </a:p>
        </p:txBody>
      </p:sp>
      <p:sp>
        <p:nvSpPr>
          <p:cNvPr id="1812" name="Google Shape;1812;p46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13" name="Google Shape;1813;p46"/>
          <p:cNvSpPr txBox="1"/>
          <p:nvPr/>
        </p:nvSpPr>
        <p:spPr>
          <a:xfrm>
            <a:off x="1644250" y="1783800"/>
            <a:ext cx="636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14" name="Google Shape;18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5" y="1305025"/>
            <a:ext cx="2585450" cy="29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5" name="Google Shape;181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473" y="1305025"/>
            <a:ext cx="239773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6" name="Google Shape;1816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750" y="1305025"/>
            <a:ext cx="2585450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7" name="Google Shape;1817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750" y="1305025"/>
            <a:ext cx="2585450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8" name="Google Shape;1818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875" y="1305025"/>
            <a:ext cx="2585450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9" name="Google Shape;181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875" y="1305025"/>
            <a:ext cx="2585450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0" name="Google Shape;182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4750" y="1305025"/>
            <a:ext cx="2585450" cy="290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46"/>
          <p:cNvSpPr txBox="1"/>
          <p:nvPr/>
        </p:nvSpPr>
        <p:spPr>
          <a:xfrm>
            <a:off x="1247575" y="4314525"/>
            <a:ext cx="2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negativos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22" name="Google Shape;1822;p46"/>
          <p:cNvSpPr txBox="1"/>
          <p:nvPr/>
        </p:nvSpPr>
        <p:spPr>
          <a:xfrm>
            <a:off x="5159925" y="4341875"/>
            <a:ext cx="17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positivos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47"/>
          <p:cNvSpPr txBox="1"/>
          <p:nvPr>
            <p:ph type="title"/>
          </p:nvPr>
        </p:nvSpPr>
        <p:spPr>
          <a:xfrm>
            <a:off x="1477800" y="1565984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4% mas de fumadores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 los casos positivos</a:t>
            </a:r>
            <a:endParaRPr sz="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48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- Consumo frutas</a:t>
            </a:r>
            <a:endParaRPr/>
          </a:p>
        </p:txBody>
      </p:sp>
      <p:sp>
        <p:nvSpPr>
          <p:cNvPr id="1833" name="Google Shape;1833;p48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34" name="Google Shape;1834;p48"/>
          <p:cNvSpPr txBox="1"/>
          <p:nvPr/>
        </p:nvSpPr>
        <p:spPr>
          <a:xfrm>
            <a:off x="1644250" y="1783800"/>
            <a:ext cx="636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35" name="Google Shape;18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5" y="1305025"/>
            <a:ext cx="2585450" cy="29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6" name="Google Shape;18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473" y="1305025"/>
            <a:ext cx="239773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7" name="Google Shape;183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750" y="1305025"/>
            <a:ext cx="2585450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8" name="Google Shape;183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750" y="1305025"/>
            <a:ext cx="2585450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9" name="Google Shape;1839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875" y="1305025"/>
            <a:ext cx="2585450" cy="290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0" name="Google Shape;1840;p48"/>
          <p:cNvSpPr txBox="1"/>
          <p:nvPr/>
        </p:nvSpPr>
        <p:spPr>
          <a:xfrm>
            <a:off x="1247575" y="4314525"/>
            <a:ext cx="2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negativos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41" name="Google Shape;1841;p48"/>
          <p:cNvSpPr txBox="1"/>
          <p:nvPr/>
        </p:nvSpPr>
        <p:spPr>
          <a:xfrm>
            <a:off x="5159925" y="4341875"/>
            <a:ext cx="17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positivos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49"/>
          <p:cNvSpPr txBox="1"/>
          <p:nvPr>
            <p:ph type="title"/>
          </p:nvPr>
        </p:nvSpPr>
        <p:spPr>
          <a:xfrm>
            <a:off x="1477800" y="2222584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4% menos de consumo de frutas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 los casos positivos</a:t>
            </a:r>
            <a:endParaRPr sz="5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p50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- Consumo verduras</a:t>
            </a:r>
            <a:endParaRPr/>
          </a:p>
        </p:txBody>
      </p:sp>
      <p:sp>
        <p:nvSpPr>
          <p:cNvPr id="1852" name="Google Shape;1852;p50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53" name="Google Shape;1853;p50"/>
          <p:cNvSpPr txBox="1"/>
          <p:nvPr/>
        </p:nvSpPr>
        <p:spPr>
          <a:xfrm>
            <a:off x="1644250" y="1783800"/>
            <a:ext cx="636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54" name="Google Shape;18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5" y="1305025"/>
            <a:ext cx="2585450" cy="29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5" name="Google Shape;185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473" y="1305025"/>
            <a:ext cx="239773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6" name="Google Shape;185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750" y="1305025"/>
            <a:ext cx="2585450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7" name="Google Shape;185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750" y="1305025"/>
            <a:ext cx="2585450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8" name="Google Shape;1858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875" y="1305025"/>
            <a:ext cx="258545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9" name="Google Shape;1859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4760" y="1281969"/>
            <a:ext cx="2585450" cy="2949213"/>
          </a:xfrm>
          <a:prstGeom prst="rect">
            <a:avLst/>
          </a:prstGeom>
          <a:noFill/>
          <a:ln>
            <a:noFill/>
          </a:ln>
        </p:spPr>
      </p:pic>
      <p:sp>
        <p:nvSpPr>
          <p:cNvPr id="1860" name="Google Shape;1860;p50"/>
          <p:cNvSpPr txBox="1"/>
          <p:nvPr/>
        </p:nvSpPr>
        <p:spPr>
          <a:xfrm>
            <a:off x="1247575" y="4314525"/>
            <a:ext cx="2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negativos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61" name="Google Shape;1861;p50"/>
          <p:cNvSpPr txBox="1"/>
          <p:nvPr/>
        </p:nvSpPr>
        <p:spPr>
          <a:xfrm>
            <a:off x="5159925" y="4341875"/>
            <a:ext cx="154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positivos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33"/>
          <p:cNvSpPr txBox="1"/>
          <p:nvPr>
            <p:ph idx="2"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Motivación</a:t>
            </a:r>
            <a:endParaRPr sz="4000"/>
          </a:p>
        </p:txBody>
      </p:sp>
      <p:grpSp>
        <p:nvGrpSpPr>
          <p:cNvPr id="1687" name="Google Shape;1687;p33"/>
          <p:cNvGrpSpPr/>
          <p:nvPr/>
        </p:nvGrpSpPr>
        <p:grpSpPr>
          <a:xfrm>
            <a:off x="5534865" y="3274332"/>
            <a:ext cx="689289" cy="603816"/>
            <a:chOff x="2768600" y="1372700"/>
            <a:chExt cx="794203" cy="627015"/>
          </a:xfrm>
        </p:grpSpPr>
        <p:sp>
          <p:nvSpPr>
            <p:cNvPr id="1688" name="Google Shape;1688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0" name="Google Shape;1690;p33"/>
          <p:cNvGrpSpPr/>
          <p:nvPr/>
        </p:nvGrpSpPr>
        <p:grpSpPr>
          <a:xfrm>
            <a:off x="2947183" y="3274329"/>
            <a:ext cx="689289" cy="603816"/>
            <a:chOff x="2768600" y="1372700"/>
            <a:chExt cx="794203" cy="627015"/>
          </a:xfrm>
        </p:grpSpPr>
        <p:sp>
          <p:nvSpPr>
            <p:cNvPr id="1691" name="Google Shape;1691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3" name="Google Shape;1693;p33"/>
          <p:cNvGrpSpPr/>
          <p:nvPr/>
        </p:nvGrpSpPr>
        <p:grpSpPr>
          <a:xfrm>
            <a:off x="6787675" y="1329244"/>
            <a:ext cx="689289" cy="603816"/>
            <a:chOff x="2768600" y="1372700"/>
            <a:chExt cx="794203" cy="627015"/>
          </a:xfrm>
        </p:grpSpPr>
        <p:sp>
          <p:nvSpPr>
            <p:cNvPr id="1694" name="Google Shape;1694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6" name="Google Shape;1696;p33"/>
          <p:cNvGrpSpPr/>
          <p:nvPr/>
        </p:nvGrpSpPr>
        <p:grpSpPr>
          <a:xfrm>
            <a:off x="4227355" y="1325639"/>
            <a:ext cx="689289" cy="603816"/>
            <a:chOff x="2768600" y="1372700"/>
            <a:chExt cx="794203" cy="627015"/>
          </a:xfrm>
        </p:grpSpPr>
        <p:sp>
          <p:nvSpPr>
            <p:cNvPr id="1697" name="Google Shape;1697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9" name="Google Shape;1699;p33"/>
          <p:cNvSpPr txBox="1"/>
          <p:nvPr>
            <p:ph idx="1" type="subTitle"/>
          </p:nvPr>
        </p:nvSpPr>
        <p:spPr>
          <a:xfrm>
            <a:off x="871975" y="2181723"/>
            <a:ext cx="22794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 afectan a nosotros, ya sea de forma directa o a nuestros familiares y amigos.</a:t>
            </a:r>
            <a:endParaRPr/>
          </a:p>
        </p:txBody>
      </p:sp>
      <p:grpSp>
        <p:nvGrpSpPr>
          <p:cNvPr id="1700" name="Google Shape;1700;p33"/>
          <p:cNvGrpSpPr/>
          <p:nvPr/>
        </p:nvGrpSpPr>
        <p:grpSpPr>
          <a:xfrm>
            <a:off x="1667035" y="1332977"/>
            <a:ext cx="689289" cy="603816"/>
            <a:chOff x="2768600" y="1372700"/>
            <a:chExt cx="794203" cy="627015"/>
          </a:xfrm>
        </p:grpSpPr>
        <p:sp>
          <p:nvSpPr>
            <p:cNvPr id="1701" name="Google Shape;1701;p33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3" name="Google Shape;1703;p33"/>
          <p:cNvSpPr txBox="1"/>
          <p:nvPr>
            <p:ph type="title"/>
          </p:nvPr>
        </p:nvSpPr>
        <p:spPr>
          <a:xfrm>
            <a:off x="1596968" y="1427025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4" name="Google Shape;1704;p33"/>
          <p:cNvSpPr txBox="1"/>
          <p:nvPr>
            <p:ph idx="4" type="subTitle"/>
          </p:nvPr>
        </p:nvSpPr>
        <p:spPr>
          <a:xfrm>
            <a:off x="3433116" y="2184102"/>
            <a:ext cx="2279400" cy="6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2ª causa principal de muerte a nivel mundial.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33"/>
          <p:cNvSpPr txBox="1"/>
          <p:nvPr>
            <p:ph idx="5" type="title"/>
          </p:nvPr>
        </p:nvSpPr>
        <p:spPr>
          <a:xfrm>
            <a:off x="4158104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06" name="Google Shape;1706;p33"/>
          <p:cNvSpPr txBox="1"/>
          <p:nvPr>
            <p:ph idx="7" type="subTitle"/>
          </p:nvPr>
        </p:nvSpPr>
        <p:spPr>
          <a:xfrm>
            <a:off x="5992625" y="2184100"/>
            <a:ext cx="32985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1.5 millones de estadounidenses sufren de ataques cardíacos y accidentes cerebrovasculares cada año.</a:t>
            </a:r>
            <a:endParaRPr/>
          </a:p>
        </p:txBody>
      </p:sp>
      <p:sp>
        <p:nvSpPr>
          <p:cNvPr id="1707" name="Google Shape;1707;p33"/>
          <p:cNvSpPr txBox="1"/>
          <p:nvPr>
            <p:ph idx="8" type="title"/>
          </p:nvPr>
        </p:nvSpPr>
        <p:spPr>
          <a:xfrm>
            <a:off x="6717608" y="1429400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708" name="Google Shape;1708;p33"/>
          <p:cNvSpPr txBox="1"/>
          <p:nvPr>
            <p:ph idx="13" type="subTitle"/>
          </p:nvPr>
        </p:nvSpPr>
        <p:spPr>
          <a:xfrm>
            <a:off x="1667025" y="3936950"/>
            <a:ext cx="3249600" cy="12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877,500 estadounidenses mueren de enfermedades cardíacas y otras enfermedades cardiovasculares cada año</a:t>
            </a:r>
            <a:endParaRPr/>
          </a:p>
        </p:txBody>
      </p:sp>
      <p:sp>
        <p:nvSpPr>
          <p:cNvPr id="1709" name="Google Shape;1709;p33"/>
          <p:cNvSpPr txBox="1"/>
          <p:nvPr>
            <p:ph idx="14" type="title"/>
          </p:nvPr>
        </p:nvSpPr>
        <p:spPr>
          <a:xfrm>
            <a:off x="2877228" y="3353186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710" name="Google Shape;1710;p33"/>
          <p:cNvSpPr txBox="1"/>
          <p:nvPr>
            <p:ph idx="16" type="subTitle"/>
          </p:nvPr>
        </p:nvSpPr>
        <p:spPr>
          <a:xfrm>
            <a:off x="5121825" y="3946550"/>
            <a:ext cx="3298500" cy="13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$ 320 mil millones en costos anuales de atención médica y la pérdida de productividad causada por enfermedades cardiovasculares.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33"/>
          <p:cNvSpPr txBox="1"/>
          <p:nvPr>
            <p:ph idx="17" type="title"/>
          </p:nvPr>
        </p:nvSpPr>
        <p:spPr>
          <a:xfrm>
            <a:off x="5464910" y="3353173"/>
            <a:ext cx="829200" cy="4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51"/>
          <p:cNvSpPr txBox="1"/>
          <p:nvPr>
            <p:ph type="title"/>
          </p:nvPr>
        </p:nvSpPr>
        <p:spPr>
          <a:xfrm>
            <a:off x="1477800" y="2222584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6</a:t>
            </a:r>
            <a:r>
              <a:rPr lang="en" sz="5000"/>
              <a:t>% menos de consumo de verduras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 los casos positivos</a:t>
            </a:r>
            <a:endParaRPr sz="5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0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52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- Salud general</a:t>
            </a:r>
            <a:endParaRPr/>
          </a:p>
        </p:txBody>
      </p:sp>
      <p:sp>
        <p:nvSpPr>
          <p:cNvPr id="1872" name="Google Shape;1872;p52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73" name="Google Shape;1873;p52"/>
          <p:cNvSpPr txBox="1"/>
          <p:nvPr/>
        </p:nvSpPr>
        <p:spPr>
          <a:xfrm>
            <a:off x="1644250" y="1783800"/>
            <a:ext cx="636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74" name="Google Shape;18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5" y="1305025"/>
            <a:ext cx="2585450" cy="29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5" name="Google Shape;187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473" y="1305025"/>
            <a:ext cx="239773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6" name="Google Shape;187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750" y="1305025"/>
            <a:ext cx="2585450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7" name="Google Shape;1877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750" y="1305025"/>
            <a:ext cx="2585450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8" name="Google Shape;1878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875" y="1305025"/>
            <a:ext cx="258545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9" name="Google Shape;1879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4760" y="1281969"/>
            <a:ext cx="2585450" cy="294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0" name="Google Shape;1880;p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34750" y="1305025"/>
            <a:ext cx="2585449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1" name="Google Shape;1881;p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33875" y="1305025"/>
            <a:ext cx="2585449" cy="2903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2" name="Google Shape;1882;p52"/>
          <p:cNvSpPr txBox="1"/>
          <p:nvPr/>
        </p:nvSpPr>
        <p:spPr>
          <a:xfrm>
            <a:off x="1247575" y="4314525"/>
            <a:ext cx="2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negativos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883" name="Google Shape;1883;p52"/>
          <p:cNvSpPr txBox="1"/>
          <p:nvPr/>
        </p:nvSpPr>
        <p:spPr>
          <a:xfrm>
            <a:off x="5159925" y="4341875"/>
            <a:ext cx="154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positivos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53"/>
          <p:cNvSpPr txBox="1"/>
          <p:nvPr>
            <p:ph type="title"/>
          </p:nvPr>
        </p:nvSpPr>
        <p:spPr>
          <a:xfrm>
            <a:off x="1477800" y="2222584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Ínfima diferencia de salud general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 los casos positivos</a:t>
            </a:r>
            <a:endParaRPr sz="5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54"/>
          <p:cNvSpPr txBox="1"/>
          <p:nvPr>
            <p:ph type="title"/>
          </p:nvPr>
        </p:nvSpPr>
        <p:spPr>
          <a:xfrm>
            <a:off x="1477800" y="1757459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Esto tiene sentido?</a:t>
            </a:r>
            <a:endParaRPr sz="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55"/>
          <p:cNvSpPr txBox="1"/>
          <p:nvPr>
            <p:ph type="title"/>
          </p:nvPr>
        </p:nvSpPr>
        <p:spPr>
          <a:xfrm>
            <a:off x="1477800" y="1633322"/>
            <a:ext cx="6188400" cy="18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¿Se pudo concluir que la presencia de un buen estado de salud afecta a la presencia de ataques al corazón? La respuesta fué que no. Lo que nos mostraron es que los datos de aquellas personas que sufrieron de algún ataque o han sido diagnosticadas con esta enfermedad comienzan a cuidar su salud para evitar tener problemas mayores. Es por eso que se vieron estos datos.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p56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- Diabetes</a:t>
            </a:r>
            <a:endParaRPr/>
          </a:p>
        </p:txBody>
      </p:sp>
      <p:sp>
        <p:nvSpPr>
          <p:cNvPr id="1904" name="Google Shape;1904;p56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05" name="Google Shape;1905;p56"/>
          <p:cNvSpPr txBox="1"/>
          <p:nvPr/>
        </p:nvSpPr>
        <p:spPr>
          <a:xfrm>
            <a:off x="1644250" y="1783800"/>
            <a:ext cx="636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06" name="Google Shape;190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5" y="1305025"/>
            <a:ext cx="2585450" cy="29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7" name="Google Shape;1907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473" y="1305025"/>
            <a:ext cx="239773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8" name="Google Shape;1908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750" y="1305025"/>
            <a:ext cx="2585450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9" name="Google Shape;1909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750" y="1305025"/>
            <a:ext cx="2585450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0" name="Google Shape;1910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875" y="1305025"/>
            <a:ext cx="258545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1" name="Google Shape;1911;p5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4760" y="1281969"/>
            <a:ext cx="2585450" cy="294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2" name="Google Shape;1912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34750" y="1305025"/>
            <a:ext cx="2585449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3" name="Google Shape;1913;p5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33875" y="1305025"/>
            <a:ext cx="2585449" cy="29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4" name="Google Shape;1914;p5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33875" y="1305025"/>
            <a:ext cx="2585451" cy="29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Google Shape;1915;p5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34750" y="1281975"/>
            <a:ext cx="2585450" cy="294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16" name="Google Shape;1916;p56"/>
          <p:cNvSpPr txBox="1"/>
          <p:nvPr/>
        </p:nvSpPr>
        <p:spPr>
          <a:xfrm>
            <a:off x="1247575" y="4314525"/>
            <a:ext cx="2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negativos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17" name="Google Shape;1917;p56"/>
          <p:cNvSpPr txBox="1"/>
          <p:nvPr/>
        </p:nvSpPr>
        <p:spPr>
          <a:xfrm>
            <a:off x="5159925" y="4341875"/>
            <a:ext cx="18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positivos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57"/>
          <p:cNvSpPr txBox="1"/>
          <p:nvPr>
            <p:ph type="title"/>
          </p:nvPr>
        </p:nvSpPr>
        <p:spPr>
          <a:xfrm>
            <a:off x="1477800" y="2222584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21% menos de diabetes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 los casos positivos</a:t>
            </a:r>
            <a:endParaRPr sz="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58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- Alto colesterol</a:t>
            </a:r>
            <a:endParaRPr/>
          </a:p>
        </p:txBody>
      </p:sp>
      <p:sp>
        <p:nvSpPr>
          <p:cNvPr id="1928" name="Google Shape;1928;p58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29" name="Google Shape;1929;p58"/>
          <p:cNvSpPr txBox="1"/>
          <p:nvPr/>
        </p:nvSpPr>
        <p:spPr>
          <a:xfrm>
            <a:off x="1644250" y="1783800"/>
            <a:ext cx="6360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30" name="Google Shape;19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875" y="1305025"/>
            <a:ext cx="2585450" cy="29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1" name="Google Shape;1931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2473" y="1305025"/>
            <a:ext cx="239773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2" name="Google Shape;1932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4750" y="1305025"/>
            <a:ext cx="2585450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3" name="Google Shape;1933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4750" y="1305025"/>
            <a:ext cx="2585450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4" name="Google Shape;1934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875" y="1305025"/>
            <a:ext cx="2585451" cy="290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5" name="Google Shape;1935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34760" y="1281969"/>
            <a:ext cx="2585450" cy="294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6" name="Google Shape;1936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34750" y="1305025"/>
            <a:ext cx="2585449" cy="29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7" name="Google Shape;1937;p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233875" y="1305025"/>
            <a:ext cx="2585449" cy="290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8" name="Google Shape;1938;p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34750" y="1281975"/>
            <a:ext cx="2585450" cy="29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9" name="Google Shape;1939;p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134750" y="1265300"/>
            <a:ext cx="2585450" cy="294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p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33875" y="1288350"/>
            <a:ext cx="2585451" cy="2903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Google Shape;1941;p58"/>
          <p:cNvSpPr txBox="1"/>
          <p:nvPr/>
        </p:nvSpPr>
        <p:spPr>
          <a:xfrm>
            <a:off x="1247575" y="4314525"/>
            <a:ext cx="258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negativos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42" name="Google Shape;1942;p58"/>
          <p:cNvSpPr txBox="1"/>
          <p:nvPr/>
        </p:nvSpPr>
        <p:spPr>
          <a:xfrm>
            <a:off x="5159925" y="4341875"/>
            <a:ext cx="180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Casos positivos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6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59"/>
          <p:cNvSpPr txBox="1"/>
          <p:nvPr>
            <p:ph type="title"/>
          </p:nvPr>
        </p:nvSpPr>
        <p:spPr>
          <a:xfrm>
            <a:off x="1477800" y="2222584"/>
            <a:ext cx="6188400" cy="14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10</a:t>
            </a:r>
            <a:r>
              <a:rPr lang="en" sz="5000"/>
              <a:t>% mas de alto colesterol</a:t>
            </a:r>
            <a:endParaRPr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en los casos positivos</a:t>
            </a:r>
            <a:endParaRPr sz="5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60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Analizando la hipótesis</a:t>
            </a:r>
            <a:endParaRPr/>
          </a:p>
        </p:txBody>
      </p:sp>
      <p:sp>
        <p:nvSpPr>
          <p:cNvPr id="1953" name="Google Shape;1953;p60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54" name="Google Shape;1954;p60"/>
          <p:cNvSpPr txBox="1"/>
          <p:nvPr/>
        </p:nvSpPr>
        <p:spPr>
          <a:xfrm>
            <a:off x="1179450" y="1674350"/>
            <a:ext cx="678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Fue muy dificil encontrar algún tipo de patron en el "Gráfico 6" debido a la cantidad de datos extremos que se observan. No se pudieron observar diferencias significativas en cuanto al IMC para los casos negativos y positivos de Ataques al Corazón.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El IMC no es significativo en la ocurrencia de Ataques al Corazón.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955" name="Google Shape;195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242449"/>
            <a:ext cx="7499725" cy="347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p34"/>
          <p:cNvSpPr txBox="1"/>
          <p:nvPr>
            <p:ph idx="1" type="subTitle"/>
          </p:nvPr>
        </p:nvSpPr>
        <p:spPr>
          <a:xfrm>
            <a:off x="720001" y="1463045"/>
            <a:ext cx="7704000" cy="33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 </a:t>
            </a:r>
            <a:r>
              <a:rPr lang="en" sz="1600"/>
              <a:t>Behavioral Risk Factor Surveillance System</a:t>
            </a:r>
            <a:r>
              <a:rPr lang="en" sz="1600"/>
              <a:t> (BRFSS) es un proyecto de colaboración entre todos los estados de los Estados Unidos (EE. UU.) y los territorios participantes de los Estados Unidos y los</a:t>
            </a:r>
            <a:r>
              <a:rPr lang="en" sz="1600"/>
              <a:t>Centers for Disease Control and Prevention (CDC).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 dataset posee </a:t>
            </a:r>
            <a:r>
              <a:rPr lang="en" sz="1600"/>
              <a:t>253,680 filas y 22 columnas pertenecientes a las características obtenidas de respuestas de la encuesta de BRFSS 2015 - clasificación binaria.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229,787 encuestados no tienen / no han tenido enfermedades cardíacas, mientras que 23,893 han tenido enfermedad cardíaca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34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61"/>
          <p:cNvSpPr txBox="1"/>
          <p:nvPr>
            <p:ph type="title"/>
          </p:nvPr>
        </p:nvSpPr>
        <p:spPr>
          <a:xfrm>
            <a:off x="1546200" y="1332375"/>
            <a:ext cx="6188400" cy="33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Se pudo observar como solo un 4% de los casos que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presentaron accidentes cerebrovasculares sufrieron de ataques al corazón.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62"/>
          <p:cNvSpPr txBox="1"/>
          <p:nvPr>
            <p:ph type="title"/>
          </p:nvPr>
        </p:nvSpPr>
        <p:spPr>
          <a:xfrm>
            <a:off x="1395725" y="1947975"/>
            <a:ext cx="6188400" cy="13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Además se calculó el coeficiente de relación de Phi</a:t>
            </a:r>
            <a:endParaRPr sz="3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63"/>
          <p:cNvSpPr txBox="1"/>
          <p:nvPr>
            <p:ph type="title"/>
          </p:nvPr>
        </p:nvSpPr>
        <p:spPr>
          <a:xfrm>
            <a:off x="1532525" y="1127200"/>
            <a:ext cx="6188400" cy="38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Se obtuvo un valor de 0.2 indicando una baja correlación. </a:t>
            </a:r>
            <a:br>
              <a:rPr lang="en" sz="3500"/>
            </a:br>
            <a:r>
              <a:rPr lang="en" sz="3500"/>
              <a:t>Esto sumado al "Gráfico 17" permitió concluir que la existencia de un accidente cerebrovascular no lleva a una persona a sufrir de ataques al corazón.</a:t>
            </a:r>
            <a:endParaRPr sz="35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64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/>
              <a:t>l momento de actuar es hoy</a:t>
            </a:r>
            <a:endParaRPr/>
          </a:p>
        </p:txBody>
      </p:sp>
      <p:sp>
        <p:nvSpPr>
          <p:cNvPr id="1976" name="Google Shape;1976;p64"/>
          <p:cNvSpPr txBox="1"/>
          <p:nvPr>
            <p:ph idx="4294967295" type="subTitle"/>
          </p:nvPr>
        </p:nvSpPr>
        <p:spPr>
          <a:xfrm>
            <a:off x="6335144" y="1641050"/>
            <a:ext cx="2645400" cy="7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Controlar la presión arterial alta.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64"/>
          <p:cNvSpPr txBox="1"/>
          <p:nvPr>
            <p:ph idx="4294967295" type="subTitle"/>
          </p:nvPr>
        </p:nvSpPr>
        <p:spPr>
          <a:xfrm>
            <a:off x="6335142" y="2610750"/>
            <a:ext cx="2919000" cy="7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Reducir la cantidad de colesterol y grasas saturada.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64"/>
          <p:cNvSpPr txBox="1"/>
          <p:nvPr>
            <p:ph idx="4294967295" type="subTitle"/>
          </p:nvPr>
        </p:nvSpPr>
        <p:spPr>
          <a:xfrm>
            <a:off x="6335146" y="3540950"/>
            <a:ext cx="2358000" cy="7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Hacer ejercicio de forma regular.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64"/>
          <p:cNvSpPr txBox="1"/>
          <p:nvPr/>
        </p:nvSpPr>
        <p:spPr>
          <a:xfrm>
            <a:off x="1373040" y="2484865"/>
            <a:ext cx="2008800" cy="11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A153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1980" name="Google Shape;1980;p64"/>
          <p:cNvGrpSpPr/>
          <p:nvPr/>
        </p:nvGrpSpPr>
        <p:grpSpPr>
          <a:xfrm>
            <a:off x="3716138" y="1862625"/>
            <a:ext cx="1818824" cy="1962000"/>
            <a:chOff x="3716138" y="1862625"/>
            <a:chExt cx="1818824" cy="1962000"/>
          </a:xfrm>
        </p:grpSpPr>
        <p:grpSp>
          <p:nvGrpSpPr>
            <p:cNvPr id="1981" name="Google Shape;1981;p64"/>
            <p:cNvGrpSpPr/>
            <p:nvPr/>
          </p:nvGrpSpPr>
          <p:grpSpPr>
            <a:xfrm>
              <a:off x="3716138" y="2122545"/>
              <a:ext cx="1436758" cy="1654685"/>
              <a:chOff x="3716138" y="2122545"/>
              <a:chExt cx="1436758" cy="1654685"/>
            </a:xfrm>
          </p:grpSpPr>
          <p:sp>
            <p:nvSpPr>
              <p:cNvPr id="1982" name="Google Shape;1982;p64"/>
              <p:cNvSpPr/>
              <p:nvPr/>
            </p:nvSpPr>
            <p:spPr>
              <a:xfrm>
                <a:off x="3716138" y="2254976"/>
                <a:ext cx="1339886" cy="1522254"/>
              </a:xfrm>
              <a:custGeom>
                <a:rect b="b" l="l" r="r" t="t"/>
                <a:pathLst>
                  <a:path extrusionOk="0" h="209630" w="184516">
                    <a:moveTo>
                      <a:pt x="104444" y="2991"/>
                    </a:moveTo>
                    <a:lnTo>
                      <a:pt x="106961" y="3786"/>
                    </a:lnTo>
                    <a:cubicBezTo>
                      <a:pt x="106762" y="4250"/>
                      <a:pt x="106497" y="4780"/>
                      <a:pt x="106232" y="5243"/>
                    </a:cubicBezTo>
                    <a:cubicBezTo>
                      <a:pt x="100271" y="13456"/>
                      <a:pt x="94377" y="21668"/>
                      <a:pt x="88416" y="29947"/>
                    </a:cubicBezTo>
                    <a:cubicBezTo>
                      <a:pt x="88019" y="30344"/>
                      <a:pt x="87489" y="30609"/>
                      <a:pt x="86959" y="30808"/>
                    </a:cubicBezTo>
                    <a:cubicBezTo>
                      <a:pt x="86297" y="29880"/>
                      <a:pt x="85039" y="28423"/>
                      <a:pt x="85304" y="28026"/>
                    </a:cubicBezTo>
                    <a:cubicBezTo>
                      <a:pt x="90205" y="20675"/>
                      <a:pt x="95238" y="13389"/>
                      <a:pt x="100470" y="6170"/>
                    </a:cubicBezTo>
                    <a:cubicBezTo>
                      <a:pt x="101464" y="4780"/>
                      <a:pt x="103186" y="3919"/>
                      <a:pt x="104444" y="2991"/>
                    </a:cubicBezTo>
                    <a:close/>
                    <a:moveTo>
                      <a:pt x="151694" y="17088"/>
                    </a:moveTo>
                    <a:cubicBezTo>
                      <a:pt x="151788" y="17088"/>
                      <a:pt x="152018" y="17311"/>
                      <a:pt x="152195" y="17429"/>
                    </a:cubicBezTo>
                    <a:cubicBezTo>
                      <a:pt x="151997" y="17694"/>
                      <a:pt x="151864" y="17893"/>
                      <a:pt x="151732" y="18025"/>
                    </a:cubicBezTo>
                    <a:cubicBezTo>
                      <a:pt x="149016" y="21800"/>
                      <a:pt x="146433" y="25642"/>
                      <a:pt x="143652" y="29351"/>
                    </a:cubicBezTo>
                    <a:cubicBezTo>
                      <a:pt x="142923" y="30278"/>
                      <a:pt x="141599" y="30675"/>
                      <a:pt x="140539" y="31271"/>
                    </a:cubicBezTo>
                    <a:cubicBezTo>
                      <a:pt x="140936" y="30212"/>
                      <a:pt x="141400" y="29218"/>
                      <a:pt x="141996" y="28291"/>
                    </a:cubicBezTo>
                    <a:cubicBezTo>
                      <a:pt x="144778" y="24781"/>
                      <a:pt x="147692" y="21337"/>
                      <a:pt x="150539" y="17893"/>
                    </a:cubicBezTo>
                    <a:cubicBezTo>
                      <a:pt x="150871" y="17562"/>
                      <a:pt x="151268" y="17297"/>
                      <a:pt x="151665" y="17098"/>
                    </a:cubicBezTo>
                    <a:cubicBezTo>
                      <a:pt x="151673" y="17091"/>
                      <a:pt x="151682" y="17088"/>
                      <a:pt x="151694" y="17088"/>
                    </a:cubicBezTo>
                    <a:close/>
                    <a:moveTo>
                      <a:pt x="155626" y="19410"/>
                    </a:moveTo>
                    <a:cubicBezTo>
                      <a:pt x="155881" y="19410"/>
                      <a:pt x="156195" y="19831"/>
                      <a:pt x="156566" y="20079"/>
                    </a:cubicBezTo>
                    <a:cubicBezTo>
                      <a:pt x="155374" y="21602"/>
                      <a:pt x="154248" y="22993"/>
                      <a:pt x="153189" y="24317"/>
                    </a:cubicBezTo>
                    <a:cubicBezTo>
                      <a:pt x="152195" y="25708"/>
                      <a:pt x="151268" y="27099"/>
                      <a:pt x="150208" y="28423"/>
                    </a:cubicBezTo>
                    <a:cubicBezTo>
                      <a:pt x="149347" y="29483"/>
                      <a:pt x="148288" y="30410"/>
                      <a:pt x="147360" y="31404"/>
                    </a:cubicBezTo>
                    <a:cubicBezTo>
                      <a:pt x="147824" y="30079"/>
                      <a:pt x="148023" y="28490"/>
                      <a:pt x="148751" y="27298"/>
                    </a:cubicBezTo>
                    <a:cubicBezTo>
                      <a:pt x="150275" y="24847"/>
                      <a:pt x="151930" y="22463"/>
                      <a:pt x="153718" y="20211"/>
                    </a:cubicBezTo>
                    <a:cubicBezTo>
                      <a:pt x="154248" y="19747"/>
                      <a:pt x="154911" y="19482"/>
                      <a:pt x="155573" y="19416"/>
                    </a:cubicBezTo>
                    <a:cubicBezTo>
                      <a:pt x="155590" y="19412"/>
                      <a:pt x="155608" y="19410"/>
                      <a:pt x="155626" y="19410"/>
                    </a:cubicBezTo>
                    <a:close/>
                    <a:moveTo>
                      <a:pt x="98483" y="3058"/>
                    </a:moveTo>
                    <a:cubicBezTo>
                      <a:pt x="98550" y="3058"/>
                      <a:pt x="98814" y="3322"/>
                      <a:pt x="99013" y="3521"/>
                    </a:cubicBezTo>
                    <a:cubicBezTo>
                      <a:pt x="98417" y="4382"/>
                      <a:pt x="98020" y="5177"/>
                      <a:pt x="97490" y="5839"/>
                    </a:cubicBezTo>
                    <a:cubicBezTo>
                      <a:pt x="91662" y="13919"/>
                      <a:pt x="86032" y="22132"/>
                      <a:pt x="79939" y="30013"/>
                    </a:cubicBezTo>
                    <a:cubicBezTo>
                      <a:pt x="78813" y="31536"/>
                      <a:pt x="76230" y="31867"/>
                      <a:pt x="74243" y="32795"/>
                    </a:cubicBezTo>
                    <a:cubicBezTo>
                      <a:pt x="74199" y="32817"/>
                      <a:pt x="74155" y="32824"/>
                      <a:pt x="74108" y="32824"/>
                    </a:cubicBezTo>
                    <a:cubicBezTo>
                      <a:pt x="74015" y="32824"/>
                      <a:pt x="73912" y="32795"/>
                      <a:pt x="73780" y="32795"/>
                    </a:cubicBezTo>
                    <a:cubicBezTo>
                      <a:pt x="73912" y="32397"/>
                      <a:pt x="74111" y="32066"/>
                      <a:pt x="74310" y="31735"/>
                    </a:cubicBezTo>
                    <a:cubicBezTo>
                      <a:pt x="81131" y="22860"/>
                      <a:pt x="87953" y="13853"/>
                      <a:pt x="94907" y="5044"/>
                    </a:cubicBezTo>
                    <a:cubicBezTo>
                      <a:pt x="95635" y="4051"/>
                      <a:pt x="97225" y="3654"/>
                      <a:pt x="98483" y="3058"/>
                    </a:cubicBezTo>
                    <a:close/>
                    <a:moveTo>
                      <a:pt x="159774" y="22591"/>
                    </a:moveTo>
                    <a:cubicBezTo>
                      <a:pt x="159975" y="22591"/>
                      <a:pt x="160297" y="23219"/>
                      <a:pt x="160739" y="23787"/>
                    </a:cubicBezTo>
                    <a:cubicBezTo>
                      <a:pt x="157626" y="28423"/>
                      <a:pt x="154447" y="32993"/>
                      <a:pt x="151268" y="37497"/>
                    </a:cubicBezTo>
                    <a:cubicBezTo>
                      <a:pt x="151210" y="37555"/>
                      <a:pt x="151068" y="37585"/>
                      <a:pt x="150884" y="37585"/>
                    </a:cubicBezTo>
                    <a:cubicBezTo>
                      <a:pt x="150436" y="37585"/>
                      <a:pt x="149742" y="37409"/>
                      <a:pt x="149414" y="37033"/>
                    </a:cubicBezTo>
                    <a:cubicBezTo>
                      <a:pt x="149016" y="36570"/>
                      <a:pt x="148685" y="35378"/>
                      <a:pt x="148950" y="34980"/>
                    </a:cubicBezTo>
                    <a:cubicBezTo>
                      <a:pt x="151798" y="31139"/>
                      <a:pt x="154712" y="27298"/>
                      <a:pt x="157692" y="23522"/>
                    </a:cubicBezTo>
                    <a:cubicBezTo>
                      <a:pt x="158288" y="22993"/>
                      <a:pt x="159017" y="22661"/>
                      <a:pt x="159745" y="22595"/>
                    </a:cubicBezTo>
                    <a:cubicBezTo>
                      <a:pt x="159755" y="22592"/>
                      <a:pt x="159764" y="22591"/>
                      <a:pt x="159774" y="22591"/>
                    </a:cubicBezTo>
                    <a:close/>
                    <a:moveTo>
                      <a:pt x="131304" y="7092"/>
                    </a:moveTo>
                    <a:cubicBezTo>
                      <a:pt x="131519" y="7092"/>
                      <a:pt x="131948" y="7577"/>
                      <a:pt x="132260" y="7826"/>
                    </a:cubicBezTo>
                    <a:cubicBezTo>
                      <a:pt x="131399" y="9018"/>
                      <a:pt x="130538" y="10012"/>
                      <a:pt x="129810" y="11071"/>
                    </a:cubicBezTo>
                    <a:cubicBezTo>
                      <a:pt x="124048" y="19482"/>
                      <a:pt x="118286" y="27960"/>
                      <a:pt x="112458" y="36305"/>
                    </a:cubicBezTo>
                    <a:cubicBezTo>
                      <a:pt x="111928" y="37033"/>
                      <a:pt x="110736" y="37364"/>
                      <a:pt x="109875" y="37828"/>
                    </a:cubicBezTo>
                    <a:cubicBezTo>
                      <a:pt x="109808" y="37033"/>
                      <a:pt x="109279" y="35907"/>
                      <a:pt x="109676" y="35378"/>
                    </a:cubicBezTo>
                    <a:cubicBezTo>
                      <a:pt x="115703" y="26304"/>
                      <a:pt x="121796" y="17297"/>
                      <a:pt x="128022" y="8422"/>
                    </a:cubicBezTo>
                    <a:cubicBezTo>
                      <a:pt x="128551" y="7627"/>
                      <a:pt x="130141" y="7429"/>
                      <a:pt x="131267" y="7098"/>
                    </a:cubicBezTo>
                    <a:cubicBezTo>
                      <a:pt x="131278" y="7094"/>
                      <a:pt x="131291" y="7092"/>
                      <a:pt x="131304" y="7092"/>
                    </a:cubicBezTo>
                    <a:close/>
                    <a:moveTo>
                      <a:pt x="168289" y="29947"/>
                    </a:moveTo>
                    <a:cubicBezTo>
                      <a:pt x="168819" y="30212"/>
                      <a:pt x="169150" y="30808"/>
                      <a:pt x="169878" y="31602"/>
                    </a:cubicBezTo>
                    <a:cubicBezTo>
                      <a:pt x="168024" y="33788"/>
                      <a:pt x="166302" y="35907"/>
                      <a:pt x="164381" y="37894"/>
                    </a:cubicBezTo>
                    <a:cubicBezTo>
                      <a:pt x="164356" y="37919"/>
                      <a:pt x="164317" y="37931"/>
                      <a:pt x="164265" y="37931"/>
                    </a:cubicBezTo>
                    <a:cubicBezTo>
                      <a:pt x="163907" y="37931"/>
                      <a:pt x="162974" y="37381"/>
                      <a:pt x="162395" y="37033"/>
                    </a:cubicBezTo>
                    <a:cubicBezTo>
                      <a:pt x="162328" y="36967"/>
                      <a:pt x="162527" y="36106"/>
                      <a:pt x="162792" y="35775"/>
                    </a:cubicBezTo>
                    <a:cubicBezTo>
                      <a:pt x="164116" y="33987"/>
                      <a:pt x="165507" y="32199"/>
                      <a:pt x="166964" y="30477"/>
                    </a:cubicBezTo>
                    <a:cubicBezTo>
                      <a:pt x="167295" y="30145"/>
                      <a:pt x="167825" y="29947"/>
                      <a:pt x="168289" y="29947"/>
                    </a:cubicBezTo>
                    <a:close/>
                    <a:moveTo>
                      <a:pt x="113584" y="4183"/>
                    </a:moveTo>
                    <a:cubicBezTo>
                      <a:pt x="113319" y="5309"/>
                      <a:pt x="112921" y="6303"/>
                      <a:pt x="112458" y="7296"/>
                    </a:cubicBezTo>
                    <a:cubicBezTo>
                      <a:pt x="105636" y="17363"/>
                      <a:pt x="98682" y="27364"/>
                      <a:pt x="91794" y="37364"/>
                    </a:cubicBezTo>
                    <a:cubicBezTo>
                      <a:pt x="91439" y="37779"/>
                      <a:pt x="90449" y="38246"/>
                      <a:pt x="90148" y="38246"/>
                    </a:cubicBezTo>
                    <a:cubicBezTo>
                      <a:pt x="90112" y="38246"/>
                      <a:pt x="90086" y="38239"/>
                      <a:pt x="90072" y="38225"/>
                    </a:cubicBezTo>
                    <a:cubicBezTo>
                      <a:pt x="89476" y="37497"/>
                      <a:pt x="88946" y="36768"/>
                      <a:pt x="88615" y="35907"/>
                    </a:cubicBezTo>
                    <a:cubicBezTo>
                      <a:pt x="89079" y="34781"/>
                      <a:pt x="89675" y="33722"/>
                      <a:pt x="90337" y="32662"/>
                    </a:cubicBezTo>
                    <a:cubicBezTo>
                      <a:pt x="96695" y="23522"/>
                      <a:pt x="102987" y="14317"/>
                      <a:pt x="109544" y="5309"/>
                    </a:cubicBezTo>
                    <a:cubicBezTo>
                      <a:pt x="110140" y="4448"/>
                      <a:pt x="112193" y="4581"/>
                      <a:pt x="113584" y="4183"/>
                    </a:cubicBezTo>
                    <a:close/>
                    <a:moveTo>
                      <a:pt x="163735" y="25963"/>
                    </a:moveTo>
                    <a:cubicBezTo>
                      <a:pt x="163796" y="25963"/>
                      <a:pt x="163857" y="25966"/>
                      <a:pt x="163918" y="25973"/>
                    </a:cubicBezTo>
                    <a:cubicBezTo>
                      <a:pt x="164514" y="26172"/>
                      <a:pt x="164977" y="26834"/>
                      <a:pt x="165574" y="27364"/>
                    </a:cubicBezTo>
                    <a:cubicBezTo>
                      <a:pt x="165110" y="28159"/>
                      <a:pt x="164646" y="28953"/>
                      <a:pt x="164116" y="29682"/>
                    </a:cubicBezTo>
                    <a:cubicBezTo>
                      <a:pt x="161666" y="32596"/>
                      <a:pt x="159216" y="35444"/>
                      <a:pt x="156699" y="38292"/>
                    </a:cubicBezTo>
                    <a:cubicBezTo>
                      <a:pt x="156368" y="38689"/>
                      <a:pt x="155573" y="38689"/>
                      <a:pt x="154977" y="38821"/>
                    </a:cubicBezTo>
                    <a:cubicBezTo>
                      <a:pt x="155043" y="38292"/>
                      <a:pt x="154844" y="37563"/>
                      <a:pt x="155176" y="37099"/>
                    </a:cubicBezTo>
                    <a:cubicBezTo>
                      <a:pt x="157494" y="33589"/>
                      <a:pt x="159878" y="30079"/>
                      <a:pt x="162328" y="26635"/>
                    </a:cubicBezTo>
                    <a:cubicBezTo>
                      <a:pt x="162685" y="26219"/>
                      <a:pt x="163202" y="25963"/>
                      <a:pt x="163735" y="25963"/>
                    </a:cubicBezTo>
                    <a:close/>
                    <a:moveTo>
                      <a:pt x="118649" y="4971"/>
                    </a:moveTo>
                    <a:cubicBezTo>
                      <a:pt x="118789" y="4971"/>
                      <a:pt x="119029" y="5319"/>
                      <a:pt x="119213" y="5442"/>
                    </a:cubicBezTo>
                    <a:cubicBezTo>
                      <a:pt x="117690" y="7627"/>
                      <a:pt x="116233" y="9614"/>
                      <a:pt x="114908" y="11734"/>
                    </a:cubicBezTo>
                    <a:cubicBezTo>
                      <a:pt x="109345" y="20211"/>
                      <a:pt x="103848" y="28688"/>
                      <a:pt x="98285" y="37166"/>
                    </a:cubicBezTo>
                    <a:cubicBezTo>
                      <a:pt x="97689" y="38027"/>
                      <a:pt x="96563" y="38490"/>
                      <a:pt x="95702" y="39153"/>
                    </a:cubicBezTo>
                    <a:cubicBezTo>
                      <a:pt x="95900" y="38093"/>
                      <a:pt x="95768" y="36901"/>
                      <a:pt x="96298" y="36040"/>
                    </a:cubicBezTo>
                    <a:cubicBezTo>
                      <a:pt x="102788" y="26105"/>
                      <a:pt x="109345" y="16171"/>
                      <a:pt x="116034" y="6303"/>
                    </a:cubicBezTo>
                    <a:cubicBezTo>
                      <a:pt x="116498" y="5574"/>
                      <a:pt x="117690" y="5376"/>
                      <a:pt x="118617" y="4978"/>
                    </a:cubicBezTo>
                    <a:cubicBezTo>
                      <a:pt x="118627" y="4973"/>
                      <a:pt x="118638" y="4971"/>
                      <a:pt x="118649" y="4971"/>
                    </a:cubicBezTo>
                    <a:close/>
                    <a:moveTo>
                      <a:pt x="123795" y="5874"/>
                    </a:moveTo>
                    <a:cubicBezTo>
                      <a:pt x="124225" y="5874"/>
                      <a:pt x="124670" y="5905"/>
                      <a:pt x="125041" y="5905"/>
                    </a:cubicBezTo>
                    <a:cubicBezTo>
                      <a:pt x="125306" y="5905"/>
                      <a:pt x="125571" y="6237"/>
                      <a:pt x="125836" y="6435"/>
                    </a:cubicBezTo>
                    <a:lnTo>
                      <a:pt x="125306" y="7230"/>
                    </a:lnTo>
                    <a:cubicBezTo>
                      <a:pt x="117822" y="17959"/>
                      <a:pt x="110405" y="28688"/>
                      <a:pt x="102987" y="39418"/>
                    </a:cubicBezTo>
                    <a:cubicBezTo>
                      <a:pt x="102325" y="40279"/>
                      <a:pt x="101199" y="40808"/>
                      <a:pt x="100338" y="41537"/>
                    </a:cubicBezTo>
                    <a:cubicBezTo>
                      <a:pt x="100669" y="40212"/>
                      <a:pt x="100669" y="38821"/>
                      <a:pt x="101331" y="37762"/>
                    </a:cubicBezTo>
                    <a:cubicBezTo>
                      <a:pt x="105835" y="30278"/>
                      <a:pt x="110338" y="22860"/>
                      <a:pt x="115107" y="15575"/>
                    </a:cubicBezTo>
                    <a:cubicBezTo>
                      <a:pt x="117292" y="12330"/>
                      <a:pt x="119677" y="9217"/>
                      <a:pt x="122260" y="6303"/>
                    </a:cubicBezTo>
                    <a:cubicBezTo>
                      <a:pt x="122538" y="5945"/>
                      <a:pt x="123150" y="5874"/>
                      <a:pt x="123795" y="5874"/>
                    </a:cubicBezTo>
                    <a:close/>
                    <a:moveTo>
                      <a:pt x="171402" y="34914"/>
                    </a:moveTo>
                    <a:cubicBezTo>
                      <a:pt x="171733" y="35378"/>
                      <a:pt x="172461" y="36040"/>
                      <a:pt x="172329" y="36239"/>
                    </a:cubicBezTo>
                    <a:cubicBezTo>
                      <a:pt x="171402" y="38292"/>
                      <a:pt x="170276" y="40212"/>
                      <a:pt x="168951" y="42597"/>
                    </a:cubicBezTo>
                    <a:cubicBezTo>
                      <a:pt x="167958" y="41471"/>
                      <a:pt x="166766" y="40345"/>
                      <a:pt x="166832" y="40212"/>
                    </a:cubicBezTo>
                    <a:cubicBezTo>
                      <a:pt x="168223" y="38358"/>
                      <a:pt x="169878" y="36636"/>
                      <a:pt x="171402" y="34914"/>
                    </a:cubicBezTo>
                    <a:close/>
                    <a:moveTo>
                      <a:pt x="137559" y="7296"/>
                    </a:moveTo>
                    <a:cubicBezTo>
                      <a:pt x="137559" y="9813"/>
                      <a:pt x="137956" y="11005"/>
                      <a:pt x="137492" y="11601"/>
                    </a:cubicBezTo>
                    <a:cubicBezTo>
                      <a:pt x="132260" y="18886"/>
                      <a:pt x="126763" y="26039"/>
                      <a:pt x="121465" y="33324"/>
                    </a:cubicBezTo>
                    <a:cubicBezTo>
                      <a:pt x="119412" y="36172"/>
                      <a:pt x="117690" y="39285"/>
                      <a:pt x="115703" y="42199"/>
                    </a:cubicBezTo>
                    <a:cubicBezTo>
                      <a:pt x="115372" y="42729"/>
                      <a:pt x="114511" y="42861"/>
                      <a:pt x="113915" y="43193"/>
                    </a:cubicBezTo>
                    <a:cubicBezTo>
                      <a:pt x="113650" y="42199"/>
                      <a:pt x="112789" y="40875"/>
                      <a:pt x="113186" y="40279"/>
                    </a:cubicBezTo>
                    <a:cubicBezTo>
                      <a:pt x="119677" y="30477"/>
                      <a:pt x="126300" y="20807"/>
                      <a:pt x="132989" y="11138"/>
                    </a:cubicBezTo>
                    <a:cubicBezTo>
                      <a:pt x="133717" y="10012"/>
                      <a:pt x="135108" y="9349"/>
                      <a:pt x="137559" y="7296"/>
                    </a:cubicBezTo>
                    <a:close/>
                    <a:moveTo>
                      <a:pt x="70601" y="37497"/>
                    </a:moveTo>
                    <a:lnTo>
                      <a:pt x="72588" y="40411"/>
                    </a:lnTo>
                    <a:cubicBezTo>
                      <a:pt x="71859" y="40808"/>
                      <a:pt x="71329" y="41073"/>
                      <a:pt x="70733" y="41338"/>
                    </a:cubicBezTo>
                    <a:cubicBezTo>
                      <a:pt x="69475" y="41934"/>
                      <a:pt x="68150" y="42464"/>
                      <a:pt x="66892" y="43126"/>
                    </a:cubicBezTo>
                    <a:cubicBezTo>
                      <a:pt x="65965" y="43656"/>
                      <a:pt x="65104" y="44252"/>
                      <a:pt x="64243" y="44848"/>
                    </a:cubicBezTo>
                    <a:cubicBezTo>
                      <a:pt x="64905" y="43987"/>
                      <a:pt x="65567" y="43060"/>
                      <a:pt x="66230" y="42133"/>
                    </a:cubicBezTo>
                    <a:cubicBezTo>
                      <a:pt x="67024" y="41073"/>
                      <a:pt x="67819" y="39947"/>
                      <a:pt x="68746" y="38954"/>
                    </a:cubicBezTo>
                    <a:cubicBezTo>
                      <a:pt x="69342" y="38358"/>
                      <a:pt x="69938" y="37894"/>
                      <a:pt x="70601" y="37497"/>
                    </a:cubicBezTo>
                    <a:close/>
                    <a:moveTo>
                      <a:pt x="173918" y="39616"/>
                    </a:moveTo>
                    <a:cubicBezTo>
                      <a:pt x="174581" y="40212"/>
                      <a:pt x="175243" y="40808"/>
                      <a:pt x="175972" y="41471"/>
                    </a:cubicBezTo>
                    <a:lnTo>
                      <a:pt x="172196" y="47166"/>
                    </a:lnTo>
                    <a:cubicBezTo>
                      <a:pt x="171667" y="46769"/>
                      <a:pt x="170806" y="46107"/>
                      <a:pt x="170872" y="45908"/>
                    </a:cubicBezTo>
                    <a:cubicBezTo>
                      <a:pt x="171799" y="43789"/>
                      <a:pt x="172859" y="41736"/>
                      <a:pt x="173918" y="39616"/>
                    </a:cubicBezTo>
                    <a:close/>
                    <a:moveTo>
                      <a:pt x="143453" y="11535"/>
                    </a:moveTo>
                    <a:lnTo>
                      <a:pt x="143453" y="11535"/>
                    </a:lnTo>
                    <a:cubicBezTo>
                      <a:pt x="142592" y="13389"/>
                      <a:pt x="141599" y="15178"/>
                      <a:pt x="140473" y="16966"/>
                    </a:cubicBezTo>
                    <a:cubicBezTo>
                      <a:pt x="132989" y="27165"/>
                      <a:pt x="125372" y="37232"/>
                      <a:pt x="117822" y="47365"/>
                    </a:cubicBezTo>
                    <a:lnTo>
                      <a:pt x="116498" y="49087"/>
                    </a:lnTo>
                    <a:cubicBezTo>
                      <a:pt x="116233" y="48822"/>
                      <a:pt x="115968" y="48623"/>
                      <a:pt x="115968" y="48425"/>
                    </a:cubicBezTo>
                    <a:cubicBezTo>
                      <a:pt x="115968" y="47895"/>
                      <a:pt x="115835" y="47166"/>
                      <a:pt x="116100" y="46835"/>
                    </a:cubicBezTo>
                    <a:cubicBezTo>
                      <a:pt x="123319" y="36371"/>
                      <a:pt x="130406" y="25973"/>
                      <a:pt x="137890" y="15707"/>
                    </a:cubicBezTo>
                    <a:cubicBezTo>
                      <a:pt x="139214" y="13919"/>
                      <a:pt x="141532" y="12860"/>
                      <a:pt x="143453" y="11535"/>
                    </a:cubicBezTo>
                    <a:close/>
                    <a:moveTo>
                      <a:pt x="91993" y="3720"/>
                    </a:moveTo>
                    <a:cubicBezTo>
                      <a:pt x="91397" y="4912"/>
                      <a:pt x="90734" y="6038"/>
                      <a:pt x="90006" y="7164"/>
                    </a:cubicBezTo>
                    <a:cubicBezTo>
                      <a:pt x="81131" y="18621"/>
                      <a:pt x="72256" y="30079"/>
                      <a:pt x="63448" y="41537"/>
                    </a:cubicBezTo>
                    <a:cubicBezTo>
                      <a:pt x="61329" y="44319"/>
                      <a:pt x="59143" y="47100"/>
                      <a:pt x="56958" y="49882"/>
                    </a:cubicBezTo>
                    <a:cubicBezTo>
                      <a:pt x="56428" y="50345"/>
                      <a:pt x="55898" y="50743"/>
                      <a:pt x="55302" y="51008"/>
                    </a:cubicBezTo>
                    <a:lnTo>
                      <a:pt x="53315" y="50610"/>
                    </a:lnTo>
                    <a:cubicBezTo>
                      <a:pt x="53447" y="50147"/>
                      <a:pt x="53712" y="49617"/>
                      <a:pt x="53977" y="49219"/>
                    </a:cubicBezTo>
                    <a:cubicBezTo>
                      <a:pt x="64243" y="34980"/>
                      <a:pt x="74575" y="20807"/>
                      <a:pt x="84906" y="6634"/>
                    </a:cubicBezTo>
                    <a:cubicBezTo>
                      <a:pt x="85502" y="5707"/>
                      <a:pt x="86032" y="4382"/>
                      <a:pt x="86827" y="4117"/>
                    </a:cubicBezTo>
                    <a:cubicBezTo>
                      <a:pt x="88483" y="3654"/>
                      <a:pt x="90271" y="3786"/>
                      <a:pt x="91993" y="3720"/>
                    </a:cubicBezTo>
                    <a:close/>
                    <a:moveTo>
                      <a:pt x="176255" y="46341"/>
                    </a:moveTo>
                    <a:cubicBezTo>
                      <a:pt x="176483" y="46341"/>
                      <a:pt x="177095" y="46592"/>
                      <a:pt x="177429" y="46703"/>
                    </a:cubicBezTo>
                    <a:cubicBezTo>
                      <a:pt x="176236" y="48822"/>
                      <a:pt x="175044" y="50941"/>
                      <a:pt x="173389" y="53922"/>
                    </a:cubicBezTo>
                    <a:cubicBezTo>
                      <a:pt x="172991" y="52465"/>
                      <a:pt x="172660" y="51935"/>
                      <a:pt x="172793" y="51670"/>
                    </a:cubicBezTo>
                    <a:cubicBezTo>
                      <a:pt x="173852" y="49882"/>
                      <a:pt x="174978" y="48094"/>
                      <a:pt x="176170" y="46372"/>
                    </a:cubicBezTo>
                    <a:cubicBezTo>
                      <a:pt x="176181" y="46350"/>
                      <a:pt x="176211" y="46341"/>
                      <a:pt x="176255" y="46341"/>
                    </a:cubicBezTo>
                    <a:close/>
                    <a:moveTo>
                      <a:pt x="178223" y="51869"/>
                    </a:moveTo>
                    <a:cubicBezTo>
                      <a:pt x="178356" y="52001"/>
                      <a:pt x="178488" y="52134"/>
                      <a:pt x="178621" y="52266"/>
                    </a:cubicBezTo>
                    <a:cubicBezTo>
                      <a:pt x="178157" y="52928"/>
                      <a:pt x="177627" y="53591"/>
                      <a:pt x="176965" y="54452"/>
                    </a:cubicBezTo>
                    <a:lnTo>
                      <a:pt x="176899" y="54452"/>
                    </a:lnTo>
                    <a:cubicBezTo>
                      <a:pt x="176766" y="54187"/>
                      <a:pt x="176568" y="53988"/>
                      <a:pt x="176634" y="53922"/>
                    </a:cubicBezTo>
                    <a:cubicBezTo>
                      <a:pt x="177164" y="53193"/>
                      <a:pt x="177693" y="52531"/>
                      <a:pt x="178223" y="51869"/>
                    </a:cubicBezTo>
                    <a:close/>
                    <a:moveTo>
                      <a:pt x="148089" y="14317"/>
                    </a:moveTo>
                    <a:cubicBezTo>
                      <a:pt x="148155" y="15045"/>
                      <a:pt x="148486" y="16105"/>
                      <a:pt x="148155" y="16568"/>
                    </a:cubicBezTo>
                    <a:cubicBezTo>
                      <a:pt x="143718" y="22264"/>
                      <a:pt x="139281" y="28026"/>
                      <a:pt x="134644" y="33523"/>
                    </a:cubicBezTo>
                    <a:cubicBezTo>
                      <a:pt x="133519" y="34848"/>
                      <a:pt x="131002" y="35046"/>
                      <a:pt x="130075" y="36437"/>
                    </a:cubicBezTo>
                    <a:cubicBezTo>
                      <a:pt x="128816" y="38225"/>
                      <a:pt x="128949" y="41073"/>
                      <a:pt x="127690" y="42861"/>
                    </a:cubicBezTo>
                    <a:cubicBezTo>
                      <a:pt x="123253" y="49153"/>
                      <a:pt x="118418" y="55246"/>
                      <a:pt x="113782" y="61406"/>
                    </a:cubicBezTo>
                    <a:cubicBezTo>
                      <a:pt x="113650" y="61538"/>
                      <a:pt x="113451" y="61737"/>
                      <a:pt x="113186" y="62134"/>
                    </a:cubicBezTo>
                    <a:cubicBezTo>
                      <a:pt x="112987" y="61803"/>
                      <a:pt x="112723" y="61538"/>
                      <a:pt x="112723" y="61406"/>
                    </a:cubicBezTo>
                    <a:cubicBezTo>
                      <a:pt x="112723" y="59882"/>
                      <a:pt x="112193" y="57962"/>
                      <a:pt x="112921" y="57035"/>
                    </a:cubicBezTo>
                    <a:cubicBezTo>
                      <a:pt x="114974" y="54385"/>
                      <a:pt x="117888" y="52465"/>
                      <a:pt x="119875" y="49816"/>
                    </a:cubicBezTo>
                    <a:cubicBezTo>
                      <a:pt x="128618" y="38225"/>
                      <a:pt x="137161" y="26437"/>
                      <a:pt x="145837" y="14780"/>
                    </a:cubicBezTo>
                    <a:cubicBezTo>
                      <a:pt x="146168" y="14317"/>
                      <a:pt x="147294" y="14449"/>
                      <a:pt x="148089" y="14317"/>
                    </a:cubicBezTo>
                    <a:close/>
                    <a:moveTo>
                      <a:pt x="42255" y="28622"/>
                    </a:moveTo>
                    <a:lnTo>
                      <a:pt x="42255" y="28622"/>
                    </a:lnTo>
                    <a:cubicBezTo>
                      <a:pt x="42122" y="28887"/>
                      <a:pt x="42056" y="29152"/>
                      <a:pt x="41923" y="29417"/>
                    </a:cubicBezTo>
                    <a:cubicBezTo>
                      <a:pt x="34638" y="40146"/>
                      <a:pt x="27419" y="50875"/>
                      <a:pt x="20134" y="61604"/>
                    </a:cubicBezTo>
                    <a:cubicBezTo>
                      <a:pt x="19604" y="62333"/>
                      <a:pt x="18942" y="62995"/>
                      <a:pt x="18346" y="63591"/>
                    </a:cubicBezTo>
                    <a:cubicBezTo>
                      <a:pt x="18478" y="61936"/>
                      <a:pt x="18213" y="61008"/>
                      <a:pt x="18545" y="60346"/>
                    </a:cubicBezTo>
                    <a:cubicBezTo>
                      <a:pt x="24571" y="48690"/>
                      <a:pt x="30532" y="37033"/>
                      <a:pt x="41394" y="28953"/>
                    </a:cubicBezTo>
                    <a:cubicBezTo>
                      <a:pt x="41659" y="28821"/>
                      <a:pt x="41923" y="28688"/>
                      <a:pt x="42255" y="28622"/>
                    </a:cubicBezTo>
                    <a:close/>
                    <a:moveTo>
                      <a:pt x="55964" y="17231"/>
                    </a:moveTo>
                    <a:lnTo>
                      <a:pt x="55964" y="17231"/>
                    </a:lnTo>
                    <a:cubicBezTo>
                      <a:pt x="55832" y="17628"/>
                      <a:pt x="55699" y="17959"/>
                      <a:pt x="55567" y="18290"/>
                    </a:cubicBezTo>
                    <a:cubicBezTo>
                      <a:pt x="45963" y="32728"/>
                      <a:pt x="36426" y="47100"/>
                      <a:pt x="26823" y="61472"/>
                    </a:cubicBezTo>
                    <a:cubicBezTo>
                      <a:pt x="25631" y="63260"/>
                      <a:pt x="24571" y="65048"/>
                      <a:pt x="23446" y="66903"/>
                    </a:cubicBezTo>
                    <a:lnTo>
                      <a:pt x="22121" y="66704"/>
                    </a:lnTo>
                    <a:cubicBezTo>
                      <a:pt x="22121" y="65644"/>
                      <a:pt x="21790" y="64320"/>
                      <a:pt x="22187" y="63525"/>
                    </a:cubicBezTo>
                    <a:cubicBezTo>
                      <a:pt x="28611" y="53591"/>
                      <a:pt x="35168" y="43722"/>
                      <a:pt x="41725" y="33920"/>
                    </a:cubicBezTo>
                    <a:cubicBezTo>
                      <a:pt x="43447" y="31338"/>
                      <a:pt x="46824" y="29086"/>
                      <a:pt x="47089" y="26370"/>
                    </a:cubicBezTo>
                    <a:cubicBezTo>
                      <a:pt x="47685" y="21072"/>
                      <a:pt x="52719" y="20807"/>
                      <a:pt x="54971" y="17628"/>
                    </a:cubicBezTo>
                    <a:cubicBezTo>
                      <a:pt x="55103" y="17429"/>
                      <a:pt x="55633" y="17363"/>
                      <a:pt x="55964" y="17231"/>
                    </a:cubicBezTo>
                    <a:close/>
                    <a:moveTo>
                      <a:pt x="167759" y="63989"/>
                    </a:moveTo>
                    <a:cubicBezTo>
                      <a:pt x="167892" y="64121"/>
                      <a:pt x="168090" y="64187"/>
                      <a:pt x="168223" y="64320"/>
                    </a:cubicBezTo>
                    <a:lnTo>
                      <a:pt x="164580" y="68360"/>
                    </a:lnTo>
                    <a:lnTo>
                      <a:pt x="164514" y="68360"/>
                    </a:lnTo>
                    <a:cubicBezTo>
                      <a:pt x="164381" y="68161"/>
                      <a:pt x="164183" y="67896"/>
                      <a:pt x="164183" y="67896"/>
                    </a:cubicBezTo>
                    <a:cubicBezTo>
                      <a:pt x="165375" y="66572"/>
                      <a:pt x="166501" y="65247"/>
                      <a:pt x="167759" y="63989"/>
                    </a:cubicBezTo>
                    <a:close/>
                    <a:moveTo>
                      <a:pt x="132062" y="43391"/>
                    </a:moveTo>
                    <a:lnTo>
                      <a:pt x="132326" y="44319"/>
                    </a:lnTo>
                    <a:cubicBezTo>
                      <a:pt x="128700" y="46428"/>
                      <a:pt x="131375" y="53591"/>
                      <a:pt x="124866" y="53591"/>
                    </a:cubicBezTo>
                    <a:cubicBezTo>
                      <a:pt x="124837" y="53591"/>
                      <a:pt x="124807" y="53591"/>
                      <a:pt x="124776" y="53591"/>
                    </a:cubicBezTo>
                    <a:cubicBezTo>
                      <a:pt x="124246" y="53591"/>
                      <a:pt x="123584" y="54650"/>
                      <a:pt x="123187" y="55246"/>
                    </a:cubicBezTo>
                    <a:cubicBezTo>
                      <a:pt x="120405" y="59618"/>
                      <a:pt x="117756" y="64121"/>
                      <a:pt x="114974" y="68492"/>
                    </a:cubicBezTo>
                    <a:cubicBezTo>
                      <a:pt x="114776" y="68890"/>
                      <a:pt x="114113" y="68890"/>
                      <a:pt x="113584" y="69088"/>
                    </a:cubicBezTo>
                    <a:cubicBezTo>
                      <a:pt x="113517" y="68691"/>
                      <a:pt x="113252" y="68161"/>
                      <a:pt x="113385" y="67962"/>
                    </a:cubicBezTo>
                    <a:cubicBezTo>
                      <a:pt x="119213" y="59949"/>
                      <a:pt x="125041" y="52001"/>
                      <a:pt x="130936" y="44054"/>
                    </a:cubicBezTo>
                    <a:cubicBezTo>
                      <a:pt x="131201" y="43789"/>
                      <a:pt x="131664" y="43656"/>
                      <a:pt x="132062" y="43391"/>
                    </a:cubicBezTo>
                    <a:close/>
                    <a:moveTo>
                      <a:pt x="70932" y="8886"/>
                    </a:moveTo>
                    <a:lnTo>
                      <a:pt x="70932" y="8886"/>
                    </a:lnTo>
                    <a:cubicBezTo>
                      <a:pt x="69872" y="10343"/>
                      <a:pt x="69276" y="11138"/>
                      <a:pt x="68680" y="11999"/>
                    </a:cubicBezTo>
                    <a:cubicBezTo>
                      <a:pt x="55500" y="31006"/>
                      <a:pt x="42321" y="49948"/>
                      <a:pt x="29141" y="68890"/>
                    </a:cubicBezTo>
                    <a:cubicBezTo>
                      <a:pt x="28545" y="69751"/>
                      <a:pt x="27485" y="70214"/>
                      <a:pt x="26625" y="70877"/>
                    </a:cubicBezTo>
                    <a:cubicBezTo>
                      <a:pt x="26625" y="69618"/>
                      <a:pt x="26161" y="68029"/>
                      <a:pt x="26757" y="67168"/>
                    </a:cubicBezTo>
                    <a:cubicBezTo>
                      <a:pt x="37221" y="50743"/>
                      <a:pt x="48149" y="34583"/>
                      <a:pt x="58348" y="17959"/>
                    </a:cubicBezTo>
                    <a:cubicBezTo>
                      <a:pt x="61064" y="13522"/>
                      <a:pt x="64839" y="11402"/>
                      <a:pt x="69011" y="9283"/>
                    </a:cubicBezTo>
                    <a:cubicBezTo>
                      <a:pt x="69674" y="9084"/>
                      <a:pt x="70270" y="8952"/>
                      <a:pt x="70932" y="8886"/>
                    </a:cubicBezTo>
                    <a:close/>
                    <a:moveTo>
                      <a:pt x="178952" y="56306"/>
                    </a:moveTo>
                    <a:lnTo>
                      <a:pt x="178952" y="56306"/>
                    </a:lnTo>
                    <a:cubicBezTo>
                      <a:pt x="178886" y="56505"/>
                      <a:pt x="178952" y="56770"/>
                      <a:pt x="178819" y="56902"/>
                    </a:cubicBezTo>
                    <a:cubicBezTo>
                      <a:pt x="174779" y="61737"/>
                      <a:pt x="170806" y="66572"/>
                      <a:pt x="166766" y="71406"/>
                    </a:cubicBezTo>
                    <a:lnTo>
                      <a:pt x="166567" y="71605"/>
                    </a:lnTo>
                    <a:cubicBezTo>
                      <a:pt x="166501" y="71539"/>
                      <a:pt x="166302" y="71406"/>
                      <a:pt x="166302" y="71406"/>
                    </a:cubicBezTo>
                    <a:cubicBezTo>
                      <a:pt x="166368" y="71208"/>
                      <a:pt x="166501" y="71009"/>
                      <a:pt x="166633" y="70810"/>
                    </a:cubicBezTo>
                    <a:cubicBezTo>
                      <a:pt x="170475" y="66108"/>
                      <a:pt x="174382" y="61406"/>
                      <a:pt x="178223" y="56703"/>
                    </a:cubicBezTo>
                    <a:cubicBezTo>
                      <a:pt x="178422" y="56571"/>
                      <a:pt x="178687" y="56372"/>
                      <a:pt x="178952" y="56306"/>
                    </a:cubicBezTo>
                    <a:close/>
                    <a:moveTo>
                      <a:pt x="123476" y="62870"/>
                    </a:moveTo>
                    <a:cubicBezTo>
                      <a:pt x="123821" y="62870"/>
                      <a:pt x="124180" y="62923"/>
                      <a:pt x="124180" y="62995"/>
                    </a:cubicBezTo>
                    <a:cubicBezTo>
                      <a:pt x="124379" y="63856"/>
                      <a:pt x="124843" y="65048"/>
                      <a:pt x="124445" y="65578"/>
                    </a:cubicBezTo>
                    <a:cubicBezTo>
                      <a:pt x="122525" y="68426"/>
                      <a:pt x="120405" y="71075"/>
                      <a:pt x="118286" y="73791"/>
                    </a:cubicBezTo>
                    <a:cubicBezTo>
                      <a:pt x="118087" y="74056"/>
                      <a:pt x="117822" y="74188"/>
                      <a:pt x="117557" y="74387"/>
                    </a:cubicBezTo>
                    <a:cubicBezTo>
                      <a:pt x="117491" y="73658"/>
                      <a:pt x="117425" y="72996"/>
                      <a:pt x="117226" y="71009"/>
                    </a:cubicBezTo>
                    <a:cubicBezTo>
                      <a:pt x="118749" y="68823"/>
                      <a:pt x="120736" y="65843"/>
                      <a:pt x="122856" y="62995"/>
                    </a:cubicBezTo>
                    <a:cubicBezTo>
                      <a:pt x="122915" y="62906"/>
                      <a:pt x="123191" y="62870"/>
                      <a:pt x="123476" y="62870"/>
                    </a:cubicBezTo>
                    <a:close/>
                    <a:moveTo>
                      <a:pt x="80776" y="4993"/>
                    </a:moveTo>
                    <a:cubicBezTo>
                      <a:pt x="81183" y="4993"/>
                      <a:pt x="81727" y="5111"/>
                      <a:pt x="82390" y="5111"/>
                    </a:cubicBezTo>
                    <a:cubicBezTo>
                      <a:pt x="81661" y="6237"/>
                      <a:pt x="81264" y="6833"/>
                      <a:pt x="80800" y="7429"/>
                    </a:cubicBezTo>
                    <a:cubicBezTo>
                      <a:pt x="67223" y="26569"/>
                      <a:pt x="53514" y="45643"/>
                      <a:pt x="39804" y="64717"/>
                    </a:cubicBezTo>
                    <a:cubicBezTo>
                      <a:pt x="37619" y="67830"/>
                      <a:pt x="35036" y="70810"/>
                      <a:pt x="32585" y="73724"/>
                    </a:cubicBezTo>
                    <a:cubicBezTo>
                      <a:pt x="32055" y="74387"/>
                      <a:pt x="30929" y="74585"/>
                      <a:pt x="30068" y="74983"/>
                    </a:cubicBezTo>
                    <a:cubicBezTo>
                      <a:pt x="30267" y="73989"/>
                      <a:pt x="30135" y="72731"/>
                      <a:pt x="30664" y="71936"/>
                    </a:cubicBezTo>
                    <a:cubicBezTo>
                      <a:pt x="37089" y="62399"/>
                      <a:pt x="43712" y="52995"/>
                      <a:pt x="50202" y="43458"/>
                    </a:cubicBezTo>
                    <a:cubicBezTo>
                      <a:pt x="57289" y="33060"/>
                      <a:pt x="64044" y="22463"/>
                      <a:pt x="71462" y="12330"/>
                    </a:cubicBezTo>
                    <a:cubicBezTo>
                      <a:pt x="73581" y="9349"/>
                      <a:pt x="77224" y="7495"/>
                      <a:pt x="80270" y="5111"/>
                    </a:cubicBezTo>
                    <a:cubicBezTo>
                      <a:pt x="80403" y="5022"/>
                      <a:pt x="80572" y="4993"/>
                      <a:pt x="80776" y="4993"/>
                    </a:cubicBezTo>
                    <a:close/>
                    <a:moveTo>
                      <a:pt x="136495" y="72052"/>
                    </a:moveTo>
                    <a:cubicBezTo>
                      <a:pt x="136563" y="72052"/>
                      <a:pt x="136631" y="72058"/>
                      <a:pt x="136698" y="72069"/>
                    </a:cubicBezTo>
                    <a:cubicBezTo>
                      <a:pt x="137095" y="72201"/>
                      <a:pt x="137294" y="72731"/>
                      <a:pt x="137823" y="73327"/>
                    </a:cubicBezTo>
                    <a:cubicBezTo>
                      <a:pt x="135174" y="76638"/>
                      <a:pt x="132525" y="79950"/>
                      <a:pt x="129876" y="83195"/>
                    </a:cubicBezTo>
                    <a:cubicBezTo>
                      <a:pt x="129850" y="83221"/>
                      <a:pt x="129802" y="83232"/>
                      <a:pt x="129737" y="83232"/>
                    </a:cubicBezTo>
                    <a:cubicBezTo>
                      <a:pt x="129469" y="83232"/>
                      <a:pt x="128924" y="83050"/>
                      <a:pt x="128551" y="82997"/>
                    </a:cubicBezTo>
                    <a:cubicBezTo>
                      <a:pt x="128684" y="82599"/>
                      <a:pt x="128816" y="82202"/>
                      <a:pt x="128949" y="81871"/>
                    </a:cubicBezTo>
                    <a:cubicBezTo>
                      <a:pt x="131134" y="78758"/>
                      <a:pt x="133320" y="75579"/>
                      <a:pt x="135572" y="72466"/>
                    </a:cubicBezTo>
                    <a:cubicBezTo>
                      <a:pt x="135792" y="72190"/>
                      <a:pt x="136151" y="72052"/>
                      <a:pt x="136495" y="72052"/>
                    </a:cubicBezTo>
                    <a:close/>
                    <a:moveTo>
                      <a:pt x="141797" y="75513"/>
                    </a:moveTo>
                    <a:lnTo>
                      <a:pt x="141797" y="75513"/>
                    </a:lnTo>
                    <a:cubicBezTo>
                      <a:pt x="141731" y="76175"/>
                      <a:pt x="141532" y="76771"/>
                      <a:pt x="141334" y="77367"/>
                    </a:cubicBezTo>
                    <a:cubicBezTo>
                      <a:pt x="139810" y="79553"/>
                      <a:pt x="138287" y="81672"/>
                      <a:pt x="136698" y="83791"/>
                    </a:cubicBezTo>
                    <a:cubicBezTo>
                      <a:pt x="136102" y="84454"/>
                      <a:pt x="135439" y="85116"/>
                      <a:pt x="134711" y="85646"/>
                    </a:cubicBezTo>
                    <a:cubicBezTo>
                      <a:pt x="134578" y="84255"/>
                      <a:pt x="134247" y="83328"/>
                      <a:pt x="134512" y="82864"/>
                    </a:cubicBezTo>
                    <a:cubicBezTo>
                      <a:pt x="135969" y="80480"/>
                      <a:pt x="137559" y="78096"/>
                      <a:pt x="139214" y="75910"/>
                    </a:cubicBezTo>
                    <a:cubicBezTo>
                      <a:pt x="139612" y="75446"/>
                      <a:pt x="140936" y="75645"/>
                      <a:pt x="141797" y="75513"/>
                    </a:cubicBezTo>
                    <a:close/>
                    <a:moveTo>
                      <a:pt x="147559" y="75579"/>
                    </a:moveTo>
                    <a:cubicBezTo>
                      <a:pt x="147559" y="75778"/>
                      <a:pt x="147493" y="76042"/>
                      <a:pt x="147427" y="76241"/>
                    </a:cubicBezTo>
                    <a:cubicBezTo>
                      <a:pt x="145042" y="79751"/>
                      <a:pt x="142658" y="83261"/>
                      <a:pt x="140208" y="86772"/>
                    </a:cubicBezTo>
                    <a:cubicBezTo>
                      <a:pt x="140075" y="86904"/>
                      <a:pt x="139810" y="87037"/>
                      <a:pt x="139148" y="87434"/>
                    </a:cubicBezTo>
                    <a:cubicBezTo>
                      <a:pt x="139347" y="86772"/>
                      <a:pt x="139281" y="86440"/>
                      <a:pt x="139413" y="86242"/>
                    </a:cubicBezTo>
                    <a:cubicBezTo>
                      <a:pt x="141731" y="82732"/>
                      <a:pt x="144115" y="79288"/>
                      <a:pt x="146500" y="75844"/>
                    </a:cubicBezTo>
                    <a:cubicBezTo>
                      <a:pt x="146698" y="75645"/>
                      <a:pt x="147228" y="75645"/>
                      <a:pt x="147559" y="75579"/>
                    </a:cubicBezTo>
                    <a:close/>
                    <a:moveTo>
                      <a:pt x="126035" y="86242"/>
                    </a:moveTo>
                    <a:lnTo>
                      <a:pt x="126962" y="87699"/>
                    </a:lnTo>
                    <a:cubicBezTo>
                      <a:pt x="126366" y="88229"/>
                      <a:pt x="125770" y="88692"/>
                      <a:pt x="125107" y="89156"/>
                    </a:cubicBezTo>
                    <a:cubicBezTo>
                      <a:pt x="125102" y="89159"/>
                      <a:pt x="125095" y="89160"/>
                      <a:pt x="125087" y="89160"/>
                    </a:cubicBezTo>
                    <a:cubicBezTo>
                      <a:pt x="124919" y="89160"/>
                      <a:pt x="124313" y="88494"/>
                      <a:pt x="124313" y="88494"/>
                    </a:cubicBezTo>
                    <a:cubicBezTo>
                      <a:pt x="124843" y="87699"/>
                      <a:pt x="125439" y="86970"/>
                      <a:pt x="126035" y="86242"/>
                    </a:cubicBezTo>
                    <a:close/>
                    <a:moveTo>
                      <a:pt x="133452" y="68029"/>
                    </a:moveTo>
                    <a:cubicBezTo>
                      <a:pt x="133651" y="68227"/>
                      <a:pt x="134048" y="68426"/>
                      <a:pt x="134115" y="68625"/>
                    </a:cubicBezTo>
                    <a:cubicBezTo>
                      <a:pt x="134115" y="69155"/>
                      <a:pt x="133982" y="69684"/>
                      <a:pt x="133717" y="70148"/>
                    </a:cubicBezTo>
                    <a:cubicBezTo>
                      <a:pt x="127889" y="77367"/>
                      <a:pt x="122061" y="84520"/>
                      <a:pt x="116166" y="91606"/>
                    </a:cubicBezTo>
                    <a:cubicBezTo>
                      <a:pt x="115306" y="92467"/>
                      <a:pt x="114312" y="93196"/>
                      <a:pt x="113319" y="93792"/>
                    </a:cubicBezTo>
                    <a:cubicBezTo>
                      <a:pt x="113716" y="92732"/>
                      <a:pt x="113848" y="91540"/>
                      <a:pt x="114511" y="90679"/>
                    </a:cubicBezTo>
                    <a:cubicBezTo>
                      <a:pt x="120273" y="83526"/>
                      <a:pt x="126101" y="76440"/>
                      <a:pt x="131863" y="69419"/>
                    </a:cubicBezTo>
                    <a:cubicBezTo>
                      <a:pt x="132326" y="68890"/>
                      <a:pt x="132856" y="68426"/>
                      <a:pt x="133452" y="68029"/>
                    </a:cubicBezTo>
                    <a:close/>
                    <a:moveTo>
                      <a:pt x="150550" y="81326"/>
                    </a:moveTo>
                    <a:cubicBezTo>
                      <a:pt x="150796" y="81326"/>
                      <a:pt x="151036" y="81352"/>
                      <a:pt x="151268" y="81407"/>
                    </a:cubicBezTo>
                    <a:lnTo>
                      <a:pt x="152394" y="81606"/>
                    </a:lnTo>
                    <a:cubicBezTo>
                      <a:pt x="152129" y="81937"/>
                      <a:pt x="151930" y="82268"/>
                      <a:pt x="151665" y="82533"/>
                    </a:cubicBezTo>
                    <a:cubicBezTo>
                      <a:pt x="148818" y="85844"/>
                      <a:pt x="145903" y="89222"/>
                      <a:pt x="143056" y="92534"/>
                    </a:cubicBezTo>
                    <a:cubicBezTo>
                      <a:pt x="142592" y="93063"/>
                      <a:pt x="141996" y="93527"/>
                      <a:pt x="141532" y="93991"/>
                    </a:cubicBezTo>
                    <a:cubicBezTo>
                      <a:pt x="141863" y="93461"/>
                      <a:pt x="142128" y="92931"/>
                      <a:pt x="142327" y="92401"/>
                    </a:cubicBezTo>
                    <a:cubicBezTo>
                      <a:pt x="142724" y="91540"/>
                      <a:pt x="143056" y="90613"/>
                      <a:pt x="143254" y="89951"/>
                    </a:cubicBezTo>
                    <a:cubicBezTo>
                      <a:pt x="142884" y="86127"/>
                      <a:pt x="147224" y="81326"/>
                      <a:pt x="150550" y="81326"/>
                    </a:cubicBezTo>
                    <a:close/>
                    <a:moveTo>
                      <a:pt x="88555" y="92779"/>
                    </a:moveTo>
                    <a:cubicBezTo>
                      <a:pt x="88843" y="92779"/>
                      <a:pt x="89310" y="92886"/>
                      <a:pt x="89807" y="92931"/>
                    </a:cubicBezTo>
                    <a:lnTo>
                      <a:pt x="86032" y="97699"/>
                    </a:lnTo>
                    <a:cubicBezTo>
                      <a:pt x="85900" y="97368"/>
                      <a:pt x="85569" y="96905"/>
                      <a:pt x="85701" y="96706"/>
                    </a:cubicBezTo>
                    <a:cubicBezTo>
                      <a:pt x="86496" y="95381"/>
                      <a:pt x="87357" y="94057"/>
                      <a:pt x="88284" y="92865"/>
                    </a:cubicBezTo>
                    <a:cubicBezTo>
                      <a:pt x="88326" y="92802"/>
                      <a:pt x="88421" y="92779"/>
                      <a:pt x="88555" y="92779"/>
                    </a:cubicBezTo>
                    <a:close/>
                    <a:moveTo>
                      <a:pt x="158970" y="80471"/>
                    </a:moveTo>
                    <a:cubicBezTo>
                      <a:pt x="159040" y="80471"/>
                      <a:pt x="159155" y="80768"/>
                      <a:pt x="159216" y="81010"/>
                    </a:cubicBezTo>
                    <a:cubicBezTo>
                      <a:pt x="158421" y="82003"/>
                      <a:pt x="157692" y="82930"/>
                      <a:pt x="156964" y="83924"/>
                    </a:cubicBezTo>
                    <a:cubicBezTo>
                      <a:pt x="153387" y="88560"/>
                      <a:pt x="149811" y="93130"/>
                      <a:pt x="146235" y="97699"/>
                    </a:cubicBezTo>
                    <a:cubicBezTo>
                      <a:pt x="145970" y="98031"/>
                      <a:pt x="145307" y="98097"/>
                      <a:pt x="144844" y="98296"/>
                    </a:cubicBezTo>
                    <a:cubicBezTo>
                      <a:pt x="144645" y="97699"/>
                      <a:pt x="144181" y="96838"/>
                      <a:pt x="144380" y="96640"/>
                    </a:cubicBezTo>
                    <a:cubicBezTo>
                      <a:pt x="148486" y="91275"/>
                      <a:pt x="152659" y="86043"/>
                      <a:pt x="156898" y="80877"/>
                    </a:cubicBezTo>
                    <a:cubicBezTo>
                      <a:pt x="157295" y="80480"/>
                      <a:pt x="158222" y="80546"/>
                      <a:pt x="158951" y="80480"/>
                    </a:cubicBezTo>
                    <a:cubicBezTo>
                      <a:pt x="158956" y="80474"/>
                      <a:pt x="158963" y="80471"/>
                      <a:pt x="158970" y="80471"/>
                    </a:cubicBezTo>
                    <a:close/>
                    <a:moveTo>
                      <a:pt x="179548" y="60942"/>
                    </a:moveTo>
                    <a:lnTo>
                      <a:pt x="180078" y="62730"/>
                    </a:lnTo>
                    <a:cubicBezTo>
                      <a:pt x="178091" y="65446"/>
                      <a:pt x="175972" y="68360"/>
                      <a:pt x="173852" y="71274"/>
                    </a:cubicBezTo>
                    <a:cubicBezTo>
                      <a:pt x="169084" y="77764"/>
                      <a:pt x="164249" y="84387"/>
                      <a:pt x="159348" y="90812"/>
                    </a:cubicBezTo>
                    <a:cubicBezTo>
                      <a:pt x="155904" y="95448"/>
                      <a:pt x="152261" y="99885"/>
                      <a:pt x="148619" y="104322"/>
                    </a:cubicBezTo>
                    <a:cubicBezTo>
                      <a:pt x="148477" y="104493"/>
                      <a:pt x="148177" y="104541"/>
                      <a:pt x="147823" y="104541"/>
                    </a:cubicBezTo>
                    <a:cubicBezTo>
                      <a:pt x="147351" y="104541"/>
                      <a:pt x="146783" y="104455"/>
                      <a:pt x="146367" y="104455"/>
                    </a:cubicBezTo>
                    <a:cubicBezTo>
                      <a:pt x="146367" y="103859"/>
                      <a:pt x="146168" y="102998"/>
                      <a:pt x="146500" y="102600"/>
                    </a:cubicBezTo>
                    <a:cubicBezTo>
                      <a:pt x="151930" y="95050"/>
                      <a:pt x="157361" y="87500"/>
                      <a:pt x="163057" y="80149"/>
                    </a:cubicBezTo>
                    <a:cubicBezTo>
                      <a:pt x="167958" y="73857"/>
                      <a:pt x="173190" y="67896"/>
                      <a:pt x="178290" y="61803"/>
                    </a:cubicBezTo>
                    <a:cubicBezTo>
                      <a:pt x="178687" y="61472"/>
                      <a:pt x="179084" y="61207"/>
                      <a:pt x="179548" y="60942"/>
                    </a:cubicBezTo>
                    <a:close/>
                    <a:moveTo>
                      <a:pt x="179614" y="68029"/>
                    </a:moveTo>
                    <a:lnTo>
                      <a:pt x="179747" y="68558"/>
                    </a:lnTo>
                    <a:cubicBezTo>
                      <a:pt x="181204" y="78427"/>
                      <a:pt x="173985" y="82136"/>
                      <a:pt x="170276" y="87566"/>
                    </a:cubicBezTo>
                    <a:cubicBezTo>
                      <a:pt x="162991" y="97964"/>
                      <a:pt x="155043" y="107965"/>
                      <a:pt x="147360" y="118164"/>
                    </a:cubicBezTo>
                    <a:cubicBezTo>
                      <a:pt x="147029" y="118628"/>
                      <a:pt x="146698" y="119025"/>
                      <a:pt x="146367" y="119423"/>
                    </a:cubicBezTo>
                    <a:cubicBezTo>
                      <a:pt x="146500" y="118760"/>
                      <a:pt x="146632" y="118098"/>
                      <a:pt x="146831" y="117436"/>
                    </a:cubicBezTo>
                    <a:cubicBezTo>
                      <a:pt x="150738" y="107369"/>
                      <a:pt x="156301" y="98031"/>
                      <a:pt x="163256" y="89752"/>
                    </a:cubicBezTo>
                    <a:cubicBezTo>
                      <a:pt x="168620" y="83328"/>
                      <a:pt x="173190" y="76307"/>
                      <a:pt x="178157" y="69552"/>
                    </a:cubicBezTo>
                    <a:cubicBezTo>
                      <a:pt x="178621" y="69022"/>
                      <a:pt x="179084" y="68492"/>
                      <a:pt x="179614" y="68029"/>
                    </a:cubicBezTo>
                    <a:close/>
                    <a:moveTo>
                      <a:pt x="51129" y="53657"/>
                    </a:moveTo>
                    <a:cubicBezTo>
                      <a:pt x="51196" y="53988"/>
                      <a:pt x="51262" y="54385"/>
                      <a:pt x="51659" y="56107"/>
                    </a:cubicBezTo>
                    <a:cubicBezTo>
                      <a:pt x="48811" y="60545"/>
                      <a:pt x="45500" y="65843"/>
                      <a:pt x="42122" y="71075"/>
                    </a:cubicBezTo>
                    <a:cubicBezTo>
                      <a:pt x="31724" y="86838"/>
                      <a:pt x="21326" y="102600"/>
                      <a:pt x="10994" y="118429"/>
                    </a:cubicBezTo>
                    <a:cubicBezTo>
                      <a:pt x="9140" y="121343"/>
                      <a:pt x="7550" y="124456"/>
                      <a:pt x="5829" y="127370"/>
                    </a:cubicBezTo>
                    <a:cubicBezTo>
                      <a:pt x="5497" y="127768"/>
                      <a:pt x="5034" y="128165"/>
                      <a:pt x="4636" y="128430"/>
                    </a:cubicBezTo>
                    <a:cubicBezTo>
                      <a:pt x="4636" y="127900"/>
                      <a:pt x="4703" y="127370"/>
                      <a:pt x="4835" y="126840"/>
                    </a:cubicBezTo>
                    <a:cubicBezTo>
                      <a:pt x="11855" y="113727"/>
                      <a:pt x="18346" y="100216"/>
                      <a:pt x="26161" y="87566"/>
                    </a:cubicBezTo>
                    <a:cubicBezTo>
                      <a:pt x="33380" y="76042"/>
                      <a:pt x="41990" y="65512"/>
                      <a:pt x="50003" y="54650"/>
                    </a:cubicBezTo>
                    <a:cubicBezTo>
                      <a:pt x="50335" y="54253"/>
                      <a:pt x="50732" y="53922"/>
                      <a:pt x="51129" y="53657"/>
                    </a:cubicBezTo>
                    <a:close/>
                    <a:moveTo>
                      <a:pt x="49209" y="65909"/>
                    </a:moveTo>
                    <a:lnTo>
                      <a:pt x="49209" y="66505"/>
                    </a:lnTo>
                    <a:lnTo>
                      <a:pt x="50600" y="67366"/>
                    </a:lnTo>
                    <a:cubicBezTo>
                      <a:pt x="48083" y="71870"/>
                      <a:pt x="45831" y="76638"/>
                      <a:pt x="42917" y="81010"/>
                    </a:cubicBezTo>
                    <a:cubicBezTo>
                      <a:pt x="32254" y="96905"/>
                      <a:pt x="21392" y="112667"/>
                      <a:pt x="10597" y="128430"/>
                    </a:cubicBezTo>
                    <a:cubicBezTo>
                      <a:pt x="9802" y="129357"/>
                      <a:pt x="8941" y="130284"/>
                      <a:pt x="8014" y="131079"/>
                    </a:cubicBezTo>
                    <a:cubicBezTo>
                      <a:pt x="8279" y="129821"/>
                      <a:pt x="8676" y="128695"/>
                      <a:pt x="9272" y="127569"/>
                    </a:cubicBezTo>
                    <a:cubicBezTo>
                      <a:pt x="22320" y="107170"/>
                      <a:pt x="35367" y="86838"/>
                      <a:pt x="48546" y="66505"/>
                    </a:cubicBezTo>
                    <a:cubicBezTo>
                      <a:pt x="48745" y="66240"/>
                      <a:pt x="48944" y="66042"/>
                      <a:pt x="49209" y="65909"/>
                    </a:cubicBezTo>
                    <a:close/>
                    <a:moveTo>
                      <a:pt x="57090" y="77301"/>
                    </a:moveTo>
                    <a:cubicBezTo>
                      <a:pt x="57421" y="78758"/>
                      <a:pt x="58547" y="80678"/>
                      <a:pt x="57951" y="81606"/>
                    </a:cubicBezTo>
                    <a:cubicBezTo>
                      <a:pt x="54904" y="86573"/>
                      <a:pt x="51394" y="91209"/>
                      <a:pt x="48083" y="96044"/>
                    </a:cubicBezTo>
                    <a:cubicBezTo>
                      <a:pt x="40202" y="107568"/>
                      <a:pt x="32320" y="119092"/>
                      <a:pt x="24439" y="130615"/>
                    </a:cubicBezTo>
                    <a:cubicBezTo>
                      <a:pt x="23909" y="131410"/>
                      <a:pt x="23247" y="132139"/>
                      <a:pt x="22585" y="132867"/>
                    </a:cubicBezTo>
                    <a:lnTo>
                      <a:pt x="21326" y="132470"/>
                    </a:lnTo>
                    <a:cubicBezTo>
                      <a:pt x="21459" y="131675"/>
                      <a:pt x="21326" y="130615"/>
                      <a:pt x="21790" y="129953"/>
                    </a:cubicBezTo>
                    <a:cubicBezTo>
                      <a:pt x="26757" y="121939"/>
                      <a:pt x="31857" y="114058"/>
                      <a:pt x="36956" y="106177"/>
                    </a:cubicBezTo>
                    <a:cubicBezTo>
                      <a:pt x="42917" y="97103"/>
                      <a:pt x="48944" y="88096"/>
                      <a:pt x="54971" y="79023"/>
                    </a:cubicBezTo>
                    <a:cubicBezTo>
                      <a:pt x="55633" y="78360"/>
                      <a:pt x="56361" y="77764"/>
                      <a:pt x="57090" y="77301"/>
                    </a:cubicBezTo>
                    <a:close/>
                    <a:moveTo>
                      <a:pt x="53530" y="74946"/>
                    </a:moveTo>
                    <a:cubicBezTo>
                      <a:pt x="53850" y="74946"/>
                      <a:pt x="54266" y="75128"/>
                      <a:pt x="54639" y="75181"/>
                    </a:cubicBezTo>
                    <a:cubicBezTo>
                      <a:pt x="54441" y="75513"/>
                      <a:pt x="54242" y="75844"/>
                      <a:pt x="54043" y="76175"/>
                    </a:cubicBezTo>
                    <a:lnTo>
                      <a:pt x="17816" y="129688"/>
                    </a:lnTo>
                    <a:lnTo>
                      <a:pt x="15498" y="133132"/>
                    </a:lnTo>
                    <a:lnTo>
                      <a:pt x="13312" y="132602"/>
                    </a:lnTo>
                    <a:cubicBezTo>
                      <a:pt x="13312" y="131741"/>
                      <a:pt x="12981" y="130682"/>
                      <a:pt x="13379" y="130086"/>
                    </a:cubicBezTo>
                    <a:cubicBezTo>
                      <a:pt x="25035" y="112402"/>
                      <a:pt x="36824" y="94785"/>
                      <a:pt x="48811" y="77301"/>
                    </a:cubicBezTo>
                    <a:cubicBezTo>
                      <a:pt x="49606" y="76042"/>
                      <a:pt x="51792" y="75645"/>
                      <a:pt x="53315" y="74983"/>
                    </a:cubicBezTo>
                    <a:cubicBezTo>
                      <a:pt x="53380" y="74957"/>
                      <a:pt x="53452" y="74946"/>
                      <a:pt x="53530" y="74946"/>
                    </a:cubicBezTo>
                    <a:close/>
                    <a:moveTo>
                      <a:pt x="62190" y="83791"/>
                    </a:moveTo>
                    <a:cubicBezTo>
                      <a:pt x="62057" y="85116"/>
                      <a:pt x="62388" y="86838"/>
                      <a:pt x="61660" y="87831"/>
                    </a:cubicBezTo>
                    <a:cubicBezTo>
                      <a:pt x="54441" y="98428"/>
                      <a:pt x="47023" y="108826"/>
                      <a:pt x="39738" y="119290"/>
                    </a:cubicBezTo>
                    <a:cubicBezTo>
                      <a:pt x="33777" y="127834"/>
                      <a:pt x="27949" y="136444"/>
                      <a:pt x="22121" y="144987"/>
                    </a:cubicBezTo>
                    <a:cubicBezTo>
                      <a:pt x="21988" y="145252"/>
                      <a:pt x="21790" y="145451"/>
                      <a:pt x="21194" y="146312"/>
                    </a:cubicBezTo>
                    <a:cubicBezTo>
                      <a:pt x="21194" y="145848"/>
                      <a:pt x="21326" y="145385"/>
                      <a:pt x="21459" y="144921"/>
                    </a:cubicBezTo>
                    <a:cubicBezTo>
                      <a:pt x="21657" y="144457"/>
                      <a:pt x="21922" y="144060"/>
                      <a:pt x="22121" y="143663"/>
                    </a:cubicBezTo>
                    <a:cubicBezTo>
                      <a:pt x="31790" y="122602"/>
                      <a:pt x="45897" y="104389"/>
                      <a:pt x="58613" y="85381"/>
                    </a:cubicBezTo>
                    <a:cubicBezTo>
                      <a:pt x="59209" y="84454"/>
                      <a:pt x="60931" y="84255"/>
                      <a:pt x="62190" y="83791"/>
                    </a:cubicBezTo>
                    <a:close/>
                    <a:moveTo>
                      <a:pt x="62455" y="93461"/>
                    </a:moveTo>
                    <a:cubicBezTo>
                      <a:pt x="63316" y="93726"/>
                      <a:pt x="64177" y="94454"/>
                      <a:pt x="65170" y="95117"/>
                    </a:cubicBezTo>
                    <a:cubicBezTo>
                      <a:pt x="63978" y="96838"/>
                      <a:pt x="62984" y="98296"/>
                      <a:pt x="61991" y="99753"/>
                    </a:cubicBezTo>
                    <a:cubicBezTo>
                      <a:pt x="53646" y="111608"/>
                      <a:pt x="45367" y="123463"/>
                      <a:pt x="36956" y="135252"/>
                    </a:cubicBezTo>
                    <a:cubicBezTo>
                      <a:pt x="33579" y="140020"/>
                      <a:pt x="30068" y="144590"/>
                      <a:pt x="26558" y="149094"/>
                    </a:cubicBezTo>
                    <a:cubicBezTo>
                      <a:pt x="26028" y="149690"/>
                      <a:pt x="24770" y="149690"/>
                      <a:pt x="23843" y="149954"/>
                    </a:cubicBezTo>
                    <a:cubicBezTo>
                      <a:pt x="23909" y="149160"/>
                      <a:pt x="23710" y="148233"/>
                      <a:pt x="24108" y="147636"/>
                    </a:cubicBezTo>
                    <a:cubicBezTo>
                      <a:pt x="32320" y="135053"/>
                      <a:pt x="40599" y="122469"/>
                      <a:pt x="49010" y="110018"/>
                    </a:cubicBezTo>
                    <a:cubicBezTo>
                      <a:pt x="52586" y="104654"/>
                      <a:pt x="56560" y="99554"/>
                      <a:pt x="60401" y="94322"/>
                    </a:cubicBezTo>
                    <a:cubicBezTo>
                      <a:pt x="60865" y="93726"/>
                      <a:pt x="61660" y="93461"/>
                      <a:pt x="62455" y="93461"/>
                    </a:cubicBezTo>
                    <a:close/>
                    <a:moveTo>
                      <a:pt x="68585" y="96502"/>
                    </a:moveTo>
                    <a:cubicBezTo>
                      <a:pt x="68800" y="96502"/>
                      <a:pt x="69229" y="96986"/>
                      <a:pt x="69541" y="97236"/>
                    </a:cubicBezTo>
                    <a:lnTo>
                      <a:pt x="69607" y="97236"/>
                    </a:lnTo>
                    <a:cubicBezTo>
                      <a:pt x="68018" y="99620"/>
                      <a:pt x="66627" y="101872"/>
                      <a:pt x="65037" y="103991"/>
                    </a:cubicBezTo>
                    <a:cubicBezTo>
                      <a:pt x="55236" y="117635"/>
                      <a:pt x="45434" y="131278"/>
                      <a:pt x="35565" y="144921"/>
                    </a:cubicBezTo>
                    <a:cubicBezTo>
                      <a:pt x="34506" y="146444"/>
                      <a:pt x="33380" y="148034"/>
                      <a:pt x="32254" y="149623"/>
                    </a:cubicBezTo>
                    <a:cubicBezTo>
                      <a:pt x="31790" y="150153"/>
                      <a:pt x="31327" y="150749"/>
                      <a:pt x="30797" y="151279"/>
                    </a:cubicBezTo>
                    <a:cubicBezTo>
                      <a:pt x="30731" y="150352"/>
                      <a:pt x="30267" y="149226"/>
                      <a:pt x="30598" y="148630"/>
                    </a:cubicBezTo>
                    <a:cubicBezTo>
                      <a:pt x="32254" y="146047"/>
                      <a:pt x="34042" y="143596"/>
                      <a:pt x="35830" y="141080"/>
                    </a:cubicBezTo>
                    <a:cubicBezTo>
                      <a:pt x="45831" y="126774"/>
                      <a:pt x="55898" y="112469"/>
                      <a:pt x="65965" y="98163"/>
                    </a:cubicBezTo>
                    <a:cubicBezTo>
                      <a:pt x="66495" y="97368"/>
                      <a:pt x="67620" y="96971"/>
                      <a:pt x="68548" y="96507"/>
                    </a:cubicBezTo>
                    <a:cubicBezTo>
                      <a:pt x="68559" y="96503"/>
                      <a:pt x="68572" y="96502"/>
                      <a:pt x="68585" y="96502"/>
                    </a:cubicBezTo>
                    <a:close/>
                    <a:moveTo>
                      <a:pt x="75899" y="98958"/>
                    </a:moveTo>
                    <a:cubicBezTo>
                      <a:pt x="76164" y="98958"/>
                      <a:pt x="76429" y="99289"/>
                      <a:pt x="76760" y="99488"/>
                    </a:cubicBezTo>
                    <a:cubicBezTo>
                      <a:pt x="75435" y="101276"/>
                      <a:pt x="74310" y="102799"/>
                      <a:pt x="73184" y="104322"/>
                    </a:cubicBezTo>
                    <a:cubicBezTo>
                      <a:pt x="64375" y="116774"/>
                      <a:pt x="55567" y="129092"/>
                      <a:pt x="46626" y="141411"/>
                    </a:cubicBezTo>
                    <a:cubicBezTo>
                      <a:pt x="42122" y="147703"/>
                      <a:pt x="37552" y="153862"/>
                      <a:pt x="32850" y="159955"/>
                    </a:cubicBezTo>
                    <a:cubicBezTo>
                      <a:pt x="32369" y="160276"/>
                      <a:pt x="31839" y="160451"/>
                      <a:pt x="31305" y="160451"/>
                    </a:cubicBezTo>
                    <a:cubicBezTo>
                      <a:pt x="30957" y="160451"/>
                      <a:pt x="30607" y="160377"/>
                      <a:pt x="30267" y="160220"/>
                    </a:cubicBezTo>
                    <a:cubicBezTo>
                      <a:pt x="29671" y="159558"/>
                      <a:pt x="29472" y="158631"/>
                      <a:pt x="29737" y="157770"/>
                    </a:cubicBezTo>
                    <a:cubicBezTo>
                      <a:pt x="43381" y="138298"/>
                      <a:pt x="57156" y="119025"/>
                      <a:pt x="71131" y="99819"/>
                    </a:cubicBezTo>
                    <a:cubicBezTo>
                      <a:pt x="71793" y="98892"/>
                      <a:pt x="74243" y="99223"/>
                      <a:pt x="75899" y="98958"/>
                    </a:cubicBezTo>
                    <a:close/>
                    <a:moveTo>
                      <a:pt x="177693" y="147239"/>
                    </a:moveTo>
                    <a:cubicBezTo>
                      <a:pt x="178422" y="148564"/>
                      <a:pt x="179283" y="149888"/>
                      <a:pt x="180078" y="151345"/>
                    </a:cubicBezTo>
                    <a:cubicBezTo>
                      <a:pt x="179151" y="152140"/>
                      <a:pt x="178290" y="153001"/>
                      <a:pt x="177429" y="153730"/>
                    </a:cubicBezTo>
                    <a:cubicBezTo>
                      <a:pt x="174117" y="156379"/>
                      <a:pt x="170806" y="159028"/>
                      <a:pt x="167494" y="161611"/>
                    </a:cubicBezTo>
                    <a:cubicBezTo>
                      <a:pt x="167295" y="161743"/>
                      <a:pt x="167097" y="161876"/>
                      <a:pt x="166964" y="162008"/>
                    </a:cubicBezTo>
                    <a:cubicBezTo>
                      <a:pt x="166964" y="161677"/>
                      <a:pt x="167031" y="161412"/>
                      <a:pt x="167163" y="161147"/>
                    </a:cubicBezTo>
                    <a:cubicBezTo>
                      <a:pt x="170342" y="156776"/>
                      <a:pt x="173521" y="152339"/>
                      <a:pt x="176766" y="147901"/>
                    </a:cubicBezTo>
                    <a:cubicBezTo>
                      <a:pt x="177031" y="147636"/>
                      <a:pt x="177362" y="147438"/>
                      <a:pt x="177693" y="147239"/>
                    </a:cubicBezTo>
                    <a:close/>
                    <a:moveTo>
                      <a:pt x="82760" y="100391"/>
                    </a:moveTo>
                    <a:cubicBezTo>
                      <a:pt x="83030" y="100391"/>
                      <a:pt x="83423" y="100770"/>
                      <a:pt x="83714" y="100945"/>
                    </a:cubicBezTo>
                    <a:cubicBezTo>
                      <a:pt x="81330" y="104654"/>
                      <a:pt x="79078" y="108164"/>
                      <a:pt x="76760" y="111608"/>
                    </a:cubicBezTo>
                    <a:cubicBezTo>
                      <a:pt x="66031" y="126973"/>
                      <a:pt x="55302" y="142272"/>
                      <a:pt x="44506" y="157637"/>
                    </a:cubicBezTo>
                    <a:cubicBezTo>
                      <a:pt x="43049" y="159756"/>
                      <a:pt x="41526" y="161810"/>
                      <a:pt x="39870" y="163796"/>
                    </a:cubicBezTo>
                    <a:cubicBezTo>
                      <a:pt x="39600" y="163989"/>
                      <a:pt x="39285" y="164092"/>
                      <a:pt x="38965" y="164092"/>
                    </a:cubicBezTo>
                    <a:cubicBezTo>
                      <a:pt x="38735" y="164092"/>
                      <a:pt x="38502" y="164039"/>
                      <a:pt x="38281" y="163929"/>
                    </a:cubicBezTo>
                    <a:cubicBezTo>
                      <a:pt x="37486" y="162935"/>
                      <a:pt x="36029" y="161214"/>
                      <a:pt x="36360" y="160684"/>
                    </a:cubicBezTo>
                    <a:cubicBezTo>
                      <a:pt x="40599" y="154193"/>
                      <a:pt x="45102" y="147769"/>
                      <a:pt x="49606" y="141411"/>
                    </a:cubicBezTo>
                    <a:cubicBezTo>
                      <a:pt x="58878" y="128364"/>
                      <a:pt x="68150" y="115250"/>
                      <a:pt x="77621" y="102336"/>
                    </a:cubicBezTo>
                    <a:cubicBezTo>
                      <a:pt x="78548" y="101077"/>
                      <a:pt x="80933" y="100945"/>
                      <a:pt x="82654" y="100415"/>
                    </a:cubicBezTo>
                    <a:cubicBezTo>
                      <a:pt x="82687" y="100399"/>
                      <a:pt x="82722" y="100391"/>
                      <a:pt x="82760" y="100391"/>
                    </a:cubicBezTo>
                    <a:close/>
                    <a:moveTo>
                      <a:pt x="116584" y="126058"/>
                    </a:moveTo>
                    <a:cubicBezTo>
                      <a:pt x="117546" y="126058"/>
                      <a:pt x="118774" y="126244"/>
                      <a:pt x="119677" y="126244"/>
                    </a:cubicBezTo>
                    <a:cubicBezTo>
                      <a:pt x="119345" y="127238"/>
                      <a:pt x="118948" y="128231"/>
                      <a:pt x="118352" y="129092"/>
                    </a:cubicBezTo>
                    <a:cubicBezTo>
                      <a:pt x="109014" y="141146"/>
                      <a:pt x="99609" y="153200"/>
                      <a:pt x="90205" y="165320"/>
                    </a:cubicBezTo>
                    <a:cubicBezTo>
                      <a:pt x="89940" y="165651"/>
                      <a:pt x="89675" y="166048"/>
                      <a:pt x="89476" y="166512"/>
                    </a:cubicBezTo>
                    <a:lnTo>
                      <a:pt x="89012" y="166446"/>
                    </a:lnTo>
                    <a:cubicBezTo>
                      <a:pt x="89079" y="166181"/>
                      <a:pt x="89145" y="165982"/>
                      <a:pt x="89277" y="165783"/>
                    </a:cubicBezTo>
                    <a:cubicBezTo>
                      <a:pt x="97887" y="152670"/>
                      <a:pt x="106431" y="139490"/>
                      <a:pt x="115173" y="126443"/>
                    </a:cubicBezTo>
                    <a:cubicBezTo>
                      <a:pt x="115389" y="126146"/>
                      <a:pt x="115924" y="126058"/>
                      <a:pt x="116584" y="126058"/>
                    </a:cubicBezTo>
                    <a:close/>
                    <a:moveTo>
                      <a:pt x="174000" y="141879"/>
                    </a:moveTo>
                    <a:cubicBezTo>
                      <a:pt x="174105" y="141879"/>
                      <a:pt x="174190" y="141898"/>
                      <a:pt x="174250" y="141941"/>
                    </a:cubicBezTo>
                    <a:cubicBezTo>
                      <a:pt x="175640" y="142934"/>
                      <a:pt x="176435" y="143729"/>
                      <a:pt x="174117" y="145716"/>
                    </a:cubicBezTo>
                    <a:cubicBezTo>
                      <a:pt x="171203" y="148365"/>
                      <a:pt x="169746" y="152670"/>
                      <a:pt x="167428" y="156114"/>
                    </a:cubicBezTo>
                    <a:cubicBezTo>
                      <a:pt x="165441" y="158962"/>
                      <a:pt x="163189" y="161545"/>
                      <a:pt x="161004" y="164194"/>
                    </a:cubicBezTo>
                    <a:cubicBezTo>
                      <a:pt x="158023" y="167836"/>
                      <a:pt x="154911" y="171413"/>
                      <a:pt x="151864" y="174989"/>
                    </a:cubicBezTo>
                    <a:cubicBezTo>
                      <a:pt x="151533" y="175320"/>
                      <a:pt x="151136" y="175585"/>
                      <a:pt x="150804" y="175850"/>
                    </a:cubicBezTo>
                    <a:cubicBezTo>
                      <a:pt x="150804" y="175387"/>
                      <a:pt x="150937" y="174989"/>
                      <a:pt x="151069" y="174592"/>
                    </a:cubicBezTo>
                    <a:cubicBezTo>
                      <a:pt x="157758" y="164260"/>
                      <a:pt x="164381" y="153862"/>
                      <a:pt x="171137" y="143596"/>
                    </a:cubicBezTo>
                    <a:cubicBezTo>
                      <a:pt x="171657" y="142788"/>
                      <a:pt x="173284" y="141879"/>
                      <a:pt x="174000" y="141879"/>
                    </a:cubicBezTo>
                    <a:close/>
                    <a:moveTo>
                      <a:pt x="139710" y="119127"/>
                    </a:moveTo>
                    <a:cubicBezTo>
                      <a:pt x="140003" y="119127"/>
                      <a:pt x="140327" y="119378"/>
                      <a:pt x="140605" y="119489"/>
                    </a:cubicBezTo>
                    <a:cubicBezTo>
                      <a:pt x="138817" y="122138"/>
                      <a:pt x="137426" y="124324"/>
                      <a:pt x="135837" y="126377"/>
                    </a:cubicBezTo>
                    <a:cubicBezTo>
                      <a:pt x="129346" y="135516"/>
                      <a:pt x="122789" y="144656"/>
                      <a:pt x="116166" y="153796"/>
                    </a:cubicBezTo>
                    <a:cubicBezTo>
                      <a:pt x="109742" y="162737"/>
                      <a:pt x="103384" y="171678"/>
                      <a:pt x="96761" y="180553"/>
                    </a:cubicBezTo>
                    <a:cubicBezTo>
                      <a:pt x="95503" y="182208"/>
                      <a:pt x="93317" y="183135"/>
                      <a:pt x="91595" y="184394"/>
                    </a:cubicBezTo>
                    <a:cubicBezTo>
                      <a:pt x="92456" y="182738"/>
                      <a:pt x="93450" y="181082"/>
                      <a:pt x="94443" y="179493"/>
                    </a:cubicBezTo>
                    <a:cubicBezTo>
                      <a:pt x="108948" y="159624"/>
                      <a:pt x="123385" y="139821"/>
                      <a:pt x="137890" y="120019"/>
                    </a:cubicBezTo>
                    <a:cubicBezTo>
                      <a:pt x="138353" y="119555"/>
                      <a:pt x="138883" y="119224"/>
                      <a:pt x="139545" y="119158"/>
                    </a:cubicBezTo>
                    <a:cubicBezTo>
                      <a:pt x="139599" y="119136"/>
                      <a:pt x="139654" y="119127"/>
                      <a:pt x="139710" y="119127"/>
                    </a:cubicBezTo>
                    <a:close/>
                    <a:moveTo>
                      <a:pt x="101000" y="87699"/>
                    </a:moveTo>
                    <a:cubicBezTo>
                      <a:pt x="100735" y="88295"/>
                      <a:pt x="100404" y="88957"/>
                      <a:pt x="100007" y="89553"/>
                    </a:cubicBezTo>
                    <a:cubicBezTo>
                      <a:pt x="92324" y="100680"/>
                      <a:pt x="84575" y="111806"/>
                      <a:pt x="76893" y="122999"/>
                    </a:cubicBezTo>
                    <a:cubicBezTo>
                      <a:pt x="63316" y="142934"/>
                      <a:pt x="49739" y="162869"/>
                      <a:pt x="36095" y="182804"/>
                    </a:cubicBezTo>
                    <a:cubicBezTo>
                      <a:pt x="35698" y="183467"/>
                      <a:pt x="35102" y="184063"/>
                      <a:pt x="33976" y="185520"/>
                    </a:cubicBezTo>
                    <a:cubicBezTo>
                      <a:pt x="34373" y="184063"/>
                      <a:pt x="34440" y="183533"/>
                      <a:pt x="34572" y="183069"/>
                    </a:cubicBezTo>
                    <a:cubicBezTo>
                      <a:pt x="39208" y="169360"/>
                      <a:pt x="46824" y="157438"/>
                      <a:pt x="55103" y="145716"/>
                    </a:cubicBezTo>
                    <a:cubicBezTo>
                      <a:pt x="65236" y="131410"/>
                      <a:pt x="75038" y="116972"/>
                      <a:pt x="85105" y="102667"/>
                    </a:cubicBezTo>
                    <a:cubicBezTo>
                      <a:pt x="88946" y="97236"/>
                      <a:pt x="92390" y="91209"/>
                      <a:pt x="99146" y="88626"/>
                    </a:cubicBezTo>
                    <a:cubicBezTo>
                      <a:pt x="99808" y="88295"/>
                      <a:pt x="100404" y="88030"/>
                      <a:pt x="101000" y="87699"/>
                    </a:cubicBezTo>
                    <a:close/>
                    <a:moveTo>
                      <a:pt x="144711" y="121741"/>
                    </a:moveTo>
                    <a:lnTo>
                      <a:pt x="144711" y="121741"/>
                    </a:lnTo>
                    <a:cubicBezTo>
                      <a:pt x="142195" y="125185"/>
                      <a:pt x="140141" y="128099"/>
                      <a:pt x="138022" y="131079"/>
                    </a:cubicBezTo>
                    <a:cubicBezTo>
                      <a:pt x="125439" y="148696"/>
                      <a:pt x="112855" y="166313"/>
                      <a:pt x="100271" y="183864"/>
                    </a:cubicBezTo>
                    <a:cubicBezTo>
                      <a:pt x="99609" y="184659"/>
                      <a:pt x="98881" y="185321"/>
                      <a:pt x="98086" y="185983"/>
                    </a:cubicBezTo>
                    <a:cubicBezTo>
                      <a:pt x="98351" y="184924"/>
                      <a:pt x="98748" y="183930"/>
                      <a:pt x="99212" y="183003"/>
                    </a:cubicBezTo>
                    <a:cubicBezTo>
                      <a:pt x="112524" y="163929"/>
                      <a:pt x="125836" y="144855"/>
                      <a:pt x="139214" y="125847"/>
                    </a:cubicBezTo>
                    <a:cubicBezTo>
                      <a:pt x="140208" y="124522"/>
                      <a:pt x="141334" y="123264"/>
                      <a:pt x="142592" y="122072"/>
                    </a:cubicBezTo>
                    <a:cubicBezTo>
                      <a:pt x="142923" y="121807"/>
                      <a:pt x="143652" y="121873"/>
                      <a:pt x="144711" y="121741"/>
                    </a:cubicBezTo>
                    <a:close/>
                    <a:moveTo>
                      <a:pt x="133479" y="120927"/>
                    </a:moveTo>
                    <a:cubicBezTo>
                      <a:pt x="133617" y="120927"/>
                      <a:pt x="133797" y="121012"/>
                      <a:pt x="133850" y="121012"/>
                    </a:cubicBezTo>
                    <a:cubicBezTo>
                      <a:pt x="131929" y="123396"/>
                      <a:pt x="130141" y="125383"/>
                      <a:pt x="128551" y="127503"/>
                    </a:cubicBezTo>
                    <a:cubicBezTo>
                      <a:pt x="116299" y="144391"/>
                      <a:pt x="104179" y="161478"/>
                      <a:pt x="91728" y="178168"/>
                    </a:cubicBezTo>
                    <a:cubicBezTo>
                      <a:pt x="88946" y="181811"/>
                      <a:pt x="85039" y="184593"/>
                      <a:pt x="81595" y="187705"/>
                    </a:cubicBezTo>
                    <a:cubicBezTo>
                      <a:pt x="81484" y="187794"/>
                      <a:pt x="81330" y="187823"/>
                      <a:pt x="81153" y="187823"/>
                    </a:cubicBezTo>
                    <a:cubicBezTo>
                      <a:pt x="80800" y="187823"/>
                      <a:pt x="80359" y="187705"/>
                      <a:pt x="80005" y="187705"/>
                    </a:cubicBezTo>
                    <a:cubicBezTo>
                      <a:pt x="80138" y="187242"/>
                      <a:pt x="80336" y="186778"/>
                      <a:pt x="80535" y="186381"/>
                    </a:cubicBezTo>
                    <a:cubicBezTo>
                      <a:pt x="92191" y="165452"/>
                      <a:pt x="106497" y="146511"/>
                      <a:pt x="122591" y="128827"/>
                    </a:cubicBezTo>
                    <a:cubicBezTo>
                      <a:pt x="124379" y="126774"/>
                      <a:pt x="125770" y="124257"/>
                      <a:pt x="127889" y="122602"/>
                    </a:cubicBezTo>
                    <a:cubicBezTo>
                      <a:pt x="129214" y="121476"/>
                      <a:pt x="131465" y="121476"/>
                      <a:pt x="133386" y="120946"/>
                    </a:cubicBezTo>
                    <a:cubicBezTo>
                      <a:pt x="133413" y="120933"/>
                      <a:pt x="133444" y="120927"/>
                      <a:pt x="133479" y="120927"/>
                    </a:cubicBezTo>
                    <a:close/>
                    <a:moveTo>
                      <a:pt x="170210" y="135848"/>
                    </a:moveTo>
                    <a:cubicBezTo>
                      <a:pt x="170210" y="137172"/>
                      <a:pt x="170739" y="138828"/>
                      <a:pt x="170210" y="139689"/>
                    </a:cubicBezTo>
                    <a:cubicBezTo>
                      <a:pt x="162196" y="152074"/>
                      <a:pt x="154116" y="164326"/>
                      <a:pt x="146102" y="176645"/>
                    </a:cubicBezTo>
                    <a:cubicBezTo>
                      <a:pt x="145506" y="177705"/>
                      <a:pt x="145042" y="178764"/>
                      <a:pt x="144711" y="179956"/>
                    </a:cubicBezTo>
                    <a:lnTo>
                      <a:pt x="145506" y="180354"/>
                    </a:lnTo>
                    <a:cubicBezTo>
                      <a:pt x="145374" y="180619"/>
                      <a:pt x="145175" y="180950"/>
                      <a:pt x="144910" y="181215"/>
                    </a:cubicBezTo>
                    <a:cubicBezTo>
                      <a:pt x="141797" y="183798"/>
                      <a:pt x="138618" y="186447"/>
                      <a:pt x="135439" y="189030"/>
                    </a:cubicBezTo>
                    <a:cubicBezTo>
                      <a:pt x="135108" y="189229"/>
                      <a:pt x="134777" y="189361"/>
                      <a:pt x="134380" y="189427"/>
                    </a:cubicBezTo>
                    <a:cubicBezTo>
                      <a:pt x="134446" y="189030"/>
                      <a:pt x="134578" y="188566"/>
                      <a:pt x="134777" y="188235"/>
                    </a:cubicBezTo>
                    <a:cubicBezTo>
                      <a:pt x="145639" y="171280"/>
                      <a:pt x="156566" y="154392"/>
                      <a:pt x="167494" y="137570"/>
                    </a:cubicBezTo>
                    <a:cubicBezTo>
                      <a:pt x="168024" y="136775"/>
                      <a:pt x="169282" y="136444"/>
                      <a:pt x="170210" y="135848"/>
                    </a:cubicBezTo>
                    <a:close/>
                    <a:moveTo>
                      <a:pt x="126796" y="68948"/>
                    </a:moveTo>
                    <a:cubicBezTo>
                      <a:pt x="126935" y="68948"/>
                      <a:pt x="127171" y="69297"/>
                      <a:pt x="127293" y="69419"/>
                    </a:cubicBezTo>
                    <a:cubicBezTo>
                      <a:pt x="126101" y="71208"/>
                      <a:pt x="125041" y="72930"/>
                      <a:pt x="123783" y="74519"/>
                    </a:cubicBezTo>
                    <a:cubicBezTo>
                      <a:pt x="119544" y="79817"/>
                      <a:pt x="115637" y="85447"/>
                      <a:pt x="110868" y="90216"/>
                    </a:cubicBezTo>
                    <a:cubicBezTo>
                      <a:pt x="92390" y="108694"/>
                      <a:pt x="79277" y="131212"/>
                      <a:pt x="64441" y="152471"/>
                    </a:cubicBezTo>
                    <a:cubicBezTo>
                      <a:pt x="55633" y="165121"/>
                      <a:pt x="47288" y="178102"/>
                      <a:pt x="38612" y="190884"/>
                    </a:cubicBezTo>
                    <a:cubicBezTo>
                      <a:pt x="38281" y="191414"/>
                      <a:pt x="37420" y="191547"/>
                      <a:pt x="36758" y="191812"/>
                    </a:cubicBezTo>
                    <a:cubicBezTo>
                      <a:pt x="36691" y="191083"/>
                      <a:pt x="36824" y="190354"/>
                      <a:pt x="37089" y="189692"/>
                    </a:cubicBezTo>
                    <a:cubicBezTo>
                      <a:pt x="45169" y="176513"/>
                      <a:pt x="52984" y="163200"/>
                      <a:pt x="61527" y="150286"/>
                    </a:cubicBezTo>
                    <a:cubicBezTo>
                      <a:pt x="71660" y="134987"/>
                      <a:pt x="82456" y="120085"/>
                      <a:pt x="92920" y="104985"/>
                    </a:cubicBezTo>
                    <a:cubicBezTo>
                      <a:pt x="96298" y="100216"/>
                      <a:pt x="99344" y="95249"/>
                      <a:pt x="102788" y="90414"/>
                    </a:cubicBezTo>
                    <a:cubicBezTo>
                      <a:pt x="103154" y="89892"/>
                      <a:pt x="104385" y="89452"/>
                      <a:pt x="105116" y="89452"/>
                    </a:cubicBezTo>
                    <a:cubicBezTo>
                      <a:pt x="105312" y="89452"/>
                      <a:pt x="105472" y="89483"/>
                      <a:pt x="105570" y="89553"/>
                    </a:cubicBezTo>
                    <a:cubicBezTo>
                      <a:pt x="106491" y="90249"/>
                      <a:pt x="107259" y="90542"/>
                      <a:pt x="107935" y="90542"/>
                    </a:cubicBezTo>
                    <a:cubicBezTo>
                      <a:pt x="109251" y="90542"/>
                      <a:pt x="110215" y="89431"/>
                      <a:pt x="111266" y="88030"/>
                    </a:cubicBezTo>
                    <a:cubicBezTo>
                      <a:pt x="115835" y="81937"/>
                      <a:pt x="120604" y="75910"/>
                      <a:pt x="125306" y="69883"/>
                    </a:cubicBezTo>
                    <a:cubicBezTo>
                      <a:pt x="125704" y="69486"/>
                      <a:pt x="126233" y="69155"/>
                      <a:pt x="126763" y="68956"/>
                    </a:cubicBezTo>
                    <a:cubicBezTo>
                      <a:pt x="126773" y="68951"/>
                      <a:pt x="126784" y="68948"/>
                      <a:pt x="126796" y="68948"/>
                    </a:cubicBezTo>
                    <a:close/>
                    <a:moveTo>
                      <a:pt x="112921" y="122006"/>
                    </a:moveTo>
                    <a:cubicBezTo>
                      <a:pt x="112855" y="122867"/>
                      <a:pt x="113186" y="123926"/>
                      <a:pt x="112789" y="124522"/>
                    </a:cubicBezTo>
                    <a:cubicBezTo>
                      <a:pt x="100801" y="143067"/>
                      <a:pt x="88814" y="161545"/>
                      <a:pt x="76826" y="180089"/>
                    </a:cubicBezTo>
                    <a:cubicBezTo>
                      <a:pt x="74707" y="183334"/>
                      <a:pt x="72919" y="186844"/>
                      <a:pt x="70733" y="190090"/>
                    </a:cubicBezTo>
                    <a:cubicBezTo>
                      <a:pt x="70203" y="190884"/>
                      <a:pt x="68680" y="191083"/>
                      <a:pt x="66759" y="191944"/>
                    </a:cubicBezTo>
                    <a:cubicBezTo>
                      <a:pt x="66826" y="191215"/>
                      <a:pt x="67024" y="190553"/>
                      <a:pt x="67223" y="189891"/>
                    </a:cubicBezTo>
                    <a:cubicBezTo>
                      <a:pt x="74045" y="179162"/>
                      <a:pt x="80933" y="168499"/>
                      <a:pt x="87820" y="157836"/>
                    </a:cubicBezTo>
                    <a:cubicBezTo>
                      <a:pt x="95437" y="146179"/>
                      <a:pt x="103053" y="134589"/>
                      <a:pt x="110736" y="122999"/>
                    </a:cubicBezTo>
                    <a:cubicBezTo>
                      <a:pt x="111067" y="122403"/>
                      <a:pt x="112127" y="122337"/>
                      <a:pt x="112921" y="122006"/>
                    </a:cubicBezTo>
                    <a:close/>
                    <a:moveTo>
                      <a:pt x="179813" y="80215"/>
                    </a:moveTo>
                    <a:cubicBezTo>
                      <a:pt x="179878" y="80805"/>
                      <a:pt x="179944" y="81396"/>
                      <a:pt x="180203" y="83274"/>
                    </a:cubicBezTo>
                    <a:lnTo>
                      <a:pt x="180203" y="83274"/>
                    </a:lnTo>
                    <a:cubicBezTo>
                      <a:pt x="179277" y="84798"/>
                      <a:pt x="178087" y="87241"/>
                      <a:pt x="176568" y="89487"/>
                    </a:cubicBezTo>
                    <a:cubicBezTo>
                      <a:pt x="170011" y="99289"/>
                      <a:pt x="163454" y="109091"/>
                      <a:pt x="156765" y="118760"/>
                    </a:cubicBezTo>
                    <a:cubicBezTo>
                      <a:pt x="150010" y="128629"/>
                      <a:pt x="143122" y="138431"/>
                      <a:pt x="136168" y="148233"/>
                    </a:cubicBezTo>
                    <a:cubicBezTo>
                      <a:pt x="125902" y="162803"/>
                      <a:pt x="115637" y="177307"/>
                      <a:pt x="105305" y="191745"/>
                    </a:cubicBezTo>
                    <a:cubicBezTo>
                      <a:pt x="104709" y="192606"/>
                      <a:pt x="103517" y="193136"/>
                      <a:pt x="102722" y="193732"/>
                    </a:cubicBezTo>
                    <a:cubicBezTo>
                      <a:pt x="102192" y="192076"/>
                      <a:pt x="100735" y="189825"/>
                      <a:pt x="101331" y="188897"/>
                    </a:cubicBezTo>
                    <a:cubicBezTo>
                      <a:pt x="112193" y="172605"/>
                      <a:pt x="122988" y="156313"/>
                      <a:pt x="134380" y="140417"/>
                    </a:cubicBezTo>
                    <a:cubicBezTo>
                      <a:pt x="148818" y="120482"/>
                      <a:pt x="163852" y="100945"/>
                      <a:pt x="178621" y="81208"/>
                    </a:cubicBezTo>
                    <a:cubicBezTo>
                      <a:pt x="178952" y="80877"/>
                      <a:pt x="179349" y="80480"/>
                      <a:pt x="179813" y="80215"/>
                    </a:cubicBezTo>
                    <a:close/>
                    <a:moveTo>
                      <a:pt x="112193" y="113263"/>
                    </a:moveTo>
                    <a:lnTo>
                      <a:pt x="112193" y="113263"/>
                    </a:lnTo>
                    <a:cubicBezTo>
                      <a:pt x="112127" y="113859"/>
                      <a:pt x="112391" y="114588"/>
                      <a:pt x="112060" y="115052"/>
                    </a:cubicBezTo>
                    <a:cubicBezTo>
                      <a:pt x="107888" y="121476"/>
                      <a:pt x="103649" y="127900"/>
                      <a:pt x="99410" y="134258"/>
                    </a:cubicBezTo>
                    <a:cubicBezTo>
                      <a:pt x="89873" y="148696"/>
                      <a:pt x="80336" y="163134"/>
                      <a:pt x="70866" y="177572"/>
                    </a:cubicBezTo>
                    <a:cubicBezTo>
                      <a:pt x="67885" y="182142"/>
                      <a:pt x="65236" y="186911"/>
                      <a:pt x="62256" y="191480"/>
                    </a:cubicBezTo>
                    <a:cubicBezTo>
                      <a:pt x="61395" y="192672"/>
                      <a:pt x="59739" y="193269"/>
                      <a:pt x="58944" y="193865"/>
                    </a:cubicBezTo>
                    <a:lnTo>
                      <a:pt x="56759" y="193467"/>
                    </a:lnTo>
                    <a:cubicBezTo>
                      <a:pt x="56891" y="192739"/>
                      <a:pt x="57090" y="192076"/>
                      <a:pt x="57421" y="191480"/>
                    </a:cubicBezTo>
                    <a:cubicBezTo>
                      <a:pt x="65037" y="180619"/>
                      <a:pt x="72786" y="169823"/>
                      <a:pt x="80204" y="158895"/>
                    </a:cubicBezTo>
                    <a:cubicBezTo>
                      <a:pt x="88946" y="146113"/>
                      <a:pt x="97490" y="133265"/>
                      <a:pt x="106166" y="120416"/>
                    </a:cubicBezTo>
                    <a:cubicBezTo>
                      <a:pt x="107623" y="118231"/>
                      <a:pt x="109146" y="116045"/>
                      <a:pt x="110736" y="113926"/>
                    </a:cubicBezTo>
                    <a:cubicBezTo>
                      <a:pt x="111001" y="113528"/>
                      <a:pt x="111663" y="113462"/>
                      <a:pt x="112193" y="113263"/>
                    </a:cubicBezTo>
                    <a:close/>
                    <a:moveTo>
                      <a:pt x="108881" y="108760"/>
                    </a:moveTo>
                    <a:lnTo>
                      <a:pt x="109592" y="110052"/>
                    </a:lnTo>
                    <a:lnTo>
                      <a:pt x="109592" y="110052"/>
                    </a:lnTo>
                    <a:cubicBezTo>
                      <a:pt x="108738" y="111631"/>
                      <a:pt x="107947" y="113274"/>
                      <a:pt x="106961" y="114720"/>
                    </a:cubicBezTo>
                    <a:cubicBezTo>
                      <a:pt x="91397" y="136974"/>
                      <a:pt x="75899" y="159227"/>
                      <a:pt x="60335" y="181413"/>
                    </a:cubicBezTo>
                    <a:cubicBezTo>
                      <a:pt x="57752" y="185122"/>
                      <a:pt x="55302" y="188897"/>
                      <a:pt x="52520" y="192474"/>
                    </a:cubicBezTo>
                    <a:cubicBezTo>
                      <a:pt x="51858" y="193335"/>
                      <a:pt x="50335" y="193533"/>
                      <a:pt x="49142" y="193997"/>
                    </a:cubicBezTo>
                    <a:cubicBezTo>
                      <a:pt x="49341" y="193136"/>
                      <a:pt x="49672" y="192209"/>
                      <a:pt x="50070" y="191414"/>
                    </a:cubicBezTo>
                    <a:cubicBezTo>
                      <a:pt x="57885" y="179758"/>
                      <a:pt x="65567" y="168035"/>
                      <a:pt x="73581" y="156644"/>
                    </a:cubicBezTo>
                    <a:cubicBezTo>
                      <a:pt x="83648" y="142338"/>
                      <a:pt x="93980" y="128231"/>
                      <a:pt x="104179" y="114058"/>
                    </a:cubicBezTo>
                    <a:cubicBezTo>
                      <a:pt x="105371" y="112469"/>
                      <a:pt x="106696" y="110945"/>
                      <a:pt x="107954" y="109356"/>
                    </a:cubicBezTo>
                    <a:cubicBezTo>
                      <a:pt x="108219" y="109091"/>
                      <a:pt x="108550" y="108892"/>
                      <a:pt x="108881" y="108760"/>
                    </a:cubicBezTo>
                    <a:close/>
                    <a:moveTo>
                      <a:pt x="103450" y="103064"/>
                    </a:moveTo>
                    <a:lnTo>
                      <a:pt x="103782" y="103859"/>
                    </a:lnTo>
                    <a:cubicBezTo>
                      <a:pt x="106166" y="112601"/>
                      <a:pt x="98417" y="116774"/>
                      <a:pt x="94708" y="122337"/>
                    </a:cubicBezTo>
                    <a:cubicBezTo>
                      <a:pt x="83847" y="138364"/>
                      <a:pt x="71859" y="153663"/>
                      <a:pt x="60600" y="169360"/>
                    </a:cubicBezTo>
                    <a:cubicBezTo>
                      <a:pt x="55169" y="177042"/>
                      <a:pt x="50268" y="185122"/>
                      <a:pt x="45036" y="192871"/>
                    </a:cubicBezTo>
                    <a:cubicBezTo>
                      <a:pt x="44506" y="193666"/>
                      <a:pt x="42917" y="193666"/>
                      <a:pt x="41857" y="194063"/>
                    </a:cubicBezTo>
                    <a:cubicBezTo>
                      <a:pt x="41990" y="193136"/>
                      <a:pt x="41857" y="192010"/>
                      <a:pt x="42321" y="191348"/>
                    </a:cubicBezTo>
                    <a:cubicBezTo>
                      <a:pt x="57421" y="168697"/>
                      <a:pt x="72455" y="146113"/>
                      <a:pt x="87688" y="123595"/>
                    </a:cubicBezTo>
                    <a:cubicBezTo>
                      <a:pt x="92191" y="116906"/>
                      <a:pt x="97225" y="110482"/>
                      <a:pt x="102126" y="103991"/>
                    </a:cubicBezTo>
                    <a:cubicBezTo>
                      <a:pt x="102457" y="103594"/>
                      <a:pt x="102921" y="103329"/>
                      <a:pt x="103450" y="103064"/>
                    </a:cubicBezTo>
                    <a:close/>
                    <a:moveTo>
                      <a:pt x="177429" y="92732"/>
                    </a:moveTo>
                    <a:cubicBezTo>
                      <a:pt x="177495" y="92931"/>
                      <a:pt x="177495" y="93130"/>
                      <a:pt x="177760" y="94454"/>
                    </a:cubicBezTo>
                    <a:cubicBezTo>
                      <a:pt x="175177" y="98958"/>
                      <a:pt x="172660" y="104455"/>
                      <a:pt x="169282" y="109422"/>
                    </a:cubicBezTo>
                    <a:cubicBezTo>
                      <a:pt x="150539" y="136510"/>
                      <a:pt x="131598" y="163465"/>
                      <a:pt x="112723" y="190487"/>
                    </a:cubicBezTo>
                    <a:cubicBezTo>
                      <a:pt x="111067" y="192805"/>
                      <a:pt x="109676" y="195255"/>
                      <a:pt x="108087" y="197573"/>
                    </a:cubicBezTo>
                    <a:cubicBezTo>
                      <a:pt x="107557" y="198103"/>
                      <a:pt x="106961" y="198567"/>
                      <a:pt x="106232" y="198964"/>
                    </a:cubicBezTo>
                    <a:cubicBezTo>
                      <a:pt x="106232" y="197971"/>
                      <a:pt x="105768" y="196646"/>
                      <a:pt x="106232" y="195918"/>
                    </a:cubicBezTo>
                    <a:cubicBezTo>
                      <a:pt x="111133" y="188632"/>
                      <a:pt x="116166" y="181480"/>
                      <a:pt x="121134" y="174261"/>
                    </a:cubicBezTo>
                    <a:cubicBezTo>
                      <a:pt x="130936" y="160088"/>
                      <a:pt x="140870" y="146047"/>
                      <a:pt x="150606" y="131808"/>
                    </a:cubicBezTo>
                    <a:cubicBezTo>
                      <a:pt x="159083" y="119356"/>
                      <a:pt x="167295" y="106773"/>
                      <a:pt x="175707" y="94256"/>
                    </a:cubicBezTo>
                    <a:cubicBezTo>
                      <a:pt x="176170" y="93659"/>
                      <a:pt x="176766" y="93130"/>
                      <a:pt x="177429" y="92732"/>
                    </a:cubicBezTo>
                    <a:close/>
                    <a:moveTo>
                      <a:pt x="165568" y="130135"/>
                    </a:moveTo>
                    <a:cubicBezTo>
                      <a:pt x="165598" y="130135"/>
                      <a:pt x="165622" y="130140"/>
                      <a:pt x="165640" y="130152"/>
                    </a:cubicBezTo>
                    <a:cubicBezTo>
                      <a:pt x="166368" y="130748"/>
                      <a:pt x="167031" y="131476"/>
                      <a:pt x="167627" y="132205"/>
                    </a:cubicBezTo>
                    <a:cubicBezTo>
                      <a:pt x="165706" y="135185"/>
                      <a:pt x="164050" y="137901"/>
                      <a:pt x="162196" y="140616"/>
                    </a:cubicBezTo>
                    <a:cubicBezTo>
                      <a:pt x="150937" y="157770"/>
                      <a:pt x="139810" y="174989"/>
                      <a:pt x="128353" y="192010"/>
                    </a:cubicBezTo>
                    <a:cubicBezTo>
                      <a:pt x="126233" y="195123"/>
                      <a:pt x="122789" y="197309"/>
                      <a:pt x="119942" y="199892"/>
                    </a:cubicBezTo>
                    <a:cubicBezTo>
                      <a:pt x="119478" y="200223"/>
                      <a:pt x="118882" y="200421"/>
                      <a:pt x="118286" y="200620"/>
                    </a:cubicBezTo>
                    <a:cubicBezTo>
                      <a:pt x="118551" y="200024"/>
                      <a:pt x="118816" y="199494"/>
                      <a:pt x="119147" y="198964"/>
                    </a:cubicBezTo>
                    <a:cubicBezTo>
                      <a:pt x="130207" y="182274"/>
                      <a:pt x="141201" y="165518"/>
                      <a:pt x="152261" y="148829"/>
                    </a:cubicBezTo>
                    <a:cubicBezTo>
                      <a:pt x="156169" y="142934"/>
                      <a:pt x="160077" y="137040"/>
                      <a:pt x="164050" y="131145"/>
                    </a:cubicBezTo>
                    <a:cubicBezTo>
                      <a:pt x="164352" y="130723"/>
                      <a:pt x="165260" y="130135"/>
                      <a:pt x="165568" y="130135"/>
                    </a:cubicBezTo>
                    <a:close/>
                    <a:moveTo>
                      <a:pt x="161385" y="124965"/>
                    </a:moveTo>
                    <a:cubicBezTo>
                      <a:pt x="161418" y="124965"/>
                      <a:pt x="161446" y="124972"/>
                      <a:pt x="161467" y="124986"/>
                    </a:cubicBezTo>
                    <a:cubicBezTo>
                      <a:pt x="162130" y="125582"/>
                      <a:pt x="162726" y="126178"/>
                      <a:pt x="163322" y="126907"/>
                    </a:cubicBezTo>
                    <a:cubicBezTo>
                      <a:pt x="162527" y="128231"/>
                      <a:pt x="161798" y="129490"/>
                      <a:pt x="160937" y="130682"/>
                    </a:cubicBezTo>
                    <a:cubicBezTo>
                      <a:pt x="146433" y="152537"/>
                      <a:pt x="131929" y="174393"/>
                      <a:pt x="117425" y="196183"/>
                    </a:cubicBezTo>
                    <a:cubicBezTo>
                      <a:pt x="116431" y="197573"/>
                      <a:pt x="115239" y="198766"/>
                      <a:pt x="114246" y="200156"/>
                    </a:cubicBezTo>
                    <a:cubicBezTo>
                      <a:pt x="113782" y="200752"/>
                      <a:pt x="113451" y="201481"/>
                      <a:pt x="113319" y="202276"/>
                    </a:cubicBezTo>
                    <a:cubicBezTo>
                      <a:pt x="113319" y="203004"/>
                      <a:pt x="113385" y="203667"/>
                      <a:pt x="113584" y="204395"/>
                    </a:cubicBezTo>
                    <a:cubicBezTo>
                      <a:pt x="112458" y="204130"/>
                      <a:pt x="111067" y="204196"/>
                      <a:pt x="110272" y="203534"/>
                    </a:cubicBezTo>
                    <a:cubicBezTo>
                      <a:pt x="109742" y="203137"/>
                      <a:pt x="109610" y="201415"/>
                      <a:pt x="110073" y="200752"/>
                    </a:cubicBezTo>
                    <a:cubicBezTo>
                      <a:pt x="114180" y="194063"/>
                      <a:pt x="118485" y="187440"/>
                      <a:pt x="122789" y="180817"/>
                    </a:cubicBezTo>
                    <a:cubicBezTo>
                      <a:pt x="130406" y="168896"/>
                      <a:pt x="137890" y="156909"/>
                      <a:pt x="145771" y="145120"/>
                    </a:cubicBezTo>
                    <a:cubicBezTo>
                      <a:pt x="150275" y="138497"/>
                      <a:pt x="155374" y="132205"/>
                      <a:pt x="160209" y="125781"/>
                    </a:cubicBezTo>
                    <a:cubicBezTo>
                      <a:pt x="160446" y="125426"/>
                      <a:pt x="161105" y="124965"/>
                      <a:pt x="161385" y="124965"/>
                    </a:cubicBezTo>
                    <a:close/>
                    <a:moveTo>
                      <a:pt x="96951" y="0"/>
                    </a:moveTo>
                    <a:cubicBezTo>
                      <a:pt x="85745" y="0"/>
                      <a:pt x="75020" y="2271"/>
                      <a:pt x="65104" y="8290"/>
                    </a:cubicBezTo>
                    <a:cubicBezTo>
                      <a:pt x="45235" y="20277"/>
                      <a:pt x="27022" y="34185"/>
                      <a:pt x="17419" y="56439"/>
                    </a:cubicBezTo>
                    <a:cubicBezTo>
                      <a:pt x="16094" y="59419"/>
                      <a:pt x="12319" y="62465"/>
                      <a:pt x="16624" y="66240"/>
                    </a:cubicBezTo>
                    <a:cubicBezTo>
                      <a:pt x="20266" y="69419"/>
                      <a:pt x="23644" y="72863"/>
                      <a:pt x="26757" y="76572"/>
                    </a:cubicBezTo>
                    <a:cubicBezTo>
                      <a:pt x="27552" y="77764"/>
                      <a:pt x="27618" y="79354"/>
                      <a:pt x="27022" y="80678"/>
                    </a:cubicBezTo>
                    <a:cubicBezTo>
                      <a:pt x="24770" y="84387"/>
                      <a:pt x="21591" y="87566"/>
                      <a:pt x="19604" y="91341"/>
                    </a:cubicBezTo>
                    <a:cubicBezTo>
                      <a:pt x="13511" y="102932"/>
                      <a:pt x="7948" y="114787"/>
                      <a:pt x="1987" y="126443"/>
                    </a:cubicBezTo>
                    <a:cubicBezTo>
                      <a:pt x="0" y="130351"/>
                      <a:pt x="1192" y="133861"/>
                      <a:pt x="5431" y="134722"/>
                    </a:cubicBezTo>
                    <a:cubicBezTo>
                      <a:pt x="9206" y="135450"/>
                      <a:pt x="12981" y="135980"/>
                      <a:pt x="16823" y="136642"/>
                    </a:cubicBezTo>
                    <a:cubicBezTo>
                      <a:pt x="16823" y="136444"/>
                      <a:pt x="16823" y="136311"/>
                      <a:pt x="16889" y="136245"/>
                    </a:cubicBezTo>
                    <a:lnTo>
                      <a:pt x="22253" y="136709"/>
                    </a:lnTo>
                    <a:cubicBezTo>
                      <a:pt x="21194" y="138497"/>
                      <a:pt x="20266" y="140351"/>
                      <a:pt x="19406" y="142206"/>
                    </a:cubicBezTo>
                    <a:cubicBezTo>
                      <a:pt x="18280" y="145120"/>
                      <a:pt x="14968" y="148233"/>
                      <a:pt x="18743" y="151345"/>
                    </a:cubicBezTo>
                    <a:cubicBezTo>
                      <a:pt x="20531" y="152802"/>
                      <a:pt x="23247" y="153266"/>
                      <a:pt x="25499" y="154193"/>
                    </a:cubicBezTo>
                    <a:cubicBezTo>
                      <a:pt x="25896" y="154392"/>
                      <a:pt x="26625" y="154922"/>
                      <a:pt x="26558" y="155120"/>
                    </a:cubicBezTo>
                    <a:cubicBezTo>
                      <a:pt x="24638" y="161743"/>
                      <a:pt x="25764" y="163796"/>
                      <a:pt x="32585" y="165187"/>
                    </a:cubicBezTo>
                    <a:cubicBezTo>
                      <a:pt x="36426" y="165982"/>
                      <a:pt x="37354" y="168101"/>
                      <a:pt x="35897" y="171479"/>
                    </a:cubicBezTo>
                    <a:cubicBezTo>
                      <a:pt x="34704" y="174194"/>
                      <a:pt x="33314" y="176844"/>
                      <a:pt x="32122" y="179559"/>
                    </a:cubicBezTo>
                    <a:cubicBezTo>
                      <a:pt x="29539" y="185321"/>
                      <a:pt x="31459" y="194130"/>
                      <a:pt x="36426" y="195719"/>
                    </a:cubicBezTo>
                    <a:cubicBezTo>
                      <a:pt x="40427" y="196966"/>
                      <a:pt x="44917" y="198213"/>
                      <a:pt x="49096" y="198213"/>
                    </a:cubicBezTo>
                    <a:cubicBezTo>
                      <a:pt x="50244" y="198213"/>
                      <a:pt x="51369" y="198119"/>
                      <a:pt x="52454" y="197905"/>
                    </a:cubicBezTo>
                    <a:cubicBezTo>
                      <a:pt x="65832" y="195454"/>
                      <a:pt x="78946" y="191613"/>
                      <a:pt x="92191" y="188301"/>
                    </a:cubicBezTo>
                    <a:cubicBezTo>
                      <a:pt x="92753" y="188152"/>
                      <a:pt x="93504" y="188023"/>
                      <a:pt x="94111" y="188023"/>
                    </a:cubicBezTo>
                    <a:cubicBezTo>
                      <a:pt x="94579" y="188023"/>
                      <a:pt x="94961" y="188100"/>
                      <a:pt x="95106" y="188301"/>
                    </a:cubicBezTo>
                    <a:cubicBezTo>
                      <a:pt x="98483" y="192937"/>
                      <a:pt x="101397" y="197772"/>
                      <a:pt x="104775" y="202342"/>
                    </a:cubicBezTo>
                    <a:cubicBezTo>
                      <a:pt x="106894" y="204925"/>
                      <a:pt x="109146" y="207309"/>
                      <a:pt x="111530" y="209561"/>
                    </a:cubicBezTo>
                    <a:cubicBezTo>
                      <a:pt x="111594" y="209608"/>
                      <a:pt x="111698" y="209629"/>
                      <a:pt x="111828" y="209629"/>
                    </a:cubicBezTo>
                    <a:cubicBezTo>
                      <a:pt x="112239" y="209629"/>
                      <a:pt x="112899" y="209416"/>
                      <a:pt x="113252" y="209164"/>
                    </a:cubicBezTo>
                    <a:cubicBezTo>
                      <a:pt x="119279" y="204859"/>
                      <a:pt x="125439" y="200686"/>
                      <a:pt x="131134" y="196050"/>
                    </a:cubicBezTo>
                    <a:cubicBezTo>
                      <a:pt x="148751" y="181877"/>
                      <a:pt x="166236" y="167572"/>
                      <a:pt x="183654" y="153134"/>
                    </a:cubicBezTo>
                    <a:cubicBezTo>
                      <a:pt x="184316" y="152604"/>
                      <a:pt x="184515" y="150352"/>
                      <a:pt x="183985" y="149557"/>
                    </a:cubicBezTo>
                    <a:cubicBezTo>
                      <a:pt x="178091" y="141278"/>
                      <a:pt x="171998" y="133265"/>
                      <a:pt x="166236" y="124986"/>
                    </a:cubicBezTo>
                    <a:cubicBezTo>
                      <a:pt x="165441" y="123529"/>
                      <a:pt x="165375" y="121741"/>
                      <a:pt x="166103" y="120284"/>
                    </a:cubicBezTo>
                    <a:cubicBezTo>
                      <a:pt x="173852" y="108892"/>
                      <a:pt x="181733" y="97633"/>
                      <a:pt x="182992" y="83261"/>
                    </a:cubicBezTo>
                    <a:cubicBezTo>
                      <a:pt x="183257" y="80082"/>
                      <a:pt x="184316" y="77036"/>
                      <a:pt x="184449" y="73923"/>
                    </a:cubicBezTo>
                    <a:cubicBezTo>
                      <a:pt x="184515" y="71870"/>
                      <a:pt x="183455" y="69817"/>
                      <a:pt x="183124" y="67698"/>
                    </a:cubicBezTo>
                    <a:cubicBezTo>
                      <a:pt x="181535" y="58624"/>
                      <a:pt x="181535" y="49021"/>
                      <a:pt x="178290" y="40610"/>
                    </a:cubicBezTo>
                    <a:cubicBezTo>
                      <a:pt x="172726" y="25973"/>
                      <a:pt x="160341" y="16833"/>
                      <a:pt x="146831" y="9813"/>
                    </a:cubicBezTo>
                    <a:cubicBezTo>
                      <a:pt x="134909" y="3720"/>
                      <a:pt x="121796" y="2263"/>
                      <a:pt x="108616" y="740"/>
                    </a:cubicBezTo>
                    <a:cubicBezTo>
                      <a:pt x="104680" y="267"/>
                      <a:pt x="100787" y="0"/>
                      <a:pt x="969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83" name="Google Shape;1983;p64"/>
              <p:cNvGrpSpPr/>
              <p:nvPr/>
            </p:nvGrpSpPr>
            <p:grpSpPr>
              <a:xfrm>
                <a:off x="4063275" y="2122545"/>
                <a:ext cx="1089621" cy="1013000"/>
                <a:chOff x="2788677" y="1319562"/>
                <a:chExt cx="795168" cy="669009"/>
              </a:xfrm>
            </p:grpSpPr>
            <p:sp>
              <p:nvSpPr>
                <p:cNvPr id="1984" name="Google Shape;1984;p64"/>
                <p:cNvSpPr/>
                <p:nvPr/>
              </p:nvSpPr>
              <p:spPr>
                <a:xfrm>
                  <a:off x="2789642" y="1319562"/>
                  <a:ext cx="794203" cy="669009"/>
                </a:xfrm>
                <a:custGeom>
                  <a:rect b="b" l="l" r="r" t="t"/>
                  <a:pathLst>
                    <a:path extrusionOk="0" h="64112" w="89842">
                      <a:moveTo>
                        <a:pt x="19416" y="8720"/>
                      </a:moveTo>
                      <a:lnTo>
                        <a:pt x="19416" y="8720"/>
                      </a:lnTo>
                      <a:cubicBezTo>
                        <a:pt x="16514" y="10641"/>
                        <a:pt x="13775" y="12848"/>
                        <a:pt x="11241" y="15301"/>
                      </a:cubicBezTo>
                      <a:cubicBezTo>
                        <a:pt x="13571" y="12603"/>
                        <a:pt x="16310" y="10396"/>
                        <a:pt x="19416" y="8720"/>
                      </a:cubicBezTo>
                      <a:close/>
                      <a:moveTo>
                        <a:pt x="56621" y="1552"/>
                      </a:moveTo>
                      <a:cubicBezTo>
                        <a:pt x="56955" y="1552"/>
                        <a:pt x="57294" y="1650"/>
                        <a:pt x="57633" y="1690"/>
                      </a:cubicBezTo>
                      <a:cubicBezTo>
                        <a:pt x="60086" y="2058"/>
                        <a:pt x="62415" y="2712"/>
                        <a:pt x="64786" y="3284"/>
                      </a:cubicBezTo>
                      <a:cubicBezTo>
                        <a:pt x="69568" y="4428"/>
                        <a:pt x="73656" y="6758"/>
                        <a:pt x="77375" y="9783"/>
                      </a:cubicBezTo>
                      <a:cubicBezTo>
                        <a:pt x="80359" y="12194"/>
                        <a:pt x="82648" y="15178"/>
                        <a:pt x="84692" y="18448"/>
                      </a:cubicBezTo>
                      <a:cubicBezTo>
                        <a:pt x="86245" y="20941"/>
                        <a:pt x="87389" y="23639"/>
                        <a:pt x="88084" y="26459"/>
                      </a:cubicBezTo>
                      <a:lnTo>
                        <a:pt x="88084" y="26786"/>
                      </a:lnTo>
                      <a:cubicBezTo>
                        <a:pt x="88084" y="28789"/>
                        <a:pt x="87921" y="30792"/>
                        <a:pt x="87716" y="32795"/>
                      </a:cubicBezTo>
                      <a:cubicBezTo>
                        <a:pt x="87676" y="32999"/>
                        <a:pt x="87676" y="33204"/>
                        <a:pt x="87594" y="33408"/>
                      </a:cubicBezTo>
                      <a:cubicBezTo>
                        <a:pt x="87716" y="33694"/>
                        <a:pt x="87716" y="34062"/>
                        <a:pt x="87512" y="34307"/>
                      </a:cubicBezTo>
                      <a:cubicBezTo>
                        <a:pt x="87267" y="34716"/>
                        <a:pt x="87022" y="35166"/>
                        <a:pt x="86735" y="35697"/>
                      </a:cubicBezTo>
                      <a:lnTo>
                        <a:pt x="86735" y="34062"/>
                      </a:lnTo>
                      <a:cubicBezTo>
                        <a:pt x="88697" y="24171"/>
                        <a:pt x="82239" y="14851"/>
                        <a:pt x="73778" y="9865"/>
                      </a:cubicBezTo>
                      <a:cubicBezTo>
                        <a:pt x="68383" y="6717"/>
                        <a:pt x="62538" y="4510"/>
                        <a:pt x="56407" y="3325"/>
                      </a:cubicBezTo>
                      <a:lnTo>
                        <a:pt x="56407" y="3284"/>
                      </a:lnTo>
                      <a:cubicBezTo>
                        <a:pt x="56284" y="3284"/>
                        <a:pt x="56203" y="3243"/>
                        <a:pt x="56121" y="3243"/>
                      </a:cubicBezTo>
                      <a:cubicBezTo>
                        <a:pt x="55549" y="3120"/>
                        <a:pt x="54976" y="2998"/>
                        <a:pt x="54404" y="2916"/>
                      </a:cubicBezTo>
                      <a:cubicBezTo>
                        <a:pt x="54200" y="2793"/>
                        <a:pt x="53995" y="2712"/>
                        <a:pt x="53750" y="2671"/>
                      </a:cubicBezTo>
                      <a:cubicBezTo>
                        <a:pt x="52360" y="2507"/>
                        <a:pt x="51012" y="2344"/>
                        <a:pt x="49622" y="2139"/>
                      </a:cubicBezTo>
                      <a:cubicBezTo>
                        <a:pt x="50583" y="1984"/>
                        <a:pt x="51528" y="1811"/>
                        <a:pt x="52466" y="1811"/>
                      </a:cubicBezTo>
                      <a:cubicBezTo>
                        <a:pt x="53005" y="1811"/>
                        <a:pt x="53541" y="1868"/>
                        <a:pt x="54077" y="2017"/>
                      </a:cubicBezTo>
                      <a:cubicBezTo>
                        <a:pt x="54380" y="2118"/>
                        <a:pt x="54776" y="2250"/>
                        <a:pt x="55102" y="2250"/>
                      </a:cubicBezTo>
                      <a:cubicBezTo>
                        <a:pt x="55304" y="2250"/>
                        <a:pt x="55480" y="2199"/>
                        <a:pt x="55589" y="2058"/>
                      </a:cubicBezTo>
                      <a:cubicBezTo>
                        <a:pt x="55924" y="1660"/>
                        <a:pt x="56270" y="1552"/>
                        <a:pt x="56621" y="1552"/>
                      </a:cubicBezTo>
                      <a:close/>
                      <a:moveTo>
                        <a:pt x="86531" y="35043"/>
                      </a:moveTo>
                      <a:lnTo>
                        <a:pt x="86531" y="35043"/>
                      </a:lnTo>
                      <a:cubicBezTo>
                        <a:pt x="86490" y="35533"/>
                        <a:pt x="86408" y="35983"/>
                        <a:pt x="86327" y="36474"/>
                      </a:cubicBezTo>
                      <a:lnTo>
                        <a:pt x="85714" y="37495"/>
                      </a:lnTo>
                      <a:cubicBezTo>
                        <a:pt x="85836" y="37250"/>
                        <a:pt x="85918" y="37005"/>
                        <a:pt x="86041" y="36719"/>
                      </a:cubicBezTo>
                      <a:cubicBezTo>
                        <a:pt x="86245" y="36147"/>
                        <a:pt x="86368" y="35615"/>
                        <a:pt x="86531" y="35043"/>
                      </a:cubicBezTo>
                      <a:close/>
                      <a:moveTo>
                        <a:pt x="1668" y="41255"/>
                      </a:moveTo>
                      <a:cubicBezTo>
                        <a:pt x="1671" y="41269"/>
                        <a:pt x="1674" y="41283"/>
                        <a:pt x="1677" y="41297"/>
                      </a:cubicBezTo>
                      <a:lnTo>
                        <a:pt x="1677" y="41256"/>
                      </a:lnTo>
                      <a:cubicBezTo>
                        <a:pt x="1674" y="41256"/>
                        <a:pt x="1671" y="41255"/>
                        <a:pt x="1668" y="41255"/>
                      </a:cubicBezTo>
                      <a:close/>
                      <a:moveTo>
                        <a:pt x="1677" y="41297"/>
                      </a:moveTo>
                      <a:lnTo>
                        <a:pt x="1677" y="42605"/>
                      </a:lnTo>
                      <a:lnTo>
                        <a:pt x="1758" y="42605"/>
                      </a:lnTo>
                      <a:lnTo>
                        <a:pt x="1677" y="41297"/>
                      </a:lnTo>
                      <a:close/>
                      <a:moveTo>
                        <a:pt x="82280" y="44076"/>
                      </a:moveTo>
                      <a:lnTo>
                        <a:pt x="82280" y="44076"/>
                      </a:lnTo>
                      <a:cubicBezTo>
                        <a:pt x="82239" y="44240"/>
                        <a:pt x="82198" y="44403"/>
                        <a:pt x="82158" y="44567"/>
                      </a:cubicBezTo>
                      <a:cubicBezTo>
                        <a:pt x="82035" y="44730"/>
                        <a:pt x="81871" y="44853"/>
                        <a:pt x="81749" y="44975"/>
                      </a:cubicBezTo>
                      <a:lnTo>
                        <a:pt x="81095" y="45507"/>
                      </a:lnTo>
                      <a:cubicBezTo>
                        <a:pt x="81422" y="45098"/>
                        <a:pt x="81749" y="44689"/>
                        <a:pt x="82035" y="44281"/>
                      </a:cubicBezTo>
                      <a:lnTo>
                        <a:pt x="82280" y="44076"/>
                      </a:lnTo>
                      <a:close/>
                      <a:moveTo>
                        <a:pt x="43009" y="3180"/>
                      </a:moveTo>
                      <a:cubicBezTo>
                        <a:pt x="49664" y="3180"/>
                        <a:pt x="56292" y="4208"/>
                        <a:pt x="62661" y="6227"/>
                      </a:cubicBezTo>
                      <a:cubicBezTo>
                        <a:pt x="74351" y="9906"/>
                        <a:pt x="87185" y="18816"/>
                        <a:pt x="85795" y="32631"/>
                      </a:cubicBezTo>
                      <a:cubicBezTo>
                        <a:pt x="85346" y="37005"/>
                        <a:pt x="83220" y="41051"/>
                        <a:pt x="80441" y="44526"/>
                      </a:cubicBezTo>
                      <a:cubicBezTo>
                        <a:pt x="78765" y="46038"/>
                        <a:pt x="76967" y="47428"/>
                        <a:pt x="75086" y="48695"/>
                      </a:cubicBezTo>
                      <a:cubicBezTo>
                        <a:pt x="74473" y="48981"/>
                        <a:pt x="74065" y="49512"/>
                        <a:pt x="73860" y="50125"/>
                      </a:cubicBezTo>
                      <a:cubicBezTo>
                        <a:pt x="75086" y="49676"/>
                        <a:pt x="76231" y="48981"/>
                        <a:pt x="77212" y="48082"/>
                      </a:cubicBezTo>
                      <a:lnTo>
                        <a:pt x="77212" y="48082"/>
                      </a:lnTo>
                      <a:cubicBezTo>
                        <a:pt x="76517" y="48777"/>
                        <a:pt x="75822" y="49390"/>
                        <a:pt x="75168" y="50003"/>
                      </a:cubicBezTo>
                      <a:cubicBezTo>
                        <a:pt x="74596" y="50493"/>
                        <a:pt x="73983" y="50984"/>
                        <a:pt x="73411" y="51433"/>
                      </a:cubicBezTo>
                      <a:cubicBezTo>
                        <a:pt x="72675" y="51924"/>
                        <a:pt x="71980" y="52374"/>
                        <a:pt x="71244" y="52823"/>
                      </a:cubicBezTo>
                      <a:cubicBezTo>
                        <a:pt x="70999" y="52946"/>
                        <a:pt x="70631" y="53068"/>
                        <a:pt x="70631" y="53436"/>
                      </a:cubicBezTo>
                      <a:cubicBezTo>
                        <a:pt x="66871" y="55930"/>
                        <a:pt x="62865" y="57932"/>
                        <a:pt x="58614" y="59445"/>
                      </a:cubicBezTo>
                      <a:lnTo>
                        <a:pt x="58614" y="59486"/>
                      </a:lnTo>
                      <a:cubicBezTo>
                        <a:pt x="53053" y="61522"/>
                        <a:pt x="47116" y="62725"/>
                        <a:pt x="41212" y="62725"/>
                      </a:cubicBezTo>
                      <a:cubicBezTo>
                        <a:pt x="36095" y="62725"/>
                        <a:pt x="31003" y="61821"/>
                        <a:pt x="26201" y="59772"/>
                      </a:cubicBezTo>
                      <a:cubicBezTo>
                        <a:pt x="24893" y="59200"/>
                        <a:pt x="23585" y="58546"/>
                        <a:pt x="22359" y="57810"/>
                      </a:cubicBezTo>
                      <a:cubicBezTo>
                        <a:pt x="20806" y="57278"/>
                        <a:pt x="19293" y="56543"/>
                        <a:pt x="17904" y="55643"/>
                      </a:cubicBezTo>
                      <a:lnTo>
                        <a:pt x="17863" y="55643"/>
                      </a:lnTo>
                      <a:cubicBezTo>
                        <a:pt x="17985" y="55930"/>
                        <a:pt x="18026" y="56297"/>
                        <a:pt x="17945" y="56624"/>
                      </a:cubicBezTo>
                      <a:cubicBezTo>
                        <a:pt x="18435" y="56992"/>
                        <a:pt x="18926" y="57319"/>
                        <a:pt x="19457" y="57646"/>
                      </a:cubicBezTo>
                      <a:cubicBezTo>
                        <a:pt x="18231" y="57238"/>
                        <a:pt x="17086" y="56747"/>
                        <a:pt x="15942" y="56175"/>
                      </a:cubicBezTo>
                      <a:cubicBezTo>
                        <a:pt x="13489" y="54949"/>
                        <a:pt x="11323" y="53273"/>
                        <a:pt x="9484" y="51311"/>
                      </a:cubicBezTo>
                      <a:cubicBezTo>
                        <a:pt x="8380" y="50125"/>
                        <a:pt x="7440" y="48818"/>
                        <a:pt x="6663" y="47428"/>
                      </a:cubicBezTo>
                      <a:cubicBezTo>
                        <a:pt x="6541" y="47019"/>
                        <a:pt x="6377" y="46692"/>
                        <a:pt x="6091" y="46406"/>
                      </a:cubicBezTo>
                      <a:cubicBezTo>
                        <a:pt x="5887" y="45956"/>
                        <a:pt x="5682" y="45466"/>
                        <a:pt x="5478" y="45016"/>
                      </a:cubicBezTo>
                      <a:cubicBezTo>
                        <a:pt x="5274" y="43381"/>
                        <a:pt x="4701" y="41746"/>
                        <a:pt x="5233" y="40152"/>
                      </a:cubicBezTo>
                      <a:cubicBezTo>
                        <a:pt x="5151" y="39825"/>
                        <a:pt x="5069" y="39457"/>
                        <a:pt x="4988" y="39130"/>
                      </a:cubicBezTo>
                      <a:cubicBezTo>
                        <a:pt x="4988" y="39090"/>
                        <a:pt x="4988" y="39049"/>
                        <a:pt x="4988" y="39008"/>
                      </a:cubicBezTo>
                      <a:cubicBezTo>
                        <a:pt x="4783" y="37986"/>
                        <a:pt x="4742" y="36923"/>
                        <a:pt x="4783" y="35860"/>
                      </a:cubicBezTo>
                      <a:lnTo>
                        <a:pt x="4783" y="35615"/>
                      </a:lnTo>
                      <a:cubicBezTo>
                        <a:pt x="4824" y="35288"/>
                        <a:pt x="4865" y="35002"/>
                        <a:pt x="4906" y="34675"/>
                      </a:cubicBezTo>
                      <a:lnTo>
                        <a:pt x="4906" y="34553"/>
                      </a:lnTo>
                      <a:cubicBezTo>
                        <a:pt x="4947" y="34185"/>
                        <a:pt x="5028" y="33817"/>
                        <a:pt x="5110" y="33490"/>
                      </a:cubicBezTo>
                      <a:cubicBezTo>
                        <a:pt x="5274" y="32754"/>
                        <a:pt x="5519" y="32018"/>
                        <a:pt x="5764" y="31323"/>
                      </a:cubicBezTo>
                      <a:cubicBezTo>
                        <a:pt x="6050" y="29525"/>
                        <a:pt x="6541" y="27727"/>
                        <a:pt x="7276" y="26051"/>
                      </a:cubicBezTo>
                      <a:cubicBezTo>
                        <a:pt x="8012" y="24334"/>
                        <a:pt x="8952" y="22658"/>
                        <a:pt x="10097" y="21146"/>
                      </a:cubicBezTo>
                      <a:lnTo>
                        <a:pt x="10179" y="21023"/>
                      </a:lnTo>
                      <a:cubicBezTo>
                        <a:pt x="10342" y="20778"/>
                        <a:pt x="10546" y="20533"/>
                        <a:pt x="10751" y="20287"/>
                      </a:cubicBezTo>
                      <a:lnTo>
                        <a:pt x="10914" y="20042"/>
                      </a:lnTo>
                      <a:cubicBezTo>
                        <a:pt x="11119" y="19838"/>
                        <a:pt x="11282" y="19634"/>
                        <a:pt x="11446" y="19388"/>
                      </a:cubicBezTo>
                      <a:cubicBezTo>
                        <a:pt x="11527" y="19307"/>
                        <a:pt x="11609" y="19266"/>
                        <a:pt x="11650" y="19184"/>
                      </a:cubicBezTo>
                      <a:cubicBezTo>
                        <a:pt x="11895" y="18898"/>
                        <a:pt x="12181" y="18612"/>
                        <a:pt x="12386" y="18366"/>
                      </a:cubicBezTo>
                      <a:cubicBezTo>
                        <a:pt x="14470" y="16077"/>
                        <a:pt x="16882" y="14156"/>
                        <a:pt x="19539" y="12644"/>
                      </a:cubicBezTo>
                      <a:cubicBezTo>
                        <a:pt x="22155" y="10478"/>
                        <a:pt x="25016" y="8598"/>
                        <a:pt x="28040" y="6963"/>
                      </a:cubicBezTo>
                      <a:cubicBezTo>
                        <a:pt x="30779" y="5450"/>
                        <a:pt x="33681" y="4306"/>
                        <a:pt x="36706" y="3488"/>
                      </a:cubicBezTo>
                      <a:cubicBezTo>
                        <a:pt x="38805" y="3282"/>
                        <a:pt x="40908" y="3180"/>
                        <a:pt x="43009" y="3180"/>
                      </a:cubicBezTo>
                      <a:close/>
                      <a:moveTo>
                        <a:pt x="50575" y="0"/>
                      </a:moveTo>
                      <a:cubicBezTo>
                        <a:pt x="48864" y="0"/>
                        <a:pt x="47142" y="76"/>
                        <a:pt x="45412" y="218"/>
                      </a:cubicBezTo>
                      <a:cubicBezTo>
                        <a:pt x="43736" y="259"/>
                        <a:pt x="42060" y="504"/>
                        <a:pt x="40384" y="913"/>
                      </a:cubicBezTo>
                      <a:lnTo>
                        <a:pt x="39485" y="995"/>
                      </a:lnTo>
                      <a:cubicBezTo>
                        <a:pt x="38463" y="1077"/>
                        <a:pt x="37482" y="1322"/>
                        <a:pt x="36542" y="1731"/>
                      </a:cubicBezTo>
                      <a:cubicBezTo>
                        <a:pt x="36174" y="1731"/>
                        <a:pt x="35806" y="1853"/>
                        <a:pt x="35520" y="2058"/>
                      </a:cubicBezTo>
                      <a:lnTo>
                        <a:pt x="34866" y="2058"/>
                      </a:lnTo>
                      <a:cubicBezTo>
                        <a:pt x="34172" y="2180"/>
                        <a:pt x="33477" y="2385"/>
                        <a:pt x="32823" y="2630"/>
                      </a:cubicBezTo>
                      <a:lnTo>
                        <a:pt x="32659" y="2712"/>
                      </a:lnTo>
                      <a:cubicBezTo>
                        <a:pt x="32496" y="2753"/>
                        <a:pt x="32332" y="2793"/>
                        <a:pt x="32169" y="2834"/>
                      </a:cubicBezTo>
                      <a:cubicBezTo>
                        <a:pt x="32290" y="2899"/>
                        <a:pt x="32404" y="2922"/>
                        <a:pt x="32514" y="2922"/>
                      </a:cubicBezTo>
                      <a:cubicBezTo>
                        <a:pt x="32793" y="2922"/>
                        <a:pt x="33042" y="2772"/>
                        <a:pt x="33285" y="2772"/>
                      </a:cubicBezTo>
                      <a:cubicBezTo>
                        <a:pt x="33431" y="2772"/>
                        <a:pt x="33574" y="2826"/>
                        <a:pt x="33722" y="2998"/>
                      </a:cubicBezTo>
                      <a:cubicBezTo>
                        <a:pt x="32986" y="3120"/>
                        <a:pt x="32250" y="3243"/>
                        <a:pt x="31515" y="3407"/>
                      </a:cubicBezTo>
                      <a:cubicBezTo>
                        <a:pt x="31405" y="3385"/>
                        <a:pt x="31293" y="3374"/>
                        <a:pt x="31179" y="3374"/>
                      </a:cubicBezTo>
                      <a:cubicBezTo>
                        <a:pt x="30868" y="3374"/>
                        <a:pt x="30547" y="3450"/>
                        <a:pt x="30248" y="3570"/>
                      </a:cubicBezTo>
                      <a:cubicBezTo>
                        <a:pt x="30207" y="3568"/>
                        <a:pt x="30168" y="3567"/>
                        <a:pt x="30128" y="3567"/>
                      </a:cubicBezTo>
                      <a:cubicBezTo>
                        <a:pt x="29324" y="3567"/>
                        <a:pt x="28656" y="3951"/>
                        <a:pt x="27877" y="4224"/>
                      </a:cubicBezTo>
                      <a:lnTo>
                        <a:pt x="27305" y="4469"/>
                      </a:lnTo>
                      <a:cubicBezTo>
                        <a:pt x="26692" y="4674"/>
                        <a:pt x="26038" y="4837"/>
                        <a:pt x="25425" y="5082"/>
                      </a:cubicBezTo>
                      <a:cubicBezTo>
                        <a:pt x="18272" y="7494"/>
                        <a:pt x="12018" y="11704"/>
                        <a:pt x="8094" y="18244"/>
                      </a:cubicBezTo>
                      <a:cubicBezTo>
                        <a:pt x="7890" y="18612"/>
                        <a:pt x="7644" y="18980"/>
                        <a:pt x="7481" y="19347"/>
                      </a:cubicBezTo>
                      <a:cubicBezTo>
                        <a:pt x="6336" y="20696"/>
                        <a:pt x="5233" y="22127"/>
                        <a:pt x="4211" y="23598"/>
                      </a:cubicBezTo>
                      <a:cubicBezTo>
                        <a:pt x="4047" y="23803"/>
                        <a:pt x="3761" y="24211"/>
                        <a:pt x="3884" y="24252"/>
                      </a:cubicBezTo>
                      <a:cubicBezTo>
                        <a:pt x="5560" y="24498"/>
                        <a:pt x="4129" y="25315"/>
                        <a:pt x="4047" y="25560"/>
                      </a:cubicBezTo>
                      <a:cubicBezTo>
                        <a:pt x="3843" y="25969"/>
                        <a:pt x="3680" y="26419"/>
                        <a:pt x="3516" y="26827"/>
                      </a:cubicBezTo>
                      <a:cubicBezTo>
                        <a:pt x="3475" y="26950"/>
                        <a:pt x="3393" y="27073"/>
                        <a:pt x="3353" y="27195"/>
                      </a:cubicBezTo>
                      <a:cubicBezTo>
                        <a:pt x="3230" y="27481"/>
                        <a:pt x="3107" y="27808"/>
                        <a:pt x="3026" y="28094"/>
                      </a:cubicBezTo>
                      <a:lnTo>
                        <a:pt x="2862" y="28503"/>
                      </a:lnTo>
                      <a:cubicBezTo>
                        <a:pt x="2739" y="28830"/>
                        <a:pt x="2658" y="29116"/>
                        <a:pt x="2535" y="29443"/>
                      </a:cubicBezTo>
                      <a:lnTo>
                        <a:pt x="2412" y="29811"/>
                      </a:lnTo>
                      <a:cubicBezTo>
                        <a:pt x="2290" y="30220"/>
                        <a:pt x="2126" y="30669"/>
                        <a:pt x="2004" y="31119"/>
                      </a:cubicBezTo>
                      <a:cubicBezTo>
                        <a:pt x="1677" y="32223"/>
                        <a:pt x="1431" y="33367"/>
                        <a:pt x="1186" y="34512"/>
                      </a:cubicBezTo>
                      <a:cubicBezTo>
                        <a:pt x="737" y="36801"/>
                        <a:pt x="1" y="39090"/>
                        <a:pt x="491" y="41665"/>
                      </a:cubicBezTo>
                      <a:cubicBezTo>
                        <a:pt x="543" y="41067"/>
                        <a:pt x="680" y="40890"/>
                        <a:pt x="855" y="40890"/>
                      </a:cubicBezTo>
                      <a:cubicBezTo>
                        <a:pt x="1095" y="40890"/>
                        <a:pt x="1408" y="41224"/>
                        <a:pt x="1668" y="41255"/>
                      </a:cubicBezTo>
                      <a:lnTo>
                        <a:pt x="1668" y="41255"/>
                      </a:lnTo>
                      <a:cubicBezTo>
                        <a:pt x="1226" y="39225"/>
                        <a:pt x="1150" y="37196"/>
                        <a:pt x="1881" y="35206"/>
                      </a:cubicBezTo>
                      <a:lnTo>
                        <a:pt x="1840" y="35206"/>
                      </a:lnTo>
                      <a:cubicBezTo>
                        <a:pt x="1922" y="34961"/>
                        <a:pt x="2004" y="34757"/>
                        <a:pt x="2126" y="34512"/>
                      </a:cubicBezTo>
                      <a:cubicBezTo>
                        <a:pt x="2331" y="35656"/>
                        <a:pt x="2412" y="36801"/>
                        <a:pt x="2331" y="37945"/>
                      </a:cubicBezTo>
                      <a:cubicBezTo>
                        <a:pt x="2249" y="39212"/>
                        <a:pt x="2535" y="40438"/>
                        <a:pt x="3230" y="41501"/>
                      </a:cubicBezTo>
                      <a:cubicBezTo>
                        <a:pt x="3843" y="44975"/>
                        <a:pt x="5601" y="48327"/>
                        <a:pt x="7603" y="51025"/>
                      </a:cubicBezTo>
                      <a:cubicBezTo>
                        <a:pt x="11200" y="55766"/>
                        <a:pt x="17536" y="59322"/>
                        <a:pt x="23422" y="60221"/>
                      </a:cubicBezTo>
                      <a:cubicBezTo>
                        <a:pt x="23446" y="60233"/>
                        <a:pt x="23470" y="60238"/>
                        <a:pt x="23494" y="60238"/>
                      </a:cubicBezTo>
                      <a:cubicBezTo>
                        <a:pt x="23551" y="60238"/>
                        <a:pt x="23609" y="60209"/>
                        <a:pt x="23667" y="60180"/>
                      </a:cubicBezTo>
                      <a:cubicBezTo>
                        <a:pt x="24689" y="60671"/>
                        <a:pt x="25711" y="61161"/>
                        <a:pt x="26732" y="61570"/>
                      </a:cubicBezTo>
                      <a:cubicBezTo>
                        <a:pt x="31145" y="63348"/>
                        <a:pt x="35815" y="64112"/>
                        <a:pt x="40520" y="64112"/>
                      </a:cubicBezTo>
                      <a:cubicBezTo>
                        <a:pt x="47497" y="64112"/>
                        <a:pt x="54548" y="62433"/>
                        <a:pt x="60944" y="59894"/>
                      </a:cubicBezTo>
                      <a:cubicBezTo>
                        <a:pt x="67157" y="57442"/>
                        <a:pt x="72838" y="53845"/>
                        <a:pt x="77702" y="49226"/>
                      </a:cubicBezTo>
                      <a:cubicBezTo>
                        <a:pt x="78438" y="48654"/>
                        <a:pt x="79174" y="48082"/>
                        <a:pt x="79950" y="47510"/>
                      </a:cubicBezTo>
                      <a:lnTo>
                        <a:pt x="79950" y="47510"/>
                      </a:lnTo>
                      <a:lnTo>
                        <a:pt x="78561" y="49063"/>
                      </a:lnTo>
                      <a:cubicBezTo>
                        <a:pt x="79787" y="48164"/>
                        <a:pt x="80890" y="47142"/>
                        <a:pt x="81912" y="45997"/>
                      </a:cubicBezTo>
                      <a:lnTo>
                        <a:pt x="82198" y="45752"/>
                      </a:lnTo>
                      <a:lnTo>
                        <a:pt x="82198" y="45752"/>
                      </a:lnTo>
                      <a:cubicBezTo>
                        <a:pt x="82444" y="46447"/>
                        <a:pt x="81749" y="46733"/>
                        <a:pt x="82117" y="47510"/>
                      </a:cubicBezTo>
                      <a:cubicBezTo>
                        <a:pt x="84692" y="43749"/>
                        <a:pt x="86695" y="39825"/>
                        <a:pt x="89024" y="36065"/>
                      </a:cubicBezTo>
                      <a:lnTo>
                        <a:pt x="89065" y="36187"/>
                      </a:lnTo>
                      <a:cubicBezTo>
                        <a:pt x="89065" y="36433"/>
                        <a:pt x="89024" y="36678"/>
                        <a:pt x="88984" y="36964"/>
                      </a:cubicBezTo>
                      <a:cubicBezTo>
                        <a:pt x="89024" y="37741"/>
                        <a:pt x="88943" y="38558"/>
                        <a:pt x="88738" y="39294"/>
                      </a:cubicBezTo>
                      <a:cubicBezTo>
                        <a:pt x="88534" y="39907"/>
                        <a:pt x="88330" y="40520"/>
                        <a:pt x="88207" y="41133"/>
                      </a:cubicBezTo>
                      <a:lnTo>
                        <a:pt x="88616" y="41215"/>
                      </a:lnTo>
                      <a:cubicBezTo>
                        <a:pt x="88738" y="40929"/>
                        <a:pt x="88861" y="40684"/>
                        <a:pt x="88943" y="40397"/>
                      </a:cubicBezTo>
                      <a:lnTo>
                        <a:pt x="88943" y="40397"/>
                      </a:lnTo>
                      <a:cubicBezTo>
                        <a:pt x="88738" y="41297"/>
                        <a:pt x="88493" y="42196"/>
                        <a:pt x="88248" y="43136"/>
                      </a:cubicBezTo>
                      <a:cubicBezTo>
                        <a:pt x="89270" y="41992"/>
                        <a:pt x="89842" y="40479"/>
                        <a:pt x="89801" y="38967"/>
                      </a:cubicBezTo>
                      <a:cubicBezTo>
                        <a:pt x="89597" y="35288"/>
                        <a:pt x="89638" y="31610"/>
                        <a:pt x="89392" y="27972"/>
                      </a:cubicBezTo>
                      <a:cubicBezTo>
                        <a:pt x="89311" y="26623"/>
                        <a:pt x="89065" y="25315"/>
                        <a:pt x="88657" y="24007"/>
                      </a:cubicBezTo>
                      <a:cubicBezTo>
                        <a:pt x="88411" y="23271"/>
                        <a:pt x="88166" y="22576"/>
                        <a:pt x="87880" y="21882"/>
                      </a:cubicBezTo>
                      <a:cubicBezTo>
                        <a:pt x="86981" y="19756"/>
                        <a:pt x="85836" y="17753"/>
                        <a:pt x="84487" y="15873"/>
                      </a:cubicBezTo>
                      <a:cubicBezTo>
                        <a:pt x="80809" y="10559"/>
                        <a:pt x="75740" y="6390"/>
                        <a:pt x="69855" y="3856"/>
                      </a:cubicBezTo>
                      <a:cubicBezTo>
                        <a:pt x="63652" y="1128"/>
                        <a:pt x="57191" y="0"/>
                        <a:pt x="5057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      </a:t>
                  </a:r>
                  <a:endParaRPr/>
                </a:p>
              </p:txBody>
            </p:sp>
            <p:sp>
              <p:nvSpPr>
                <p:cNvPr id="1985" name="Google Shape;1985;p64"/>
                <p:cNvSpPr/>
                <p:nvPr/>
              </p:nvSpPr>
              <p:spPr>
                <a:xfrm>
                  <a:off x="2788677" y="1338040"/>
                  <a:ext cx="794400" cy="64710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986" name="Google Shape;1986;p64"/>
            <p:cNvSpPr/>
            <p:nvPr/>
          </p:nvSpPr>
          <p:spPr>
            <a:xfrm>
              <a:off x="4752667" y="1862625"/>
              <a:ext cx="782295" cy="348522"/>
            </a:xfrm>
            <a:custGeom>
              <a:rect b="b" l="l" r="r" t="t"/>
              <a:pathLst>
                <a:path extrusionOk="0" h="18531" w="33113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987" name="Google Shape;1987;p64"/>
            <p:cNvSpPr/>
            <p:nvPr/>
          </p:nvSpPr>
          <p:spPr>
            <a:xfrm flipH="1" rot="10800000">
              <a:off x="4679225" y="2896361"/>
              <a:ext cx="832958" cy="928264"/>
            </a:xfrm>
            <a:custGeom>
              <a:rect b="b" l="l" r="r" t="t"/>
              <a:pathLst>
                <a:path extrusionOk="0" h="18531" w="33113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sp>
          <p:nvSpPr>
            <p:cNvPr id="1988" name="Google Shape;1988;p64"/>
            <p:cNvSpPr/>
            <p:nvPr/>
          </p:nvSpPr>
          <p:spPr>
            <a:xfrm flipH="1" rot="10800000">
              <a:off x="4752667" y="2531753"/>
              <a:ext cx="782295" cy="348522"/>
            </a:xfrm>
            <a:custGeom>
              <a:rect b="b" l="l" r="r" t="t"/>
              <a:pathLst>
                <a:path extrusionOk="0" h="18531" w="33113">
                  <a:moveTo>
                    <a:pt x="0" y="18531"/>
                  </a:moveTo>
                  <a:cubicBezTo>
                    <a:pt x="6506" y="7684"/>
                    <a:pt x="20464" y="0"/>
                    <a:pt x="33113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oval"/>
            </a:ln>
          </p:spPr>
        </p:sp>
        <p:grpSp>
          <p:nvGrpSpPr>
            <p:cNvPr id="1989" name="Google Shape;1989;p64"/>
            <p:cNvGrpSpPr/>
            <p:nvPr/>
          </p:nvGrpSpPr>
          <p:grpSpPr>
            <a:xfrm>
              <a:off x="4059576" y="2150492"/>
              <a:ext cx="1088508" cy="918876"/>
              <a:chOff x="3390413" y="1561660"/>
              <a:chExt cx="2078495" cy="1754585"/>
            </a:xfrm>
          </p:grpSpPr>
          <p:sp>
            <p:nvSpPr>
              <p:cNvPr id="1990" name="Google Shape;1990;p64"/>
              <p:cNvSpPr/>
              <p:nvPr/>
            </p:nvSpPr>
            <p:spPr>
              <a:xfrm>
                <a:off x="3390413" y="1561660"/>
                <a:ext cx="2078495" cy="1754585"/>
              </a:xfrm>
              <a:custGeom>
                <a:rect b="b" l="l" r="r" t="t"/>
                <a:pathLst>
                  <a:path extrusionOk="0" h="64112" w="89842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64"/>
              <p:cNvSpPr/>
              <p:nvPr/>
            </p:nvSpPr>
            <p:spPr>
              <a:xfrm>
                <a:off x="3734059" y="1854011"/>
                <a:ext cx="1391203" cy="1169884"/>
              </a:xfrm>
              <a:custGeom>
                <a:rect b="b" l="l" r="r" t="t"/>
                <a:pathLst>
                  <a:path extrusionOk="0" h="64112" w="89842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64"/>
              <p:cNvSpPr/>
              <p:nvPr/>
            </p:nvSpPr>
            <p:spPr>
              <a:xfrm>
                <a:off x="4056816" y="2125445"/>
                <a:ext cx="745689" cy="627015"/>
              </a:xfrm>
              <a:custGeom>
                <a:rect b="b" l="l" r="r" t="t"/>
                <a:pathLst>
                  <a:path extrusionOk="0" h="64112" w="89842">
                    <a:moveTo>
                      <a:pt x="19416" y="8720"/>
                    </a:moveTo>
                    <a:lnTo>
                      <a:pt x="19416" y="8720"/>
                    </a:lnTo>
                    <a:cubicBezTo>
                      <a:pt x="16514" y="10641"/>
                      <a:pt x="13775" y="12848"/>
                      <a:pt x="11241" y="15301"/>
                    </a:cubicBezTo>
                    <a:cubicBezTo>
                      <a:pt x="13571" y="12603"/>
                      <a:pt x="16310" y="10396"/>
                      <a:pt x="19416" y="8720"/>
                    </a:cubicBezTo>
                    <a:close/>
                    <a:moveTo>
                      <a:pt x="56621" y="1552"/>
                    </a:moveTo>
                    <a:cubicBezTo>
                      <a:pt x="56955" y="1552"/>
                      <a:pt x="57294" y="1650"/>
                      <a:pt x="57633" y="1690"/>
                    </a:cubicBezTo>
                    <a:cubicBezTo>
                      <a:pt x="60086" y="2058"/>
                      <a:pt x="62415" y="2712"/>
                      <a:pt x="64786" y="3284"/>
                    </a:cubicBezTo>
                    <a:cubicBezTo>
                      <a:pt x="69568" y="4428"/>
                      <a:pt x="73656" y="6758"/>
                      <a:pt x="77375" y="9783"/>
                    </a:cubicBezTo>
                    <a:cubicBezTo>
                      <a:pt x="80359" y="12194"/>
                      <a:pt x="82648" y="15178"/>
                      <a:pt x="84692" y="18448"/>
                    </a:cubicBezTo>
                    <a:cubicBezTo>
                      <a:pt x="86245" y="20941"/>
                      <a:pt x="87389" y="23639"/>
                      <a:pt x="88084" y="26459"/>
                    </a:cubicBezTo>
                    <a:lnTo>
                      <a:pt x="88084" y="26786"/>
                    </a:lnTo>
                    <a:cubicBezTo>
                      <a:pt x="88084" y="28789"/>
                      <a:pt x="87921" y="30792"/>
                      <a:pt x="87716" y="32795"/>
                    </a:cubicBezTo>
                    <a:cubicBezTo>
                      <a:pt x="87676" y="32999"/>
                      <a:pt x="87676" y="33204"/>
                      <a:pt x="87594" y="33408"/>
                    </a:cubicBezTo>
                    <a:cubicBezTo>
                      <a:pt x="87716" y="33694"/>
                      <a:pt x="87716" y="34062"/>
                      <a:pt x="87512" y="34307"/>
                    </a:cubicBezTo>
                    <a:cubicBezTo>
                      <a:pt x="87267" y="34716"/>
                      <a:pt x="87022" y="35166"/>
                      <a:pt x="86735" y="35697"/>
                    </a:cubicBezTo>
                    <a:lnTo>
                      <a:pt x="86735" y="34062"/>
                    </a:lnTo>
                    <a:cubicBezTo>
                      <a:pt x="88697" y="24171"/>
                      <a:pt x="82239" y="14851"/>
                      <a:pt x="73778" y="9865"/>
                    </a:cubicBezTo>
                    <a:cubicBezTo>
                      <a:pt x="68383" y="6717"/>
                      <a:pt x="62538" y="4510"/>
                      <a:pt x="56407" y="3325"/>
                    </a:cubicBezTo>
                    <a:lnTo>
                      <a:pt x="56407" y="3284"/>
                    </a:lnTo>
                    <a:cubicBezTo>
                      <a:pt x="56284" y="3284"/>
                      <a:pt x="56203" y="3243"/>
                      <a:pt x="56121" y="3243"/>
                    </a:cubicBezTo>
                    <a:cubicBezTo>
                      <a:pt x="55549" y="3120"/>
                      <a:pt x="54976" y="2998"/>
                      <a:pt x="54404" y="2916"/>
                    </a:cubicBezTo>
                    <a:cubicBezTo>
                      <a:pt x="54200" y="2793"/>
                      <a:pt x="53995" y="2712"/>
                      <a:pt x="53750" y="2671"/>
                    </a:cubicBezTo>
                    <a:cubicBezTo>
                      <a:pt x="52360" y="2507"/>
                      <a:pt x="51012" y="2344"/>
                      <a:pt x="49622" y="2139"/>
                    </a:cubicBezTo>
                    <a:cubicBezTo>
                      <a:pt x="50583" y="1984"/>
                      <a:pt x="51528" y="1811"/>
                      <a:pt x="52466" y="1811"/>
                    </a:cubicBezTo>
                    <a:cubicBezTo>
                      <a:pt x="53005" y="1811"/>
                      <a:pt x="53541" y="1868"/>
                      <a:pt x="54077" y="2017"/>
                    </a:cubicBezTo>
                    <a:cubicBezTo>
                      <a:pt x="54380" y="2118"/>
                      <a:pt x="54776" y="2250"/>
                      <a:pt x="55102" y="2250"/>
                    </a:cubicBezTo>
                    <a:cubicBezTo>
                      <a:pt x="55304" y="2250"/>
                      <a:pt x="55480" y="2199"/>
                      <a:pt x="55589" y="2058"/>
                    </a:cubicBezTo>
                    <a:cubicBezTo>
                      <a:pt x="55924" y="1660"/>
                      <a:pt x="56270" y="1552"/>
                      <a:pt x="56621" y="1552"/>
                    </a:cubicBezTo>
                    <a:close/>
                    <a:moveTo>
                      <a:pt x="86531" y="35043"/>
                    </a:moveTo>
                    <a:lnTo>
                      <a:pt x="86531" y="35043"/>
                    </a:lnTo>
                    <a:cubicBezTo>
                      <a:pt x="86490" y="35533"/>
                      <a:pt x="86408" y="35983"/>
                      <a:pt x="86327" y="36474"/>
                    </a:cubicBezTo>
                    <a:lnTo>
                      <a:pt x="85714" y="37495"/>
                    </a:lnTo>
                    <a:cubicBezTo>
                      <a:pt x="85836" y="37250"/>
                      <a:pt x="85918" y="37005"/>
                      <a:pt x="86041" y="36719"/>
                    </a:cubicBezTo>
                    <a:cubicBezTo>
                      <a:pt x="86245" y="36147"/>
                      <a:pt x="86368" y="35615"/>
                      <a:pt x="86531" y="35043"/>
                    </a:cubicBezTo>
                    <a:close/>
                    <a:moveTo>
                      <a:pt x="1668" y="41255"/>
                    </a:moveTo>
                    <a:cubicBezTo>
                      <a:pt x="1671" y="41269"/>
                      <a:pt x="1674" y="41283"/>
                      <a:pt x="1677" y="41297"/>
                    </a:cubicBezTo>
                    <a:lnTo>
                      <a:pt x="1677" y="41256"/>
                    </a:lnTo>
                    <a:cubicBezTo>
                      <a:pt x="1674" y="41256"/>
                      <a:pt x="1671" y="41255"/>
                      <a:pt x="1668" y="41255"/>
                    </a:cubicBezTo>
                    <a:close/>
                    <a:moveTo>
                      <a:pt x="1677" y="41297"/>
                    </a:moveTo>
                    <a:lnTo>
                      <a:pt x="1677" y="42605"/>
                    </a:lnTo>
                    <a:lnTo>
                      <a:pt x="1758" y="42605"/>
                    </a:lnTo>
                    <a:lnTo>
                      <a:pt x="1677" y="41297"/>
                    </a:lnTo>
                    <a:close/>
                    <a:moveTo>
                      <a:pt x="82280" y="44076"/>
                    </a:moveTo>
                    <a:lnTo>
                      <a:pt x="82280" y="44076"/>
                    </a:lnTo>
                    <a:cubicBezTo>
                      <a:pt x="82239" y="44240"/>
                      <a:pt x="82198" y="44403"/>
                      <a:pt x="82158" y="44567"/>
                    </a:cubicBezTo>
                    <a:cubicBezTo>
                      <a:pt x="82035" y="44730"/>
                      <a:pt x="81871" y="44853"/>
                      <a:pt x="81749" y="44975"/>
                    </a:cubicBezTo>
                    <a:lnTo>
                      <a:pt x="81095" y="45507"/>
                    </a:lnTo>
                    <a:cubicBezTo>
                      <a:pt x="81422" y="45098"/>
                      <a:pt x="81749" y="44689"/>
                      <a:pt x="82035" y="44281"/>
                    </a:cubicBezTo>
                    <a:lnTo>
                      <a:pt x="82280" y="44076"/>
                    </a:lnTo>
                    <a:close/>
                    <a:moveTo>
                      <a:pt x="43009" y="3180"/>
                    </a:moveTo>
                    <a:cubicBezTo>
                      <a:pt x="49664" y="3180"/>
                      <a:pt x="56292" y="4208"/>
                      <a:pt x="62661" y="6227"/>
                    </a:cubicBezTo>
                    <a:cubicBezTo>
                      <a:pt x="74351" y="9906"/>
                      <a:pt x="87185" y="18816"/>
                      <a:pt x="85795" y="32631"/>
                    </a:cubicBezTo>
                    <a:cubicBezTo>
                      <a:pt x="85346" y="37005"/>
                      <a:pt x="83220" y="41051"/>
                      <a:pt x="80441" y="44526"/>
                    </a:cubicBezTo>
                    <a:cubicBezTo>
                      <a:pt x="78765" y="46038"/>
                      <a:pt x="76967" y="47428"/>
                      <a:pt x="75086" y="48695"/>
                    </a:cubicBezTo>
                    <a:cubicBezTo>
                      <a:pt x="74473" y="48981"/>
                      <a:pt x="74065" y="49512"/>
                      <a:pt x="73860" y="50125"/>
                    </a:cubicBezTo>
                    <a:cubicBezTo>
                      <a:pt x="75086" y="49676"/>
                      <a:pt x="76231" y="48981"/>
                      <a:pt x="77212" y="48082"/>
                    </a:cubicBezTo>
                    <a:lnTo>
                      <a:pt x="77212" y="48082"/>
                    </a:lnTo>
                    <a:cubicBezTo>
                      <a:pt x="76517" y="48777"/>
                      <a:pt x="75822" y="49390"/>
                      <a:pt x="75168" y="50003"/>
                    </a:cubicBezTo>
                    <a:cubicBezTo>
                      <a:pt x="74596" y="50493"/>
                      <a:pt x="73983" y="50984"/>
                      <a:pt x="73411" y="51433"/>
                    </a:cubicBezTo>
                    <a:cubicBezTo>
                      <a:pt x="72675" y="51924"/>
                      <a:pt x="71980" y="52374"/>
                      <a:pt x="71244" y="52823"/>
                    </a:cubicBezTo>
                    <a:cubicBezTo>
                      <a:pt x="70999" y="52946"/>
                      <a:pt x="70631" y="53068"/>
                      <a:pt x="70631" y="53436"/>
                    </a:cubicBezTo>
                    <a:cubicBezTo>
                      <a:pt x="66871" y="55930"/>
                      <a:pt x="62865" y="57932"/>
                      <a:pt x="58614" y="59445"/>
                    </a:cubicBezTo>
                    <a:lnTo>
                      <a:pt x="58614" y="59486"/>
                    </a:lnTo>
                    <a:cubicBezTo>
                      <a:pt x="53053" y="61522"/>
                      <a:pt x="47116" y="62725"/>
                      <a:pt x="41212" y="62725"/>
                    </a:cubicBezTo>
                    <a:cubicBezTo>
                      <a:pt x="36095" y="62725"/>
                      <a:pt x="31003" y="61821"/>
                      <a:pt x="26201" y="59772"/>
                    </a:cubicBezTo>
                    <a:cubicBezTo>
                      <a:pt x="24893" y="59200"/>
                      <a:pt x="23585" y="58546"/>
                      <a:pt x="22359" y="57810"/>
                    </a:cubicBezTo>
                    <a:cubicBezTo>
                      <a:pt x="20806" y="57278"/>
                      <a:pt x="19293" y="56543"/>
                      <a:pt x="17904" y="55643"/>
                    </a:cubicBezTo>
                    <a:lnTo>
                      <a:pt x="17863" y="55643"/>
                    </a:lnTo>
                    <a:cubicBezTo>
                      <a:pt x="17985" y="55930"/>
                      <a:pt x="18026" y="56297"/>
                      <a:pt x="17945" y="56624"/>
                    </a:cubicBezTo>
                    <a:cubicBezTo>
                      <a:pt x="18435" y="56992"/>
                      <a:pt x="18926" y="57319"/>
                      <a:pt x="19457" y="57646"/>
                    </a:cubicBezTo>
                    <a:cubicBezTo>
                      <a:pt x="18231" y="57238"/>
                      <a:pt x="17086" y="56747"/>
                      <a:pt x="15942" y="56175"/>
                    </a:cubicBezTo>
                    <a:cubicBezTo>
                      <a:pt x="13489" y="54949"/>
                      <a:pt x="11323" y="53273"/>
                      <a:pt x="9484" y="51311"/>
                    </a:cubicBezTo>
                    <a:cubicBezTo>
                      <a:pt x="8380" y="50125"/>
                      <a:pt x="7440" y="48818"/>
                      <a:pt x="6663" y="47428"/>
                    </a:cubicBezTo>
                    <a:cubicBezTo>
                      <a:pt x="6541" y="47019"/>
                      <a:pt x="6377" y="46692"/>
                      <a:pt x="6091" y="46406"/>
                    </a:cubicBezTo>
                    <a:cubicBezTo>
                      <a:pt x="5887" y="45956"/>
                      <a:pt x="5682" y="45466"/>
                      <a:pt x="5478" y="45016"/>
                    </a:cubicBezTo>
                    <a:cubicBezTo>
                      <a:pt x="5274" y="43381"/>
                      <a:pt x="4701" y="41746"/>
                      <a:pt x="5233" y="40152"/>
                    </a:cubicBezTo>
                    <a:cubicBezTo>
                      <a:pt x="5151" y="39825"/>
                      <a:pt x="5069" y="39457"/>
                      <a:pt x="4988" y="39130"/>
                    </a:cubicBezTo>
                    <a:cubicBezTo>
                      <a:pt x="4988" y="39090"/>
                      <a:pt x="4988" y="39049"/>
                      <a:pt x="4988" y="39008"/>
                    </a:cubicBezTo>
                    <a:cubicBezTo>
                      <a:pt x="4783" y="37986"/>
                      <a:pt x="4742" y="36923"/>
                      <a:pt x="4783" y="35860"/>
                    </a:cubicBezTo>
                    <a:lnTo>
                      <a:pt x="4783" y="35615"/>
                    </a:lnTo>
                    <a:cubicBezTo>
                      <a:pt x="4824" y="35288"/>
                      <a:pt x="4865" y="35002"/>
                      <a:pt x="4906" y="34675"/>
                    </a:cubicBezTo>
                    <a:lnTo>
                      <a:pt x="4906" y="34553"/>
                    </a:lnTo>
                    <a:cubicBezTo>
                      <a:pt x="4947" y="34185"/>
                      <a:pt x="5028" y="33817"/>
                      <a:pt x="5110" y="33490"/>
                    </a:cubicBezTo>
                    <a:cubicBezTo>
                      <a:pt x="5274" y="32754"/>
                      <a:pt x="5519" y="32018"/>
                      <a:pt x="5764" y="31323"/>
                    </a:cubicBezTo>
                    <a:cubicBezTo>
                      <a:pt x="6050" y="29525"/>
                      <a:pt x="6541" y="27727"/>
                      <a:pt x="7276" y="26051"/>
                    </a:cubicBezTo>
                    <a:cubicBezTo>
                      <a:pt x="8012" y="24334"/>
                      <a:pt x="8952" y="22658"/>
                      <a:pt x="10097" y="21146"/>
                    </a:cubicBezTo>
                    <a:lnTo>
                      <a:pt x="10179" y="21023"/>
                    </a:lnTo>
                    <a:cubicBezTo>
                      <a:pt x="10342" y="20778"/>
                      <a:pt x="10546" y="20533"/>
                      <a:pt x="10751" y="20287"/>
                    </a:cubicBezTo>
                    <a:lnTo>
                      <a:pt x="10914" y="20042"/>
                    </a:lnTo>
                    <a:cubicBezTo>
                      <a:pt x="11119" y="19838"/>
                      <a:pt x="11282" y="19634"/>
                      <a:pt x="11446" y="19388"/>
                    </a:cubicBezTo>
                    <a:cubicBezTo>
                      <a:pt x="11527" y="19307"/>
                      <a:pt x="11609" y="19266"/>
                      <a:pt x="11650" y="19184"/>
                    </a:cubicBezTo>
                    <a:cubicBezTo>
                      <a:pt x="11895" y="18898"/>
                      <a:pt x="12181" y="18612"/>
                      <a:pt x="12386" y="18366"/>
                    </a:cubicBezTo>
                    <a:cubicBezTo>
                      <a:pt x="14470" y="16077"/>
                      <a:pt x="16882" y="14156"/>
                      <a:pt x="19539" y="12644"/>
                    </a:cubicBezTo>
                    <a:cubicBezTo>
                      <a:pt x="22155" y="10478"/>
                      <a:pt x="25016" y="8598"/>
                      <a:pt x="28040" y="6963"/>
                    </a:cubicBezTo>
                    <a:cubicBezTo>
                      <a:pt x="30779" y="5450"/>
                      <a:pt x="33681" y="4306"/>
                      <a:pt x="36706" y="3488"/>
                    </a:cubicBezTo>
                    <a:cubicBezTo>
                      <a:pt x="38805" y="3282"/>
                      <a:pt x="40908" y="3180"/>
                      <a:pt x="43009" y="3180"/>
                    </a:cubicBezTo>
                    <a:close/>
                    <a:moveTo>
                      <a:pt x="50575" y="0"/>
                    </a:moveTo>
                    <a:cubicBezTo>
                      <a:pt x="48864" y="0"/>
                      <a:pt x="47142" y="76"/>
                      <a:pt x="45412" y="218"/>
                    </a:cubicBezTo>
                    <a:cubicBezTo>
                      <a:pt x="43736" y="259"/>
                      <a:pt x="42060" y="504"/>
                      <a:pt x="40384" y="913"/>
                    </a:cubicBezTo>
                    <a:lnTo>
                      <a:pt x="39485" y="995"/>
                    </a:lnTo>
                    <a:cubicBezTo>
                      <a:pt x="38463" y="1077"/>
                      <a:pt x="37482" y="1322"/>
                      <a:pt x="36542" y="1731"/>
                    </a:cubicBezTo>
                    <a:cubicBezTo>
                      <a:pt x="36174" y="1731"/>
                      <a:pt x="35806" y="1853"/>
                      <a:pt x="35520" y="2058"/>
                    </a:cubicBezTo>
                    <a:lnTo>
                      <a:pt x="34866" y="2058"/>
                    </a:lnTo>
                    <a:cubicBezTo>
                      <a:pt x="34172" y="2180"/>
                      <a:pt x="33477" y="2385"/>
                      <a:pt x="32823" y="2630"/>
                    </a:cubicBezTo>
                    <a:lnTo>
                      <a:pt x="32659" y="2712"/>
                    </a:lnTo>
                    <a:cubicBezTo>
                      <a:pt x="32496" y="2753"/>
                      <a:pt x="32332" y="2793"/>
                      <a:pt x="32169" y="2834"/>
                    </a:cubicBezTo>
                    <a:cubicBezTo>
                      <a:pt x="32290" y="2899"/>
                      <a:pt x="32404" y="2922"/>
                      <a:pt x="32514" y="2922"/>
                    </a:cubicBezTo>
                    <a:cubicBezTo>
                      <a:pt x="32793" y="2922"/>
                      <a:pt x="33042" y="2772"/>
                      <a:pt x="33285" y="2772"/>
                    </a:cubicBezTo>
                    <a:cubicBezTo>
                      <a:pt x="33431" y="2772"/>
                      <a:pt x="33574" y="2826"/>
                      <a:pt x="33722" y="2998"/>
                    </a:cubicBezTo>
                    <a:cubicBezTo>
                      <a:pt x="32986" y="3120"/>
                      <a:pt x="32250" y="3243"/>
                      <a:pt x="31515" y="3407"/>
                    </a:cubicBezTo>
                    <a:cubicBezTo>
                      <a:pt x="31405" y="3385"/>
                      <a:pt x="31293" y="3374"/>
                      <a:pt x="31179" y="3374"/>
                    </a:cubicBezTo>
                    <a:cubicBezTo>
                      <a:pt x="30868" y="3374"/>
                      <a:pt x="30547" y="3450"/>
                      <a:pt x="30248" y="3570"/>
                    </a:cubicBezTo>
                    <a:cubicBezTo>
                      <a:pt x="30207" y="3568"/>
                      <a:pt x="30168" y="3567"/>
                      <a:pt x="30128" y="3567"/>
                    </a:cubicBezTo>
                    <a:cubicBezTo>
                      <a:pt x="29324" y="3567"/>
                      <a:pt x="28656" y="3951"/>
                      <a:pt x="27877" y="4224"/>
                    </a:cubicBezTo>
                    <a:lnTo>
                      <a:pt x="27305" y="4469"/>
                    </a:lnTo>
                    <a:cubicBezTo>
                      <a:pt x="26692" y="4674"/>
                      <a:pt x="26038" y="4837"/>
                      <a:pt x="25425" y="5082"/>
                    </a:cubicBezTo>
                    <a:cubicBezTo>
                      <a:pt x="18272" y="7494"/>
                      <a:pt x="12018" y="11704"/>
                      <a:pt x="8094" y="18244"/>
                    </a:cubicBezTo>
                    <a:cubicBezTo>
                      <a:pt x="7890" y="18612"/>
                      <a:pt x="7644" y="18980"/>
                      <a:pt x="7481" y="19347"/>
                    </a:cubicBezTo>
                    <a:cubicBezTo>
                      <a:pt x="6336" y="20696"/>
                      <a:pt x="5233" y="22127"/>
                      <a:pt x="4211" y="23598"/>
                    </a:cubicBezTo>
                    <a:cubicBezTo>
                      <a:pt x="4047" y="23803"/>
                      <a:pt x="3761" y="24211"/>
                      <a:pt x="3884" y="24252"/>
                    </a:cubicBezTo>
                    <a:cubicBezTo>
                      <a:pt x="5560" y="24498"/>
                      <a:pt x="4129" y="25315"/>
                      <a:pt x="4047" y="25560"/>
                    </a:cubicBezTo>
                    <a:cubicBezTo>
                      <a:pt x="3843" y="25969"/>
                      <a:pt x="3680" y="26419"/>
                      <a:pt x="3516" y="26827"/>
                    </a:cubicBezTo>
                    <a:cubicBezTo>
                      <a:pt x="3475" y="26950"/>
                      <a:pt x="3393" y="27073"/>
                      <a:pt x="3353" y="27195"/>
                    </a:cubicBezTo>
                    <a:cubicBezTo>
                      <a:pt x="3230" y="27481"/>
                      <a:pt x="3107" y="27808"/>
                      <a:pt x="3026" y="28094"/>
                    </a:cubicBezTo>
                    <a:lnTo>
                      <a:pt x="2862" y="28503"/>
                    </a:lnTo>
                    <a:cubicBezTo>
                      <a:pt x="2739" y="28830"/>
                      <a:pt x="2658" y="29116"/>
                      <a:pt x="2535" y="29443"/>
                    </a:cubicBezTo>
                    <a:lnTo>
                      <a:pt x="2412" y="29811"/>
                    </a:lnTo>
                    <a:cubicBezTo>
                      <a:pt x="2290" y="30220"/>
                      <a:pt x="2126" y="30669"/>
                      <a:pt x="2004" y="31119"/>
                    </a:cubicBezTo>
                    <a:cubicBezTo>
                      <a:pt x="1677" y="32223"/>
                      <a:pt x="1431" y="33367"/>
                      <a:pt x="1186" y="34512"/>
                    </a:cubicBezTo>
                    <a:cubicBezTo>
                      <a:pt x="737" y="36801"/>
                      <a:pt x="1" y="39090"/>
                      <a:pt x="491" y="41665"/>
                    </a:cubicBezTo>
                    <a:cubicBezTo>
                      <a:pt x="543" y="41067"/>
                      <a:pt x="680" y="40890"/>
                      <a:pt x="855" y="40890"/>
                    </a:cubicBezTo>
                    <a:cubicBezTo>
                      <a:pt x="1095" y="40890"/>
                      <a:pt x="1408" y="41224"/>
                      <a:pt x="1668" y="41255"/>
                    </a:cubicBezTo>
                    <a:lnTo>
                      <a:pt x="1668" y="41255"/>
                    </a:lnTo>
                    <a:cubicBezTo>
                      <a:pt x="1226" y="39225"/>
                      <a:pt x="1150" y="37196"/>
                      <a:pt x="1881" y="35206"/>
                    </a:cubicBezTo>
                    <a:lnTo>
                      <a:pt x="1840" y="35206"/>
                    </a:lnTo>
                    <a:cubicBezTo>
                      <a:pt x="1922" y="34961"/>
                      <a:pt x="2004" y="34757"/>
                      <a:pt x="2126" y="34512"/>
                    </a:cubicBezTo>
                    <a:cubicBezTo>
                      <a:pt x="2331" y="35656"/>
                      <a:pt x="2412" y="36801"/>
                      <a:pt x="2331" y="37945"/>
                    </a:cubicBezTo>
                    <a:cubicBezTo>
                      <a:pt x="2249" y="39212"/>
                      <a:pt x="2535" y="40438"/>
                      <a:pt x="3230" y="41501"/>
                    </a:cubicBezTo>
                    <a:cubicBezTo>
                      <a:pt x="3843" y="44975"/>
                      <a:pt x="5601" y="48327"/>
                      <a:pt x="7603" y="51025"/>
                    </a:cubicBezTo>
                    <a:cubicBezTo>
                      <a:pt x="11200" y="55766"/>
                      <a:pt x="17536" y="59322"/>
                      <a:pt x="23422" y="60221"/>
                    </a:cubicBezTo>
                    <a:cubicBezTo>
                      <a:pt x="23446" y="60233"/>
                      <a:pt x="23470" y="60238"/>
                      <a:pt x="23494" y="60238"/>
                    </a:cubicBezTo>
                    <a:cubicBezTo>
                      <a:pt x="23551" y="60238"/>
                      <a:pt x="23609" y="60209"/>
                      <a:pt x="23667" y="60180"/>
                    </a:cubicBezTo>
                    <a:cubicBezTo>
                      <a:pt x="24689" y="60671"/>
                      <a:pt x="25711" y="61161"/>
                      <a:pt x="26732" y="61570"/>
                    </a:cubicBezTo>
                    <a:cubicBezTo>
                      <a:pt x="31145" y="63348"/>
                      <a:pt x="35815" y="64112"/>
                      <a:pt x="40520" y="64112"/>
                    </a:cubicBezTo>
                    <a:cubicBezTo>
                      <a:pt x="47497" y="64112"/>
                      <a:pt x="54548" y="62433"/>
                      <a:pt x="60944" y="59894"/>
                    </a:cubicBezTo>
                    <a:cubicBezTo>
                      <a:pt x="67157" y="57442"/>
                      <a:pt x="72838" y="53845"/>
                      <a:pt x="77702" y="49226"/>
                    </a:cubicBezTo>
                    <a:cubicBezTo>
                      <a:pt x="78438" y="48654"/>
                      <a:pt x="79174" y="48082"/>
                      <a:pt x="79950" y="47510"/>
                    </a:cubicBezTo>
                    <a:lnTo>
                      <a:pt x="79950" y="47510"/>
                    </a:lnTo>
                    <a:lnTo>
                      <a:pt x="78561" y="49063"/>
                    </a:lnTo>
                    <a:cubicBezTo>
                      <a:pt x="79787" y="48164"/>
                      <a:pt x="80890" y="47142"/>
                      <a:pt x="81912" y="45997"/>
                    </a:cubicBezTo>
                    <a:lnTo>
                      <a:pt x="82198" y="45752"/>
                    </a:lnTo>
                    <a:lnTo>
                      <a:pt x="82198" y="45752"/>
                    </a:lnTo>
                    <a:cubicBezTo>
                      <a:pt x="82444" y="46447"/>
                      <a:pt x="81749" y="46733"/>
                      <a:pt x="82117" y="47510"/>
                    </a:cubicBezTo>
                    <a:cubicBezTo>
                      <a:pt x="84692" y="43749"/>
                      <a:pt x="86695" y="39825"/>
                      <a:pt x="89024" y="36065"/>
                    </a:cubicBezTo>
                    <a:lnTo>
                      <a:pt x="89065" y="36187"/>
                    </a:lnTo>
                    <a:cubicBezTo>
                      <a:pt x="89065" y="36433"/>
                      <a:pt x="89024" y="36678"/>
                      <a:pt x="88984" y="36964"/>
                    </a:cubicBezTo>
                    <a:cubicBezTo>
                      <a:pt x="89024" y="37741"/>
                      <a:pt x="88943" y="38558"/>
                      <a:pt x="88738" y="39294"/>
                    </a:cubicBezTo>
                    <a:cubicBezTo>
                      <a:pt x="88534" y="39907"/>
                      <a:pt x="88330" y="40520"/>
                      <a:pt x="88207" y="41133"/>
                    </a:cubicBezTo>
                    <a:lnTo>
                      <a:pt x="88616" y="41215"/>
                    </a:lnTo>
                    <a:cubicBezTo>
                      <a:pt x="88738" y="40929"/>
                      <a:pt x="88861" y="40684"/>
                      <a:pt x="88943" y="40397"/>
                    </a:cubicBezTo>
                    <a:lnTo>
                      <a:pt x="88943" y="40397"/>
                    </a:lnTo>
                    <a:cubicBezTo>
                      <a:pt x="88738" y="41297"/>
                      <a:pt x="88493" y="42196"/>
                      <a:pt x="88248" y="43136"/>
                    </a:cubicBezTo>
                    <a:cubicBezTo>
                      <a:pt x="89270" y="41992"/>
                      <a:pt x="89842" y="40479"/>
                      <a:pt x="89801" y="38967"/>
                    </a:cubicBezTo>
                    <a:cubicBezTo>
                      <a:pt x="89597" y="35288"/>
                      <a:pt x="89638" y="31610"/>
                      <a:pt x="89392" y="27972"/>
                    </a:cubicBezTo>
                    <a:cubicBezTo>
                      <a:pt x="89311" y="26623"/>
                      <a:pt x="89065" y="25315"/>
                      <a:pt x="88657" y="24007"/>
                    </a:cubicBezTo>
                    <a:cubicBezTo>
                      <a:pt x="88411" y="23271"/>
                      <a:pt x="88166" y="22576"/>
                      <a:pt x="87880" y="21882"/>
                    </a:cubicBezTo>
                    <a:cubicBezTo>
                      <a:pt x="86981" y="19756"/>
                      <a:pt x="85836" y="17753"/>
                      <a:pt x="84487" y="15873"/>
                    </a:cubicBezTo>
                    <a:cubicBezTo>
                      <a:pt x="80809" y="10559"/>
                      <a:pt x="75740" y="6390"/>
                      <a:pt x="69855" y="3856"/>
                    </a:cubicBezTo>
                    <a:cubicBezTo>
                      <a:pt x="63652" y="1128"/>
                      <a:pt x="57191" y="0"/>
                      <a:pt x="50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3" name="Google Shape;1993;p64"/>
          <p:cNvGrpSpPr/>
          <p:nvPr/>
        </p:nvGrpSpPr>
        <p:grpSpPr>
          <a:xfrm>
            <a:off x="5590365" y="1562180"/>
            <a:ext cx="689289" cy="603816"/>
            <a:chOff x="5791630" y="1686742"/>
            <a:chExt cx="689289" cy="603816"/>
          </a:xfrm>
        </p:grpSpPr>
        <p:sp>
          <p:nvSpPr>
            <p:cNvPr id="1994" name="Google Shape;1994;p64"/>
            <p:cNvSpPr/>
            <p:nvPr/>
          </p:nvSpPr>
          <p:spPr>
            <a:xfrm>
              <a:off x="5791630" y="1686742"/>
              <a:ext cx="689289" cy="603816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995" name="Google Shape;1995;p64"/>
            <p:cNvSpPr/>
            <p:nvPr/>
          </p:nvSpPr>
          <p:spPr>
            <a:xfrm>
              <a:off x="5817971" y="1708843"/>
              <a:ext cx="636605" cy="5595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6" name="Google Shape;1996;p64"/>
          <p:cNvSpPr txBox="1"/>
          <p:nvPr/>
        </p:nvSpPr>
        <p:spPr>
          <a:xfrm>
            <a:off x="5590360" y="1641038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01</a:t>
            </a:r>
            <a:endParaRPr b="1" sz="300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1997" name="Google Shape;1997;p64"/>
          <p:cNvGrpSpPr/>
          <p:nvPr/>
        </p:nvGrpSpPr>
        <p:grpSpPr>
          <a:xfrm>
            <a:off x="5590365" y="2531744"/>
            <a:ext cx="689289" cy="603816"/>
            <a:chOff x="2768600" y="1372700"/>
            <a:chExt cx="794203" cy="627015"/>
          </a:xfrm>
        </p:grpSpPr>
        <p:sp>
          <p:nvSpPr>
            <p:cNvPr id="1998" name="Google Shape;1998;p64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999" name="Google Shape;1999;p6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0" name="Google Shape;2000;p64"/>
          <p:cNvSpPr txBox="1"/>
          <p:nvPr/>
        </p:nvSpPr>
        <p:spPr>
          <a:xfrm>
            <a:off x="5590360" y="2610750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02</a:t>
            </a:r>
            <a:endParaRPr b="1" sz="300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grpSp>
        <p:nvGrpSpPr>
          <p:cNvPr id="2001" name="Google Shape;2001;p64"/>
          <p:cNvGrpSpPr/>
          <p:nvPr/>
        </p:nvGrpSpPr>
        <p:grpSpPr>
          <a:xfrm>
            <a:off x="5590402" y="3501592"/>
            <a:ext cx="689289" cy="603816"/>
            <a:chOff x="2768600" y="1372700"/>
            <a:chExt cx="794203" cy="627015"/>
          </a:xfrm>
        </p:grpSpPr>
        <p:sp>
          <p:nvSpPr>
            <p:cNvPr id="2002" name="Google Shape;2002;p64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2003" name="Google Shape;2003;p6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4" name="Google Shape;2004;p64"/>
          <p:cNvSpPr txBox="1"/>
          <p:nvPr/>
        </p:nvSpPr>
        <p:spPr>
          <a:xfrm>
            <a:off x="5574710" y="3619950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03</a:t>
            </a:r>
            <a:endParaRPr b="1" sz="300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sp>
        <p:nvSpPr>
          <p:cNvPr id="2005" name="Google Shape;2005;p64"/>
          <p:cNvSpPr/>
          <p:nvPr/>
        </p:nvSpPr>
        <p:spPr>
          <a:xfrm flipH="1" rot="10800000">
            <a:off x="4503300" y="3056833"/>
            <a:ext cx="1135362" cy="1572309"/>
          </a:xfrm>
          <a:custGeom>
            <a:rect b="b" l="l" r="r" t="t"/>
            <a:pathLst>
              <a:path extrusionOk="0" h="18531" w="33113">
                <a:moveTo>
                  <a:pt x="0" y="18531"/>
                </a:moveTo>
                <a:cubicBezTo>
                  <a:pt x="6506" y="7684"/>
                  <a:pt x="20464" y="0"/>
                  <a:pt x="3311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2006" name="Google Shape;2006;p64"/>
          <p:cNvGrpSpPr/>
          <p:nvPr/>
        </p:nvGrpSpPr>
        <p:grpSpPr>
          <a:xfrm>
            <a:off x="5754540" y="4384542"/>
            <a:ext cx="689289" cy="603816"/>
            <a:chOff x="2768600" y="1372700"/>
            <a:chExt cx="794203" cy="627015"/>
          </a:xfrm>
        </p:grpSpPr>
        <p:sp>
          <p:nvSpPr>
            <p:cNvPr id="2007" name="Google Shape;2007;p64"/>
            <p:cNvSpPr/>
            <p:nvPr/>
          </p:nvSpPr>
          <p:spPr>
            <a:xfrm>
              <a:off x="2768600" y="1372700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2008" name="Google Shape;2008;p64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9" name="Google Shape;2009;p64"/>
          <p:cNvSpPr txBox="1"/>
          <p:nvPr/>
        </p:nvSpPr>
        <p:spPr>
          <a:xfrm>
            <a:off x="5754497" y="4471450"/>
            <a:ext cx="6894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A1533"/>
                </a:solidFill>
                <a:latin typeface="Neucha"/>
                <a:ea typeface="Neucha"/>
                <a:cs typeface="Neucha"/>
                <a:sym typeface="Neucha"/>
              </a:rPr>
              <a:t>04</a:t>
            </a:r>
            <a:endParaRPr b="1" sz="3000">
              <a:solidFill>
                <a:srgbClr val="0A1533"/>
              </a:solidFill>
              <a:latin typeface="Neucha"/>
              <a:ea typeface="Neucha"/>
              <a:cs typeface="Neucha"/>
              <a:sym typeface="Neucha"/>
            </a:endParaRPr>
          </a:p>
        </p:txBody>
      </p:sp>
      <p:sp>
        <p:nvSpPr>
          <p:cNvPr id="2010" name="Google Shape;2010;p64"/>
          <p:cNvSpPr txBox="1"/>
          <p:nvPr/>
        </p:nvSpPr>
        <p:spPr>
          <a:xfrm>
            <a:off x="6471950" y="4318550"/>
            <a:ext cx="2645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Evitar el alcohol y el tabaquismo.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65"/>
          <p:cNvSpPr txBox="1"/>
          <p:nvPr>
            <p:ph idx="1" type="subTitle"/>
          </p:nvPr>
        </p:nvSpPr>
        <p:spPr>
          <a:xfrm>
            <a:off x="5068650" y="4298050"/>
            <a:ext cx="22077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—René Favaloro.</a:t>
            </a:r>
            <a:endParaRPr/>
          </a:p>
        </p:txBody>
      </p:sp>
      <p:sp>
        <p:nvSpPr>
          <p:cNvPr id="2016" name="Google Shape;2016;p65"/>
          <p:cNvSpPr txBox="1"/>
          <p:nvPr>
            <p:ph type="ctrTitle"/>
          </p:nvPr>
        </p:nvSpPr>
        <p:spPr>
          <a:xfrm>
            <a:off x="1374900" y="1094400"/>
            <a:ext cx="6394200" cy="295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Neucha"/>
                <a:ea typeface="Neucha"/>
                <a:cs typeface="Neucha"/>
                <a:sym typeface="Neucha"/>
              </a:rPr>
              <a:t>“</a:t>
            </a:r>
            <a:r>
              <a:rPr lang="en"/>
              <a:t>Los progresos de la medicina y de la bioingeniería podrán considerarse verdaderos logros para la humanidad cuando todas las personas tengan acceso a sus beneficios y dejen de ser un privilegio para las minorías. Buenos Aires, Congreso de Bioingeniería 1999</a:t>
            </a:r>
            <a:r>
              <a:rPr lang="en" sz="3000">
                <a:latin typeface="Neucha"/>
                <a:ea typeface="Neucha"/>
                <a:cs typeface="Neucha"/>
                <a:sym typeface="Neucha"/>
              </a:rPr>
              <a:t>”</a:t>
            </a:r>
            <a:endParaRPr sz="3000">
              <a:latin typeface="Neucha"/>
              <a:ea typeface="Neucha"/>
              <a:cs typeface="Neucha"/>
              <a:sym typeface="Neuch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66"/>
          <p:cNvSpPr txBox="1"/>
          <p:nvPr>
            <p:ph idx="1" type="subTitle"/>
          </p:nvPr>
        </p:nvSpPr>
        <p:spPr>
          <a:xfrm>
            <a:off x="3415349" y="3456850"/>
            <a:ext cx="25107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Estudiante Avanzado de Ingeniería Informática</a:t>
            </a:r>
            <a:endParaRPr/>
          </a:p>
        </p:txBody>
      </p:sp>
      <p:sp>
        <p:nvSpPr>
          <p:cNvPr id="2022" name="Google Shape;2022;p66"/>
          <p:cNvSpPr txBox="1"/>
          <p:nvPr>
            <p:ph idx="2" type="subTitle"/>
          </p:nvPr>
        </p:nvSpPr>
        <p:spPr>
          <a:xfrm>
            <a:off x="3695999" y="3133350"/>
            <a:ext cx="2032800" cy="41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Tomás Uzquiano</a:t>
            </a:r>
            <a:endParaRPr/>
          </a:p>
        </p:txBody>
      </p:sp>
      <p:sp>
        <p:nvSpPr>
          <p:cNvPr id="2023" name="Google Shape;2023;p66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024" name="Google Shape;2024;p66"/>
          <p:cNvSpPr/>
          <p:nvPr/>
        </p:nvSpPr>
        <p:spPr>
          <a:xfrm rot="153658">
            <a:off x="3679775" y="1425592"/>
            <a:ext cx="1784472" cy="1668723"/>
          </a:xfrm>
          <a:custGeom>
            <a:rect b="b" l="l" r="r" t="t"/>
            <a:pathLst>
              <a:path extrusionOk="0" h="64112" w="89842">
                <a:moveTo>
                  <a:pt x="19416" y="8720"/>
                </a:moveTo>
                <a:lnTo>
                  <a:pt x="19416" y="8720"/>
                </a:lnTo>
                <a:cubicBezTo>
                  <a:pt x="16514" y="10641"/>
                  <a:pt x="13775" y="12848"/>
                  <a:pt x="11241" y="15301"/>
                </a:cubicBezTo>
                <a:cubicBezTo>
                  <a:pt x="13571" y="12603"/>
                  <a:pt x="16310" y="10396"/>
                  <a:pt x="19416" y="8720"/>
                </a:cubicBezTo>
                <a:close/>
                <a:moveTo>
                  <a:pt x="56621" y="1552"/>
                </a:moveTo>
                <a:cubicBezTo>
                  <a:pt x="56955" y="1552"/>
                  <a:pt x="57294" y="1650"/>
                  <a:pt x="57633" y="1690"/>
                </a:cubicBezTo>
                <a:cubicBezTo>
                  <a:pt x="60086" y="2058"/>
                  <a:pt x="62415" y="2712"/>
                  <a:pt x="64786" y="3284"/>
                </a:cubicBezTo>
                <a:cubicBezTo>
                  <a:pt x="69568" y="4428"/>
                  <a:pt x="73656" y="6758"/>
                  <a:pt x="77375" y="9783"/>
                </a:cubicBezTo>
                <a:cubicBezTo>
                  <a:pt x="80359" y="12194"/>
                  <a:pt x="82648" y="15178"/>
                  <a:pt x="84692" y="18448"/>
                </a:cubicBezTo>
                <a:cubicBezTo>
                  <a:pt x="86245" y="20941"/>
                  <a:pt x="87389" y="23639"/>
                  <a:pt x="88084" y="26459"/>
                </a:cubicBezTo>
                <a:lnTo>
                  <a:pt x="88084" y="26786"/>
                </a:lnTo>
                <a:cubicBezTo>
                  <a:pt x="88084" y="28789"/>
                  <a:pt x="87921" y="30792"/>
                  <a:pt x="87716" y="32795"/>
                </a:cubicBezTo>
                <a:cubicBezTo>
                  <a:pt x="87676" y="32999"/>
                  <a:pt x="87676" y="33204"/>
                  <a:pt x="87594" y="33408"/>
                </a:cubicBezTo>
                <a:cubicBezTo>
                  <a:pt x="87716" y="33694"/>
                  <a:pt x="87716" y="34062"/>
                  <a:pt x="87512" y="34307"/>
                </a:cubicBezTo>
                <a:cubicBezTo>
                  <a:pt x="87267" y="34716"/>
                  <a:pt x="87022" y="35166"/>
                  <a:pt x="86735" y="35697"/>
                </a:cubicBezTo>
                <a:lnTo>
                  <a:pt x="86735" y="34062"/>
                </a:lnTo>
                <a:cubicBezTo>
                  <a:pt x="88697" y="24171"/>
                  <a:pt x="82239" y="14851"/>
                  <a:pt x="73778" y="9865"/>
                </a:cubicBezTo>
                <a:cubicBezTo>
                  <a:pt x="68383" y="6717"/>
                  <a:pt x="62538" y="4510"/>
                  <a:pt x="56407" y="3325"/>
                </a:cubicBezTo>
                <a:lnTo>
                  <a:pt x="56407" y="3284"/>
                </a:lnTo>
                <a:cubicBezTo>
                  <a:pt x="56284" y="3284"/>
                  <a:pt x="56203" y="3243"/>
                  <a:pt x="56121" y="3243"/>
                </a:cubicBezTo>
                <a:cubicBezTo>
                  <a:pt x="55549" y="3120"/>
                  <a:pt x="54976" y="2998"/>
                  <a:pt x="54404" y="2916"/>
                </a:cubicBezTo>
                <a:cubicBezTo>
                  <a:pt x="54200" y="2793"/>
                  <a:pt x="53995" y="2712"/>
                  <a:pt x="53750" y="2671"/>
                </a:cubicBezTo>
                <a:cubicBezTo>
                  <a:pt x="52360" y="2507"/>
                  <a:pt x="51012" y="2344"/>
                  <a:pt x="49622" y="2139"/>
                </a:cubicBezTo>
                <a:cubicBezTo>
                  <a:pt x="50583" y="1984"/>
                  <a:pt x="51528" y="1811"/>
                  <a:pt x="52466" y="1811"/>
                </a:cubicBezTo>
                <a:cubicBezTo>
                  <a:pt x="53005" y="1811"/>
                  <a:pt x="53541" y="1868"/>
                  <a:pt x="54077" y="2017"/>
                </a:cubicBezTo>
                <a:cubicBezTo>
                  <a:pt x="54380" y="2118"/>
                  <a:pt x="54776" y="2250"/>
                  <a:pt x="55102" y="2250"/>
                </a:cubicBezTo>
                <a:cubicBezTo>
                  <a:pt x="55304" y="2250"/>
                  <a:pt x="55480" y="2199"/>
                  <a:pt x="55589" y="2058"/>
                </a:cubicBezTo>
                <a:cubicBezTo>
                  <a:pt x="55924" y="1660"/>
                  <a:pt x="56270" y="1552"/>
                  <a:pt x="56621" y="1552"/>
                </a:cubicBezTo>
                <a:close/>
                <a:moveTo>
                  <a:pt x="86531" y="35043"/>
                </a:moveTo>
                <a:lnTo>
                  <a:pt x="86531" y="35043"/>
                </a:lnTo>
                <a:cubicBezTo>
                  <a:pt x="86490" y="35533"/>
                  <a:pt x="86408" y="35983"/>
                  <a:pt x="86327" y="36474"/>
                </a:cubicBezTo>
                <a:lnTo>
                  <a:pt x="85714" y="37495"/>
                </a:lnTo>
                <a:cubicBezTo>
                  <a:pt x="85836" y="37250"/>
                  <a:pt x="85918" y="37005"/>
                  <a:pt x="86041" y="36719"/>
                </a:cubicBezTo>
                <a:cubicBezTo>
                  <a:pt x="86245" y="36147"/>
                  <a:pt x="86368" y="35615"/>
                  <a:pt x="86531" y="35043"/>
                </a:cubicBezTo>
                <a:close/>
                <a:moveTo>
                  <a:pt x="1668" y="41255"/>
                </a:moveTo>
                <a:cubicBezTo>
                  <a:pt x="1671" y="41269"/>
                  <a:pt x="1674" y="41283"/>
                  <a:pt x="1677" y="41297"/>
                </a:cubicBezTo>
                <a:lnTo>
                  <a:pt x="1677" y="41256"/>
                </a:lnTo>
                <a:cubicBezTo>
                  <a:pt x="1674" y="41256"/>
                  <a:pt x="1671" y="41255"/>
                  <a:pt x="1668" y="41255"/>
                </a:cubicBezTo>
                <a:close/>
                <a:moveTo>
                  <a:pt x="1677" y="41297"/>
                </a:moveTo>
                <a:lnTo>
                  <a:pt x="1677" y="42605"/>
                </a:lnTo>
                <a:lnTo>
                  <a:pt x="1758" y="42605"/>
                </a:lnTo>
                <a:lnTo>
                  <a:pt x="1677" y="41297"/>
                </a:lnTo>
                <a:close/>
                <a:moveTo>
                  <a:pt x="82280" y="44076"/>
                </a:moveTo>
                <a:lnTo>
                  <a:pt x="82280" y="44076"/>
                </a:lnTo>
                <a:cubicBezTo>
                  <a:pt x="82239" y="44240"/>
                  <a:pt x="82198" y="44403"/>
                  <a:pt x="82158" y="44567"/>
                </a:cubicBezTo>
                <a:cubicBezTo>
                  <a:pt x="82035" y="44730"/>
                  <a:pt x="81871" y="44853"/>
                  <a:pt x="81749" y="44975"/>
                </a:cubicBezTo>
                <a:lnTo>
                  <a:pt x="81095" y="45507"/>
                </a:lnTo>
                <a:cubicBezTo>
                  <a:pt x="81422" y="45098"/>
                  <a:pt x="81749" y="44689"/>
                  <a:pt x="82035" y="44281"/>
                </a:cubicBezTo>
                <a:lnTo>
                  <a:pt x="82280" y="44076"/>
                </a:lnTo>
                <a:close/>
                <a:moveTo>
                  <a:pt x="43009" y="3180"/>
                </a:moveTo>
                <a:cubicBezTo>
                  <a:pt x="49664" y="3180"/>
                  <a:pt x="56292" y="4208"/>
                  <a:pt x="62661" y="6227"/>
                </a:cubicBezTo>
                <a:cubicBezTo>
                  <a:pt x="74351" y="9906"/>
                  <a:pt x="87185" y="18816"/>
                  <a:pt x="85795" y="32631"/>
                </a:cubicBezTo>
                <a:cubicBezTo>
                  <a:pt x="85346" y="37005"/>
                  <a:pt x="83220" y="41051"/>
                  <a:pt x="80441" y="44526"/>
                </a:cubicBezTo>
                <a:cubicBezTo>
                  <a:pt x="78765" y="46038"/>
                  <a:pt x="76967" y="47428"/>
                  <a:pt x="75086" y="48695"/>
                </a:cubicBezTo>
                <a:cubicBezTo>
                  <a:pt x="74473" y="48981"/>
                  <a:pt x="74065" y="49512"/>
                  <a:pt x="73860" y="50125"/>
                </a:cubicBezTo>
                <a:cubicBezTo>
                  <a:pt x="75086" y="49676"/>
                  <a:pt x="76231" y="48981"/>
                  <a:pt x="77212" y="48082"/>
                </a:cubicBezTo>
                <a:lnTo>
                  <a:pt x="77212" y="48082"/>
                </a:lnTo>
                <a:cubicBezTo>
                  <a:pt x="76517" y="48777"/>
                  <a:pt x="75822" y="49390"/>
                  <a:pt x="75168" y="50003"/>
                </a:cubicBezTo>
                <a:cubicBezTo>
                  <a:pt x="74596" y="50493"/>
                  <a:pt x="73983" y="50984"/>
                  <a:pt x="73411" y="51433"/>
                </a:cubicBezTo>
                <a:cubicBezTo>
                  <a:pt x="72675" y="51924"/>
                  <a:pt x="71980" y="52374"/>
                  <a:pt x="71244" y="52823"/>
                </a:cubicBezTo>
                <a:cubicBezTo>
                  <a:pt x="70999" y="52946"/>
                  <a:pt x="70631" y="53068"/>
                  <a:pt x="70631" y="53436"/>
                </a:cubicBezTo>
                <a:cubicBezTo>
                  <a:pt x="66871" y="55930"/>
                  <a:pt x="62865" y="57932"/>
                  <a:pt x="58614" y="59445"/>
                </a:cubicBezTo>
                <a:lnTo>
                  <a:pt x="58614" y="59486"/>
                </a:lnTo>
                <a:cubicBezTo>
                  <a:pt x="53053" y="61522"/>
                  <a:pt x="47116" y="62725"/>
                  <a:pt x="41212" y="62725"/>
                </a:cubicBezTo>
                <a:cubicBezTo>
                  <a:pt x="36095" y="62725"/>
                  <a:pt x="31003" y="61821"/>
                  <a:pt x="26201" y="59772"/>
                </a:cubicBezTo>
                <a:cubicBezTo>
                  <a:pt x="24893" y="59200"/>
                  <a:pt x="23585" y="58546"/>
                  <a:pt x="22359" y="57810"/>
                </a:cubicBezTo>
                <a:cubicBezTo>
                  <a:pt x="20806" y="57278"/>
                  <a:pt x="19293" y="56543"/>
                  <a:pt x="17904" y="55643"/>
                </a:cubicBezTo>
                <a:lnTo>
                  <a:pt x="17863" y="55643"/>
                </a:lnTo>
                <a:cubicBezTo>
                  <a:pt x="17985" y="55930"/>
                  <a:pt x="18026" y="56297"/>
                  <a:pt x="17945" y="56624"/>
                </a:cubicBezTo>
                <a:cubicBezTo>
                  <a:pt x="18435" y="56992"/>
                  <a:pt x="18926" y="57319"/>
                  <a:pt x="19457" y="57646"/>
                </a:cubicBezTo>
                <a:cubicBezTo>
                  <a:pt x="18231" y="57238"/>
                  <a:pt x="17086" y="56747"/>
                  <a:pt x="15942" y="56175"/>
                </a:cubicBezTo>
                <a:cubicBezTo>
                  <a:pt x="13489" y="54949"/>
                  <a:pt x="11323" y="53273"/>
                  <a:pt x="9484" y="51311"/>
                </a:cubicBezTo>
                <a:cubicBezTo>
                  <a:pt x="8380" y="50125"/>
                  <a:pt x="7440" y="48818"/>
                  <a:pt x="6663" y="47428"/>
                </a:cubicBezTo>
                <a:cubicBezTo>
                  <a:pt x="6541" y="47019"/>
                  <a:pt x="6377" y="46692"/>
                  <a:pt x="6091" y="46406"/>
                </a:cubicBezTo>
                <a:cubicBezTo>
                  <a:pt x="5887" y="45956"/>
                  <a:pt x="5682" y="45466"/>
                  <a:pt x="5478" y="45016"/>
                </a:cubicBezTo>
                <a:cubicBezTo>
                  <a:pt x="5274" y="43381"/>
                  <a:pt x="4701" y="41746"/>
                  <a:pt x="5233" y="40152"/>
                </a:cubicBezTo>
                <a:cubicBezTo>
                  <a:pt x="5151" y="39825"/>
                  <a:pt x="5069" y="39457"/>
                  <a:pt x="4988" y="39130"/>
                </a:cubicBezTo>
                <a:cubicBezTo>
                  <a:pt x="4988" y="39090"/>
                  <a:pt x="4988" y="39049"/>
                  <a:pt x="4988" y="39008"/>
                </a:cubicBezTo>
                <a:cubicBezTo>
                  <a:pt x="4783" y="37986"/>
                  <a:pt x="4742" y="36923"/>
                  <a:pt x="4783" y="35860"/>
                </a:cubicBezTo>
                <a:lnTo>
                  <a:pt x="4783" y="35615"/>
                </a:lnTo>
                <a:cubicBezTo>
                  <a:pt x="4824" y="35288"/>
                  <a:pt x="4865" y="35002"/>
                  <a:pt x="4906" y="34675"/>
                </a:cubicBezTo>
                <a:lnTo>
                  <a:pt x="4906" y="34553"/>
                </a:lnTo>
                <a:cubicBezTo>
                  <a:pt x="4947" y="34185"/>
                  <a:pt x="5028" y="33817"/>
                  <a:pt x="5110" y="33490"/>
                </a:cubicBezTo>
                <a:cubicBezTo>
                  <a:pt x="5274" y="32754"/>
                  <a:pt x="5519" y="32018"/>
                  <a:pt x="5764" y="31323"/>
                </a:cubicBezTo>
                <a:cubicBezTo>
                  <a:pt x="6050" y="29525"/>
                  <a:pt x="6541" y="27727"/>
                  <a:pt x="7276" y="26051"/>
                </a:cubicBezTo>
                <a:cubicBezTo>
                  <a:pt x="8012" y="24334"/>
                  <a:pt x="8952" y="22658"/>
                  <a:pt x="10097" y="21146"/>
                </a:cubicBezTo>
                <a:lnTo>
                  <a:pt x="10179" y="21023"/>
                </a:lnTo>
                <a:cubicBezTo>
                  <a:pt x="10342" y="20778"/>
                  <a:pt x="10546" y="20533"/>
                  <a:pt x="10751" y="20287"/>
                </a:cubicBezTo>
                <a:lnTo>
                  <a:pt x="10914" y="20042"/>
                </a:lnTo>
                <a:cubicBezTo>
                  <a:pt x="11119" y="19838"/>
                  <a:pt x="11282" y="19634"/>
                  <a:pt x="11446" y="19388"/>
                </a:cubicBezTo>
                <a:cubicBezTo>
                  <a:pt x="11527" y="19307"/>
                  <a:pt x="11609" y="19266"/>
                  <a:pt x="11650" y="19184"/>
                </a:cubicBezTo>
                <a:cubicBezTo>
                  <a:pt x="11895" y="18898"/>
                  <a:pt x="12181" y="18612"/>
                  <a:pt x="12386" y="18366"/>
                </a:cubicBezTo>
                <a:cubicBezTo>
                  <a:pt x="14470" y="16077"/>
                  <a:pt x="16882" y="14156"/>
                  <a:pt x="19539" y="12644"/>
                </a:cubicBezTo>
                <a:cubicBezTo>
                  <a:pt x="22155" y="10478"/>
                  <a:pt x="25016" y="8598"/>
                  <a:pt x="28040" y="6963"/>
                </a:cubicBezTo>
                <a:cubicBezTo>
                  <a:pt x="30779" y="5450"/>
                  <a:pt x="33681" y="4306"/>
                  <a:pt x="36706" y="3488"/>
                </a:cubicBezTo>
                <a:cubicBezTo>
                  <a:pt x="38805" y="3282"/>
                  <a:pt x="40908" y="3180"/>
                  <a:pt x="43009" y="3180"/>
                </a:cubicBezTo>
                <a:close/>
                <a:moveTo>
                  <a:pt x="50575" y="0"/>
                </a:moveTo>
                <a:cubicBezTo>
                  <a:pt x="48864" y="0"/>
                  <a:pt x="47142" y="76"/>
                  <a:pt x="45412" y="218"/>
                </a:cubicBezTo>
                <a:cubicBezTo>
                  <a:pt x="43736" y="259"/>
                  <a:pt x="42060" y="504"/>
                  <a:pt x="40384" y="913"/>
                </a:cubicBezTo>
                <a:lnTo>
                  <a:pt x="39485" y="995"/>
                </a:lnTo>
                <a:cubicBezTo>
                  <a:pt x="38463" y="1077"/>
                  <a:pt x="37482" y="1322"/>
                  <a:pt x="36542" y="1731"/>
                </a:cubicBezTo>
                <a:cubicBezTo>
                  <a:pt x="36174" y="1731"/>
                  <a:pt x="35806" y="1853"/>
                  <a:pt x="35520" y="2058"/>
                </a:cubicBezTo>
                <a:lnTo>
                  <a:pt x="34866" y="2058"/>
                </a:lnTo>
                <a:cubicBezTo>
                  <a:pt x="34172" y="2180"/>
                  <a:pt x="33477" y="2385"/>
                  <a:pt x="32823" y="2630"/>
                </a:cubicBezTo>
                <a:lnTo>
                  <a:pt x="32659" y="2712"/>
                </a:lnTo>
                <a:cubicBezTo>
                  <a:pt x="32496" y="2753"/>
                  <a:pt x="32332" y="2793"/>
                  <a:pt x="32169" y="2834"/>
                </a:cubicBezTo>
                <a:cubicBezTo>
                  <a:pt x="32290" y="2899"/>
                  <a:pt x="32404" y="2922"/>
                  <a:pt x="32514" y="2922"/>
                </a:cubicBezTo>
                <a:cubicBezTo>
                  <a:pt x="32793" y="2922"/>
                  <a:pt x="33042" y="2772"/>
                  <a:pt x="33285" y="2772"/>
                </a:cubicBezTo>
                <a:cubicBezTo>
                  <a:pt x="33431" y="2772"/>
                  <a:pt x="33574" y="2826"/>
                  <a:pt x="33722" y="2998"/>
                </a:cubicBezTo>
                <a:cubicBezTo>
                  <a:pt x="32986" y="3120"/>
                  <a:pt x="32250" y="3243"/>
                  <a:pt x="31515" y="3407"/>
                </a:cubicBezTo>
                <a:cubicBezTo>
                  <a:pt x="31405" y="3385"/>
                  <a:pt x="31293" y="3374"/>
                  <a:pt x="31179" y="3374"/>
                </a:cubicBezTo>
                <a:cubicBezTo>
                  <a:pt x="30868" y="3374"/>
                  <a:pt x="30547" y="3450"/>
                  <a:pt x="30248" y="3570"/>
                </a:cubicBezTo>
                <a:cubicBezTo>
                  <a:pt x="30207" y="3568"/>
                  <a:pt x="30168" y="3567"/>
                  <a:pt x="30128" y="3567"/>
                </a:cubicBezTo>
                <a:cubicBezTo>
                  <a:pt x="29324" y="3567"/>
                  <a:pt x="28656" y="3951"/>
                  <a:pt x="27877" y="4224"/>
                </a:cubicBezTo>
                <a:lnTo>
                  <a:pt x="27305" y="4469"/>
                </a:lnTo>
                <a:cubicBezTo>
                  <a:pt x="26692" y="4674"/>
                  <a:pt x="26038" y="4837"/>
                  <a:pt x="25425" y="5082"/>
                </a:cubicBezTo>
                <a:cubicBezTo>
                  <a:pt x="18272" y="7494"/>
                  <a:pt x="12018" y="11704"/>
                  <a:pt x="8094" y="18244"/>
                </a:cubicBezTo>
                <a:cubicBezTo>
                  <a:pt x="7890" y="18612"/>
                  <a:pt x="7644" y="18980"/>
                  <a:pt x="7481" y="19347"/>
                </a:cubicBezTo>
                <a:cubicBezTo>
                  <a:pt x="6336" y="20696"/>
                  <a:pt x="5233" y="22127"/>
                  <a:pt x="4211" y="23598"/>
                </a:cubicBezTo>
                <a:cubicBezTo>
                  <a:pt x="4047" y="23803"/>
                  <a:pt x="3761" y="24211"/>
                  <a:pt x="3884" y="24252"/>
                </a:cubicBezTo>
                <a:cubicBezTo>
                  <a:pt x="5560" y="24498"/>
                  <a:pt x="4129" y="25315"/>
                  <a:pt x="4047" y="25560"/>
                </a:cubicBezTo>
                <a:cubicBezTo>
                  <a:pt x="3843" y="25969"/>
                  <a:pt x="3680" y="26419"/>
                  <a:pt x="3516" y="26827"/>
                </a:cubicBezTo>
                <a:cubicBezTo>
                  <a:pt x="3475" y="26950"/>
                  <a:pt x="3393" y="27073"/>
                  <a:pt x="3353" y="27195"/>
                </a:cubicBezTo>
                <a:cubicBezTo>
                  <a:pt x="3230" y="27481"/>
                  <a:pt x="3107" y="27808"/>
                  <a:pt x="3026" y="28094"/>
                </a:cubicBezTo>
                <a:lnTo>
                  <a:pt x="2862" y="28503"/>
                </a:lnTo>
                <a:cubicBezTo>
                  <a:pt x="2739" y="28830"/>
                  <a:pt x="2658" y="29116"/>
                  <a:pt x="2535" y="29443"/>
                </a:cubicBezTo>
                <a:lnTo>
                  <a:pt x="2412" y="29811"/>
                </a:lnTo>
                <a:cubicBezTo>
                  <a:pt x="2290" y="30220"/>
                  <a:pt x="2126" y="30669"/>
                  <a:pt x="2004" y="31119"/>
                </a:cubicBezTo>
                <a:cubicBezTo>
                  <a:pt x="1677" y="32223"/>
                  <a:pt x="1431" y="33367"/>
                  <a:pt x="1186" y="34512"/>
                </a:cubicBezTo>
                <a:cubicBezTo>
                  <a:pt x="737" y="36801"/>
                  <a:pt x="1" y="39090"/>
                  <a:pt x="491" y="41665"/>
                </a:cubicBezTo>
                <a:cubicBezTo>
                  <a:pt x="543" y="41067"/>
                  <a:pt x="680" y="40890"/>
                  <a:pt x="855" y="40890"/>
                </a:cubicBezTo>
                <a:cubicBezTo>
                  <a:pt x="1095" y="40890"/>
                  <a:pt x="1408" y="41224"/>
                  <a:pt x="1668" y="41255"/>
                </a:cubicBezTo>
                <a:lnTo>
                  <a:pt x="1668" y="41255"/>
                </a:lnTo>
                <a:cubicBezTo>
                  <a:pt x="1226" y="39225"/>
                  <a:pt x="1150" y="37196"/>
                  <a:pt x="1881" y="35206"/>
                </a:cubicBezTo>
                <a:lnTo>
                  <a:pt x="1840" y="35206"/>
                </a:lnTo>
                <a:cubicBezTo>
                  <a:pt x="1922" y="34961"/>
                  <a:pt x="2004" y="34757"/>
                  <a:pt x="2126" y="34512"/>
                </a:cubicBezTo>
                <a:cubicBezTo>
                  <a:pt x="2331" y="35656"/>
                  <a:pt x="2412" y="36801"/>
                  <a:pt x="2331" y="37945"/>
                </a:cubicBezTo>
                <a:cubicBezTo>
                  <a:pt x="2249" y="39212"/>
                  <a:pt x="2535" y="40438"/>
                  <a:pt x="3230" y="41501"/>
                </a:cubicBezTo>
                <a:cubicBezTo>
                  <a:pt x="3843" y="44975"/>
                  <a:pt x="5601" y="48327"/>
                  <a:pt x="7603" y="51025"/>
                </a:cubicBezTo>
                <a:cubicBezTo>
                  <a:pt x="11200" y="55766"/>
                  <a:pt x="17536" y="59322"/>
                  <a:pt x="23422" y="60221"/>
                </a:cubicBezTo>
                <a:cubicBezTo>
                  <a:pt x="23446" y="60233"/>
                  <a:pt x="23470" y="60238"/>
                  <a:pt x="23494" y="60238"/>
                </a:cubicBezTo>
                <a:cubicBezTo>
                  <a:pt x="23551" y="60238"/>
                  <a:pt x="23609" y="60209"/>
                  <a:pt x="23667" y="60180"/>
                </a:cubicBezTo>
                <a:cubicBezTo>
                  <a:pt x="24689" y="60671"/>
                  <a:pt x="25711" y="61161"/>
                  <a:pt x="26732" y="61570"/>
                </a:cubicBezTo>
                <a:cubicBezTo>
                  <a:pt x="31145" y="63348"/>
                  <a:pt x="35815" y="64112"/>
                  <a:pt x="40520" y="64112"/>
                </a:cubicBezTo>
                <a:cubicBezTo>
                  <a:pt x="47497" y="64112"/>
                  <a:pt x="54548" y="62433"/>
                  <a:pt x="60944" y="59894"/>
                </a:cubicBezTo>
                <a:cubicBezTo>
                  <a:pt x="67157" y="57442"/>
                  <a:pt x="72838" y="53845"/>
                  <a:pt x="77702" y="49226"/>
                </a:cubicBezTo>
                <a:cubicBezTo>
                  <a:pt x="78438" y="48654"/>
                  <a:pt x="79174" y="48082"/>
                  <a:pt x="79950" y="47510"/>
                </a:cubicBezTo>
                <a:lnTo>
                  <a:pt x="79950" y="47510"/>
                </a:lnTo>
                <a:lnTo>
                  <a:pt x="78561" y="49063"/>
                </a:lnTo>
                <a:cubicBezTo>
                  <a:pt x="79787" y="48164"/>
                  <a:pt x="80890" y="47142"/>
                  <a:pt x="81912" y="45997"/>
                </a:cubicBezTo>
                <a:lnTo>
                  <a:pt x="82198" y="45752"/>
                </a:lnTo>
                <a:lnTo>
                  <a:pt x="82198" y="45752"/>
                </a:lnTo>
                <a:cubicBezTo>
                  <a:pt x="82444" y="46447"/>
                  <a:pt x="81749" y="46733"/>
                  <a:pt x="82117" y="47510"/>
                </a:cubicBezTo>
                <a:cubicBezTo>
                  <a:pt x="84692" y="43749"/>
                  <a:pt x="86695" y="39825"/>
                  <a:pt x="89024" y="36065"/>
                </a:cubicBezTo>
                <a:lnTo>
                  <a:pt x="89065" y="36187"/>
                </a:lnTo>
                <a:cubicBezTo>
                  <a:pt x="89065" y="36433"/>
                  <a:pt x="89024" y="36678"/>
                  <a:pt x="88984" y="36964"/>
                </a:cubicBezTo>
                <a:cubicBezTo>
                  <a:pt x="89024" y="37741"/>
                  <a:pt x="88943" y="38558"/>
                  <a:pt x="88738" y="39294"/>
                </a:cubicBezTo>
                <a:cubicBezTo>
                  <a:pt x="88534" y="39907"/>
                  <a:pt x="88330" y="40520"/>
                  <a:pt x="88207" y="41133"/>
                </a:cubicBezTo>
                <a:lnTo>
                  <a:pt x="88616" y="41215"/>
                </a:lnTo>
                <a:cubicBezTo>
                  <a:pt x="88738" y="40929"/>
                  <a:pt x="88861" y="40684"/>
                  <a:pt x="88943" y="40397"/>
                </a:cubicBezTo>
                <a:lnTo>
                  <a:pt x="88943" y="40397"/>
                </a:lnTo>
                <a:cubicBezTo>
                  <a:pt x="88738" y="41297"/>
                  <a:pt x="88493" y="42196"/>
                  <a:pt x="88248" y="43136"/>
                </a:cubicBezTo>
                <a:cubicBezTo>
                  <a:pt x="89270" y="41992"/>
                  <a:pt x="89842" y="40479"/>
                  <a:pt x="89801" y="38967"/>
                </a:cubicBezTo>
                <a:cubicBezTo>
                  <a:pt x="89597" y="35288"/>
                  <a:pt x="89638" y="31610"/>
                  <a:pt x="89392" y="27972"/>
                </a:cubicBezTo>
                <a:cubicBezTo>
                  <a:pt x="89311" y="26623"/>
                  <a:pt x="89065" y="25315"/>
                  <a:pt x="88657" y="24007"/>
                </a:cubicBezTo>
                <a:cubicBezTo>
                  <a:pt x="88411" y="23271"/>
                  <a:pt x="88166" y="22576"/>
                  <a:pt x="87880" y="21882"/>
                </a:cubicBezTo>
                <a:cubicBezTo>
                  <a:pt x="86981" y="19756"/>
                  <a:pt x="85836" y="17753"/>
                  <a:pt x="84487" y="15873"/>
                </a:cubicBezTo>
                <a:cubicBezTo>
                  <a:pt x="80809" y="10559"/>
                  <a:pt x="75740" y="6390"/>
                  <a:pt x="69855" y="3856"/>
                </a:cubicBezTo>
                <a:cubicBezTo>
                  <a:pt x="63652" y="1128"/>
                  <a:pt x="57191" y="0"/>
                  <a:pt x="5057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9" name="Google Shape;2029;p67"/>
          <p:cNvGrpSpPr/>
          <p:nvPr/>
        </p:nvGrpSpPr>
        <p:grpSpPr>
          <a:xfrm>
            <a:off x="4290002" y="3102791"/>
            <a:ext cx="563996" cy="494009"/>
            <a:chOff x="5791630" y="1686742"/>
            <a:chExt cx="689313" cy="603775"/>
          </a:xfrm>
        </p:grpSpPr>
        <p:sp>
          <p:nvSpPr>
            <p:cNvPr id="2030" name="Google Shape;2030;p67"/>
            <p:cNvSpPr/>
            <p:nvPr/>
          </p:nvSpPr>
          <p:spPr>
            <a:xfrm>
              <a:off x="5791630" y="1686742"/>
              <a:ext cx="689313" cy="60377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2031" name="Google Shape;2031;p67"/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2" name="Google Shape;2032;p67"/>
          <p:cNvGrpSpPr/>
          <p:nvPr/>
        </p:nvGrpSpPr>
        <p:grpSpPr>
          <a:xfrm>
            <a:off x="5180234" y="3102791"/>
            <a:ext cx="563996" cy="494009"/>
            <a:chOff x="5791630" y="1686742"/>
            <a:chExt cx="689313" cy="603775"/>
          </a:xfrm>
        </p:grpSpPr>
        <p:sp>
          <p:nvSpPr>
            <p:cNvPr id="2033" name="Google Shape;2033;p67"/>
            <p:cNvSpPr/>
            <p:nvPr/>
          </p:nvSpPr>
          <p:spPr>
            <a:xfrm>
              <a:off x="5791630" y="1686742"/>
              <a:ext cx="689313" cy="60377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2034" name="Google Shape;2034;p67"/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5" name="Google Shape;2035;p67"/>
          <p:cNvGrpSpPr/>
          <p:nvPr/>
        </p:nvGrpSpPr>
        <p:grpSpPr>
          <a:xfrm>
            <a:off x="3400034" y="3102791"/>
            <a:ext cx="563996" cy="494009"/>
            <a:chOff x="5791630" y="1686742"/>
            <a:chExt cx="689313" cy="603775"/>
          </a:xfrm>
        </p:grpSpPr>
        <p:sp>
          <p:nvSpPr>
            <p:cNvPr id="2036" name="Google Shape;2036;p67"/>
            <p:cNvSpPr/>
            <p:nvPr/>
          </p:nvSpPr>
          <p:spPr>
            <a:xfrm>
              <a:off x="5791630" y="1686742"/>
              <a:ext cx="689313" cy="60377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2037" name="Google Shape;2037;p67"/>
            <p:cNvSpPr/>
            <p:nvPr/>
          </p:nvSpPr>
          <p:spPr>
            <a:xfrm>
              <a:off x="5817971" y="1708843"/>
              <a:ext cx="636600" cy="559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8" name="Google Shape;2038;p67"/>
          <p:cNvSpPr txBox="1"/>
          <p:nvPr>
            <p:ph idx="2" type="subTitle"/>
          </p:nvPr>
        </p:nvSpPr>
        <p:spPr>
          <a:xfrm>
            <a:off x="2295450" y="1659850"/>
            <a:ext cx="4553100" cy="44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Abierto a consultas</a:t>
            </a:r>
            <a:endParaRPr/>
          </a:p>
        </p:txBody>
      </p:sp>
      <p:grpSp>
        <p:nvGrpSpPr>
          <p:cNvPr id="2039" name="Google Shape;2039;p67"/>
          <p:cNvGrpSpPr/>
          <p:nvPr/>
        </p:nvGrpSpPr>
        <p:grpSpPr>
          <a:xfrm>
            <a:off x="4432184" y="3209878"/>
            <a:ext cx="279876" cy="279858"/>
            <a:chOff x="860977" y="2620616"/>
            <a:chExt cx="319311" cy="319290"/>
          </a:xfrm>
        </p:grpSpPr>
        <p:sp>
          <p:nvSpPr>
            <p:cNvPr id="2040" name="Google Shape;2040;p67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7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7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3" name="Google Shape;2043;p67"/>
          <p:cNvSpPr txBox="1"/>
          <p:nvPr>
            <p:ph type="ctrTitle"/>
          </p:nvPr>
        </p:nvSpPr>
        <p:spPr>
          <a:xfrm>
            <a:off x="2674350" y="723533"/>
            <a:ext cx="3795300" cy="10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2044" name="Google Shape;2044;p67"/>
          <p:cNvSpPr txBox="1"/>
          <p:nvPr>
            <p:ph idx="1" type="subTitle"/>
          </p:nvPr>
        </p:nvSpPr>
        <p:spPr>
          <a:xfrm>
            <a:off x="3107513" y="2030850"/>
            <a:ext cx="2929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uzquiano.tomas@gmail.</a:t>
            </a:r>
            <a:r>
              <a:rPr lang="en"/>
              <a:t>com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67"/>
          <p:cNvSpPr txBox="1"/>
          <p:nvPr/>
        </p:nvSpPr>
        <p:spPr>
          <a:xfrm>
            <a:off x="2917350" y="4323360"/>
            <a:ext cx="3309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Please keep this slide for attribution</a:t>
            </a:r>
            <a:endParaRPr sz="1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2046" name="Google Shape;2046;p67"/>
          <p:cNvGrpSpPr/>
          <p:nvPr/>
        </p:nvGrpSpPr>
        <p:grpSpPr>
          <a:xfrm>
            <a:off x="5283716" y="3224278"/>
            <a:ext cx="357015" cy="251047"/>
            <a:chOff x="3476576" y="2633631"/>
            <a:chExt cx="417024" cy="293244"/>
          </a:xfrm>
        </p:grpSpPr>
        <p:sp>
          <p:nvSpPr>
            <p:cNvPr id="2047" name="Google Shape;2047;p67"/>
            <p:cNvSpPr/>
            <p:nvPr/>
          </p:nvSpPr>
          <p:spPr>
            <a:xfrm>
              <a:off x="3476576" y="2633631"/>
              <a:ext cx="417024" cy="293244"/>
            </a:xfrm>
            <a:custGeom>
              <a:rect b="b" l="l" r="r" t="t"/>
              <a:pathLst>
                <a:path extrusionOk="0" h="14051" w="19982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7"/>
            <p:cNvSpPr/>
            <p:nvPr/>
          </p:nvSpPr>
          <p:spPr>
            <a:xfrm>
              <a:off x="3636206" y="2706945"/>
              <a:ext cx="122194" cy="146633"/>
            </a:xfrm>
            <a:custGeom>
              <a:rect b="b" l="l" r="r" t="t"/>
              <a:pathLst>
                <a:path extrusionOk="0" h="7026" w="5855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9" name="Google Shape;2049;p67"/>
          <p:cNvSpPr/>
          <p:nvPr/>
        </p:nvSpPr>
        <p:spPr>
          <a:xfrm>
            <a:off x="3503275" y="3204230"/>
            <a:ext cx="356990" cy="291142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68"/>
          <p:cNvSpPr txBox="1"/>
          <p:nvPr>
            <p:ph idx="4294967295"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5" name="Google Shape;2055;p68"/>
          <p:cNvSpPr txBox="1"/>
          <p:nvPr>
            <p:ph idx="4294967295" type="body"/>
          </p:nvPr>
        </p:nvSpPr>
        <p:spPr>
          <a:xfrm>
            <a:off x="1220500" y="12998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sz="12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 keeping the </a:t>
            </a:r>
            <a:r>
              <a:rPr b="1" lang="en" sz="1200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slide.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sz="11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sz="1100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6" name="Google Shape;2056;p68"/>
          <p:cNvSpPr txBox="1"/>
          <p:nvPr>
            <p:ph idx="4294967295" type="body"/>
          </p:nvPr>
        </p:nvSpPr>
        <p:spPr>
          <a:xfrm>
            <a:off x="1048350" y="412442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69"/>
          <p:cNvSpPr txBox="1"/>
          <p:nvPr>
            <p:ph idx="4294967295" type="title"/>
          </p:nvPr>
        </p:nvSpPr>
        <p:spPr>
          <a:xfrm>
            <a:off x="1048350" y="95440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Fonts &amp; colors used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69"/>
          <p:cNvSpPr txBox="1"/>
          <p:nvPr>
            <p:ph idx="4294967295" type="body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69"/>
          <p:cNvSpPr txBox="1"/>
          <p:nvPr>
            <p:ph idx="4294967295" type="body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Neucha</a:t>
            </a:r>
            <a:endParaRPr b="1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https://fonts.google.com/specimen/Neucha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Roboto Condensed</a:t>
            </a:r>
            <a:endParaRPr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>
                <a:solidFill>
                  <a:schemeClr val="lt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https://fonts.google.com/specimen/Roboto+Condensed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4" name="Google Shape;2064;p69"/>
          <p:cNvGrpSpPr/>
          <p:nvPr/>
        </p:nvGrpSpPr>
        <p:grpSpPr>
          <a:xfrm>
            <a:off x="3114475" y="3498875"/>
            <a:ext cx="2915050" cy="754200"/>
            <a:chOff x="2052655" y="3498875"/>
            <a:chExt cx="2915050" cy="754200"/>
          </a:xfrm>
        </p:grpSpPr>
        <p:sp>
          <p:nvSpPr>
            <p:cNvPr id="2065" name="Google Shape;2065;p69"/>
            <p:cNvSpPr/>
            <p:nvPr/>
          </p:nvSpPr>
          <p:spPr>
            <a:xfrm>
              <a:off x="3114480" y="3498875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0088CC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9"/>
            <p:cNvSpPr/>
            <p:nvPr/>
          </p:nvSpPr>
          <p:spPr>
            <a:xfrm>
              <a:off x="4176300" y="3498875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63CB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9"/>
            <p:cNvSpPr/>
            <p:nvPr/>
          </p:nvSpPr>
          <p:spPr>
            <a:xfrm>
              <a:off x="2052655" y="3498875"/>
              <a:ext cx="791400" cy="754200"/>
            </a:xfrm>
            <a:prstGeom prst="roundRect">
              <a:avLst>
                <a:gd fmla="val 16667" name="adj"/>
              </a:avLst>
            </a:prstGeom>
            <a:solidFill>
              <a:srgbClr val="0A1533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9"/>
            <p:cNvSpPr txBox="1"/>
            <p:nvPr/>
          </p:nvSpPr>
          <p:spPr>
            <a:xfrm>
              <a:off x="3114480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</a:t>
              </a:r>
              <a:r>
                <a:rPr lang="en" sz="1000">
                  <a:solidFill>
                    <a:srgbClr val="FFFFFF"/>
                  </a:solidFill>
                </a:rPr>
                <a:t>0088CC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069" name="Google Shape;2069;p69"/>
            <p:cNvSpPr txBox="1"/>
            <p:nvPr/>
          </p:nvSpPr>
          <p:spPr>
            <a:xfrm>
              <a:off x="417630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#63CBFF</a:t>
              </a:r>
              <a:endParaRPr sz="1000">
                <a:solidFill>
                  <a:srgbClr val="FFFFFF"/>
                </a:solidFill>
              </a:endParaRPr>
            </a:p>
          </p:txBody>
        </p:sp>
        <p:sp>
          <p:nvSpPr>
            <p:cNvPr id="2070" name="Google Shape;2070;p69"/>
            <p:cNvSpPr txBox="1"/>
            <p:nvPr/>
          </p:nvSpPr>
          <p:spPr>
            <a:xfrm>
              <a:off x="2052655" y="3655925"/>
              <a:ext cx="7914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</a:rPr>
                <a:t>#0A1533</a:t>
              </a:r>
              <a:endParaRPr sz="10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5"/>
          <p:cNvSpPr txBox="1"/>
          <p:nvPr>
            <p:ph idx="1" type="subTitle"/>
          </p:nvPr>
        </p:nvSpPr>
        <p:spPr>
          <a:xfrm>
            <a:off x="910170" y="2373575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Presión arterial (alta)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Colesterol (alto)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Tabaquismo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Diabetes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Obesidad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Edad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Sexo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Dieta</a:t>
            </a:r>
            <a:endParaRPr sz="1600"/>
          </a:p>
        </p:txBody>
      </p:sp>
      <p:sp>
        <p:nvSpPr>
          <p:cNvPr id="1723" name="Google Shape;1723;p35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35"/>
          <p:cNvSpPr txBox="1"/>
          <p:nvPr>
            <p:ph idx="3" type="subTitle"/>
          </p:nvPr>
        </p:nvSpPr>
        <p:spPr>
          <a:xfrm>
            <a:off x="4933530" y="2373580"/>
            <a:ext cx="3300300" cy="21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Consumo de alcohol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Ingresos del hogar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Estado civil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Educación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Cobertura de atención médica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Salud mental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Ejercicio</a:t>
            </a:r>
            <a:endParaRPr sz="1600"/>
          </a:p>
        </p:txBody>
      </p:sp>
      <p:sp>
        <p:nvSpPr>
          <p:cNvPr id="1725" name="Google Shape;1725;p35"/>
          <p:cNvSpPr txBox="1"/>
          <p:nvPr>
            <p:ph idx="4" type="subTitle"/>
          </p:nvPr>
        </p:nvSpPr>
        <p:spPr>
          <a:xfrm>
            <a:off x="5223930" y="1980414"/>
            <a:ext cx="27195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6" name="Google Shape;1726;p35"/>
          <p:cNvSpPr txBox="1"/>
          <p:nvPr/>
        </p:nvSpPr>
        <p:spPr>
          <a:xfrm flipH="1" rot="10800000">
            <a:off x="3969800" y="1575125"/>
            <a:ext cx="51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27" name="Google Shape;1727;p35"/>
          <p:cNvSpPr txBox="1"/>
          <p:nvPr/>
        </p:nvSpPr>
        <p:spPr>
          <a:xfrm>
            <a:off x="1165800" y="1436675"/>
            <a:ext cx="667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</a:t>
            </a:r>
            <a:r>
              <a:rPr lang="en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actores de riesgo importantes para la enfermedad cardíaca (no en orden estricto de importancia):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2" name="Google Shape;1732;p36"/>
          <p:cNvGrpSpPr/>
          <p:nvPr/>
        </p:nvGrpSpPr>
        <p:grpSpPr>
          <a:xfrm>
            <a:off x="2509915" y="1837862"/>
            <a:ext cx="689289" cy="603816"/>
            <a:chOff x="2768600" y="1364814"/>
            <a:chExt cx="794203" cy="627015"/>
          </a:xfrm>
        </p:grpSpPr>
        <p:sp>
          <p:nvSpPr>
            <p:cNvPr id="1733" name="Google Shape;1733;p36"/>
            <p:cNvSpPr/>
            <p:nvPr/>
          </p:nvSpPr>
          <p:spPr>
            <a:xfrm>
              <a:off x="2768600" y="1364814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36"/>
          <p:cNvGrpSpPr/>
          <p:nvPr/>
        </p:nvGrpSpPr>
        <p:grpSpPr>
          <a:xfrm>
            <a:off x="5945124" y="1837909"/>
            <a:ext cx="689289" cy="603816"/>
            <a:chOff x="2768600" y="1364814"/>
            <a:chExt cx="794203" cy="627015"/>
          </a:xfrm>
        </p:grpSpPr>
        <p:sp>
          <p:nvSpPr>
            <p:cNvPr id="1736" name="Google Shape;1736;p36"/>
            <p:cNvSpPr/>
            <p:nvPr/>
          </p:nvSpPr>
          <p:spPr>
            <a:xfrm>
              <a:off x="2768600" y="1364814"/>
              <a:ext cx="794203" cy="627015"/>
            </a:xfrm>
            <a:custGeom>
              <a:rect b="b" l="l" r="r" t="t"/>
              <a:pathLst>
                <a:path extrusionOk="0" h="64112" w="89842">
                  <a:moveTo>
                    <a:pt x="19416" y="8720"/>
                  </a:moveTo>
                  <a:lnTo>
                    <a:pt x="19416" y="8720"/>
                  </a:lnTo>
                  <a:cubicBezTo>
                    <a:pt x="16514" y="10641"/>
                    <a:pt x="13775" y="12848"/>
                    <a:pt x="11241" y="15301"/>
                  </a:cubicBezTo>
                  <a:cubicBezTo>
                    <a:pt x="13571" y="12603"/>
                    <a:pt x="16310" y="10396"/>
                    <a:pt x="19416" y="8720"/>
                  </a:cubicBezTo>
                  <a:close/>
                  <a:moveTo>
                    <a:pt x="56621" y="1552"/>
                  </a:moveTo>
                  <a:cubicBezTo>
                    <a:pt x="56955" y="1552"/>
                    <a:pt x="57294" y="1650"/>
                    <a:pt x="57633" y="1690"/>
                  </a:cubicBezTo>
                  <a:cubicBezTo>
                    <a:pt x="60086" y="2058"/>
                    <a:pt x="62415" y="2712"/>
                    <a:pt x="64786" y="3284"/>
                  </a:cubicBezTo>
                  <a:cubicBezTo>
                    <a:pt x="69568" y="4428"/>
                    <a:pt x="73656" y="6758"/>
                    <a:pt x="77375" y="9783"/>
                  </a:cubicBezTo>
                  <a:cubicBezTo>
                    <a:pt x="80359" y="12194"/>
                    <a:pt x="82648" y="15178"/>
                    <a:pt x="84692" y="18448"/>
                  </a:cubicBezTo>
                  <a:cubicBezTo>
                    <a:pt x="86245" y="20941"/>
                    <a:pt x="87389" y="23639"/>
                    <a:pt x="88084" y="26459"/>
                  </a:cubicBezTo>
                  <a:lnTo>
                    <a:pt x="88084" y="26786"/>
                  </a:lnTo>
                  <a:cubicBezTo>
                    <a:pt x="88084" y="28789"/>
                    <a:pt x="87921" y="30792"/>
                    <a:pt x="87716" y="32795"/>
                  </a:cubicBezTo>
                  <a:cubicBezTo>
                    <a:pt x="87676" y="32999"/>
                    <a:pt x="87676" y="33204"/>
                    <a:pt x="87594" y="33408"/>
                  </a:cubicBezTo>
                  <a:cubicBezTo>
                    <a:pt x="87716" y="33694"/>
                    <a:pt x="87716" y="34062"/>
                    <a:pt x="87512" y="34307"/>
                  </a:cubicBezTo>
                  <a:cubicBezTo>
                    <a:pt x="87267" y="34716"/>
                    <a:pt x="87022" y="35166"/>
                    <a:pt x="86735" y="35697"/>
                  </a:cubicBezTo>
                  <a:lnTo>
                    <a:pt x="86735" y="34062"/>
                  </a:lnTo>
                  <a:cubicBezTo>
                    <a:pt x="88697" y="24171"/>
                    <a:pt x="82239" y="14851"/>
                    <a:pt x="73778" y="9865"/>
                  </a:cubicBezTo>
                  <a:cubicBezTo>
                    <a:pt x="68383" y="6717"/>
                    <a:pt x="62538" y="4510"/>
                    <a:pt x="56407" y="3325"/>
                  </a:cubicBezTo>
                  <a:lnTo>
                    <a:pt x="56407" y="3284"/>
                  </a:lnTo>
                  <a:cubicBezTo>
                    <a:pt x="56284" y="3284"/>
                    <a:pt x="56203" y="3243"/>
                    <a:pt x="56121" y="3243"/>
                  </a:cubicBezTo>
                  <a:cubicBezTo>
                    <a:pt x="55549" y="3120"/>
                    <a:pt x="54976" y="2998"/>
                    <a:pt x="54404" y="2916"/>
                  </a:cubicBezTo>
                  <a:cubicBezTo>
                    <a:pt x="54200" y="2793"/>
                    <a:pt x="53995" y="2712"/>
                    <a:pt x="53750" y="2671"/>
                  </a:cubicBezTo>
                  <a:cubicBezTo>
                    <a:pt x="52360" y="2507"/>
                    <a:pt x="51012" y="2344"/>
                    <a:pt x="49622" y="2139"/>
                  </a:cubicBezTo>
                  <a:cubicBezTo>
                    <a:pt x="50583" y="1984"/>
                    <a:pt x="51528" y="1811"/>
                    <a:pt x="52466" y="1811"/>
                  </a:cubicBezTo>
                  <a:cubicBezTo>
                    <a:pt x="53005" y="1811"/>
                    <a:pt x="53541" y="1868"/>
                    <a:pt x="54077" y="2017"/>
                  </a:cubicBezTo>
                  <a:cubicBezTo>
                    <a:pt x="54380" y="2118"/>
                    <a:pt x="54776" y="2250"/>
                    <a:pt x="55102" y="2250"/>
                  </a:cubicBezTo>
                  <a:cubicBezTo>
                    <a:pt x="55304" y="2250"/>
                    <a:pt x="55480" y="2199"/>
                    <a:pt x="55589" y="2058"/>
                  </a:cubicBezTo>
                  <a:cubicBezTo>
                    <a:pt x="55924" y="1660"/>
                    <a:pt x="56270" y="1552"/>
                    <a:pt x="56621" y="1552"/>
                  </a:cubicBezTo>
                  <a:close/>
                  <a:moveTo>
                    <a:pt x="86531" y="35043"/>
                  </a:moveTo>
                  <a:lnTo>
                    <a:pt x="86531" y="35043"/>
                  </a:lnTo>
                  <a:cubicBezTo>
                    <a:pt x="86490" y="35533"/>
                    <a:pt x="86408" y="35983"/>
                    <a:pt x="86327" y="36474"/>
                  </a:cubicBezTo>
                  <a:lnTo>
                    <a:pt x="85714" y="37495"/>
                  </a:lnTo>
                  <a:cubicBezTo>
                    <a:pt x="85836" y="37250"/>
                    <a:pt x="85918" y="37005"/>
                    <a:pt x="86041" y="36719"/>
                  </a:cubicBezTo>
                  <a:cubicBezTo>
                    <a:pt x="86245" y="36147"/>
                    <a:pt x="86368" y="35615"/>
                    <a:pt x="86531" y="35043"/>
                  </a:cubicBezTo>
                  <a:close/>
                  <a:moveTo>
                    <a:pt x="1668" y="41255"/>
                  </a:moveTo>
                  <a:cubicBezTo>
                    <a:pt x="1671" y="41269"/>
                    <a:pt x="1674" y="41283"/>
                    <a:pt x="1677" y="41297"/>
                  </a:cubicBezTo>
                  <a:lnTo>
                    <a:pt x="1677" y="41256"/>
                  </a:lnTo>
                  <a:cubicBezTo>
                    <a:pt x="1674" y="41256"/>
                    <a:pt x="1671" y="41255"/>
                    <a:pt x="1668" y="41255"/>
                  </a:cubicBezTo>
                  <a:close/>
                  <a:moveTo>
                    <a:pt x="1677" y="41297"/>
                  </a:moveTo>
                  <a:lnTo>
                    <a:pt x="1677" y="42605"/>
                  </a:lnTo>
                  <a:lnTo>
                    <a:pt x="1758" y="42605"/>
                  </a:lnTo>
                  <a:lnTo>
                    <a:pt x="1677" y="41297"/>
                  </a:lnTo>
                  <a:close/>
                  <a:moveTo>
                    <a:pt x="82280" y="44076"/>
                  </a:moveTo>
                  <a:lnTo>
                    <a:pt x="82280" y="44076"/>
                  </a:lnTo>
                  <a:cubicBezTo>
                    <a:pt x="82239" y="44240"/>
                    <a:pt x="82198" y="44403"/>
                    <a:pt x="82158" y="44567"/>
                  </a:cubicBezTo>
                  <a:cubicBezTo>
                    <a:pt x="82035" y="44730"/>
                    <a:pt x="81871" y="44853"/>
                    <a:pt x="81749" y="44975"/>
                  </a:cubicBezTo>
                  <a:lnTo>
                    <a:pt x="81095" y="45507"/>
                  </a:lnTo>
                  <a:cubicBezTo>
                    <a:pt x="81422" y="45098"/>
                    <a:pt x="81749" y="44689"/>
                    <a:pt x="82035" y="44281"/>
                  </a:cubicBezTo>
                  <a:lnTo>
                    <a:pt x="82280" y="44076"/>
                  </a:lnTo>
                  <a:close/>
                  <a:moveTo>
                    <a:pt x="43009" y="3180"/>
                  </a:moveTo>
                  <a:cubicBezTo>
                    <a:pt x="49664" y="3180"/>
                    <a:pt x="56292" y="4208"/>
                    <a:pt x="62661" y="6227"/>
                  </a:cubicBezTo>
                  <a:cubicBezTo>
                    <a:pt x="74351" y="9906"/>
                    <a:pt x="87185" y="18816"/>
                    <a:pt x="85795" y="32631"/>
                  </a:cubicBezTo>
                  <a:cubicBezTo>
                    <a:pt x="85346" y="37005"/>
                    <a:pt x="83220" y="41051"/>
                    <a:pt x="80441" y="44526"/>
                  </a:cubicBezTo>
                  <a:cubicBezTo>
                    <a:pt x="78765" y="46038"/>
                    <a:pt x="76967" y="47428"/>
                    <a:pt x="75086" y="48695"/>
                  </a:cubicBezTo>
                  <a:cubicBezTo>
                    <a:pt x="74473" y="48981"/>
                    <a:pt x="74065" y="49512"/>
                    <a:pt x="73860" y="50125"/>
                  </a:cubicBezTo>
                  <a:cubicBezTo>
                    <a:pt x="75086" y="49676"/>
                    <a:pt x="76231" y="48981"/>
                    <a:pt x="77212" y="48082"/>
                  </a:cubicBezTo>
                  <a:lnTo>
                    <a:pt x="77212" y="48082"/>
                  </a:lnTo>
                  <a:cubicBezTo>
                    <a:pt x="76517" y="48777"/>
                    <a:pt x="75822" y="49390"/>
                    <a:pt x="75168" y="50003"/>
                  </a:cubicBezTo>
                  <a:cubicBezTo>
                    <a:pt x="74596" y="50493"/>
                    <a:pt x="73983" y="50984"/>
                    <a:pt x="73411" y="51433"/>
                  </a:cubicBezTo>
                  <a:cubicBezTo>
                    <a:pt x="72675" y="51924"/>
                    <a:pt x="71980" y="52374"/>
                    <a:pt x="71244" y="52823"/>
                  </a:cubicBezTo>
                  <a:cubicBezTo>
                    <a:pt x="70999" y="52946"/>
                    <a:pt x="70631" y="53068"/>
                    <a:pt x="70631" y="53436"/>
                  </a:cubicBezTo>
                  <a:cubicBezTo>
                    <a:pt x="66871" y="55930"/>
                    <a:pt x="62865" y="57932"/>
                    <a:pt x="58614" y="59445"/>
                  </a:cubicBezTo>
                  <a:lnTo>
                    <a:pt x="58614" y="59486"/>
                  </a:lnTo>
                  <a:cubicBezTo>
                    <a:pt x="53053" y="61522"/>
                    <a:pt x="47116" y="62725"/>
                    <a:pt x="41212" y="62725"/>
                  </a:cubicBezTo>
                  <a:cubicBezTo>
                    <a:pt x="36095" y="62725"/>
                    <a:pt x="31003" y="61821"/>
                    <a:pt x="26201" y="59772"/>
                  </a:cubicBezTo>
                  <a:cubicBezTo>
                    <a:pt x="24893" y="59200"/>
                    <a:pt x="23585" y="58546"/>
                    <a:pt x="22359" y="57810"/>
                  </a:cubicBezTo>
                  <a:cubicBezTo>
                    <a:pt x="20806" y="57278"/>
                    <a:pt x="19293" y="56543"/>
                    <a:pt x="17904" y="55643"/>
                  </a:cubicBezTo>
                  <a:lnTo>
                    <a:pt x="17863" y="55643"/>
                  </a:lnTo>
                  <a:cubicBezTo>
                    <a:pt x="17985" y="55930"/>
                    <a:pt x="18026" y="56297"/>
                    <a:pt x="17945" y="56624"/>
                  </a:cubicBezTo>
                  <a:cubicBezTo>
                    <a:pt x="18435" y="56992"/>
                    <a:pt x="18926" y="57319"/>
                    <a:pt x="19457" y="57646"/>
                  </a:cubicBezTo>
                  <a:cubicBezTo>
                    <a:pt x="18231" y="57238"/>
                    <a:pt x="17086" y="56747"/>
                    <a:pt x="15942" y="56175"/>
                  </a:cubicBezTo>
                  <a:cubicBezTo>
                    <a:pt x="13489" y="54949"/>
                    <a:pt x="11323" y="53273"/>
                    <a:pt x="9484" y="51311"/>
                  </a:cubicBezTo>
                  <a:cubicBezTo>
                    <a:pt x="8380" y="50125"/>
                    <a:pt x="7440" y="48818"/>
                    <a:pt x="6663" y="47428"/>
                  </a:cubicBezTo>
                  <a:cubicBezTo>
                    <a:pt x="6541" y="47019"/>
                    <a:pt x="6377" y="46692"/>
                    <a:pt x="6091" y="46406"/>
                  </a:cubicBezTo>
                  <a:cubicBezTo>
                    <a:pt x="5887" y="45956"/>
                    <a:pt x="5682" y="45466"/>
                    <a:pt x="5478" y="45016"/>
                  </a:cubicBezTo>
                  <a:cubicBezTo>
                    <a:pt x="5274" y="43381"/>
                    <a:pt x="4701" y="41746"/>
                    <a:pt x="5233" y="40152"/>
                  </a:cubicBezTo>
                  <a:cubicBezTo>
                    <a:pt x="5151" y="39825"/>
                    <a:pt x="5069" y="39457"/>
                    <a:pt x="4988" y="39130"/>
                  </a:cubicBezTo>
                  <a:cubicBezTo>
                    <a:pt x="4988" y="39090"/>
                    <a:pt x="4988" y="39049"/>
                    <a:pt x="4988" y="39008"/>
                  </a:cubicBezTo>
                  <a:cubicBezTo>
                    <a:pt x="4783" y="37986"/>
                    <a:pt x="4742" y="36923"/>
                    <a:pt x="4783" y="35860"/>
                  </a:cubicBezTo>
                  <a:lnTo>
                    <a:pt x="4783" y="35615"/>
                  </a:lnTo>
                  <a:cubicBezTo>
                    <a:pt x="4824" y="35288"/>
                    <a:pt x="4865" y="35002"/>
                    <a:pt x="4906" y="34675"/>
                  </a:cubicBezTo>
                  <a:lnTo>
                    <a:pt x="4906" y="34553"/>
                  </a:lnTo>
                  <a:cubicBezTo>
                    <a:pt x="4947" y="34185"/>
                    <a:pt x="5028" y="33817"/>
                    <a:pt x="5110" y="33490"/>
                  </a:cubicBezTo>
                  <a:cubicBezTo>
                    <a:pt x="5274" y="32754"/>
                    <a:pt x="5519" y="32018"/>
                    <a:pt x="5764" y="31323"/>
                  </a:cubicBezTo>
                  <a:cubicBezTo>
                    <a:pt x="6050" y="29525"/>
                    <a:pt x="6541" y="27727"/>
                    <a:pt x="7276" y="26051"/>
                  </a:cubicBezTo>
                  <a:cubicBezTo>
                    <a:pt x="8012" y="24334"/>
                    <a:pt x="8952" y="22658"/>
                    <a:pt x="10097" y="21146"/>
                  </a:cubicBezTo>
                  <a:lnTo>
                    <a:pt x="10179" y="21023"/>
                  </a:lnTo>
                  <a:cubicBezTo>
                    <a:pt x="10342" y="20778"/>
                    <a:pt x="10546" y="20533"/>
                    <a:pt x="10751" y="20287"/>
                  </a:cubicBezTo>
                  <a:lnTo>
                    <a:pt x="10914" y="20042"/>
                  </a:lnTo>
                  <a:cubicBezTo>
                    <a:pt x="11119" y="19838"/>
                    <a:pt x="11282" y="19634"/>
                    <a:pt x="11446" y="19388"/>
                  </a:cubicBezTo>
                  <a:cubicBezTo>
                    <a:pt x="11527" y="19307"/>
                    <a:pt x="11609" y="19266"/>
                    <a:pt x="11650" y="19184"/>
                  </a:cubicBezTo>
                  <a:cubicBezTo>
                    <a:pt x="11895" y="18898"/>
                    <a:pt x="12181" y="18612"/>
                    <a:pt x="12386" y="18366"/>
                  </a:cubicBezTo>
                  <a:cubicBezTo>
                    <a:pt x="14470" y="16077"/>
                    <a:pt x="16882" y="14156"/>
                    <a:pt x="19539" y="12644"/>
                  </a:cubicBezTo>
                  <a:cubicBezTo>
                    <a:pt x="22155" y="10478"/>
                    <a:pt x="25016" y="8598"/>
                    <a:pt x="28040" y="6963"/>
                  </a:cubicBezTo>
                  <a:cubicBezTo>
                    <a:pt x="30779" y="5450"/>
                    <a:pt x="33681" y="4306"/>
                    <a:pt x="36706" y="3488"/>
                  </a:cubicBezTo>
                  <a:cubicBezTo>
                    <a:pt x="38805" y="3282"/>
                    <a:pt x="40908" y="3180"/>
                    <a:pt x="43009" y="3180"/>
                  </a:cubicBezTo>
                  <a:close/>
                  <a:moveTo>
                    <a:pt x="50575" y="0"/>
                  </a:moveTo>
                  <a:cubicBezTo>
                    <a:pt x="48864" y="0"/>
                    <a:pt x="47142" y="76"/>
                    <a:pt x="45412" y="218"/>
                  </a:cubicBezTo>
                  <a:cubicBezTo>
                    <a:pt x="43736" y="259"/>
                    <a:pt x="42060" y="504"/>
                    <a:pt x="40384" y="913"/>
                  </a:cubicBezTo>
                  <a:lnTo>
                    <a:pt x="39485" y="995"/>
                  </a:lnTo>
                  <a:cubicBezTo>
                    <a:pt x="38463" y="1077"/>
                    <a:pt x="37482" y="1322"/>
                    <a:pt x="36542" y="1731"/>
                  </a:cubicBezTo>
                  <a:cubicBezTo>
                    <a:pt x="36174" y="1731"/>
                    <a:pt x="35806" y="1853"/>
                    <a:pt x="35520" y="2058"/>
                  </a:cubicBezTo>
                  <a:lnTo>
                    <a:pt x="34866" y="2058"/>
                  </a:lnTo>
                  <a:cubicBezTo>
                    <a:pt x="34172" y="2180"/>
                    <a:pt x="33477" y="2385"/>
                    <a:pt x="32823" y="2630"/>
                  </a:cubicBezTo>
                  <a:lnTo>
                    <a:pt x="32659" y="2712"/>
                  </a:lnTo>
                  <a:cubicBezTo>
                    <a:pt x="32496" y="2753"/>
                    <a:pt x="32332" y="2793"/>
                    <a:pt x="32169" y="2834"/>
                  </a:cubicBezTo>
                  <a:cubicBezTo>
                    <a:pt x="32290" y="2899"/>
                    <a:pt x="32404" y="2922"/>
                    <a:pt x="32514" y="2922"/>
                  </a:cubicBezTo>
                  <a:cubicBezTo>
                    <a:pt x="32793" y="2922"/>
                    <a:pt x="33042" y="2772"/>
                    <a:pt x="33285" y="2772"/>
                  </a:cubicBezTo>
                  <a:cubicBezTo>
                    <a:pt x="33431" y="2772"/>
                    <a:pt x="33574" y="2826"/>
                    <a:pt x="33722" y="2998"/>
                  </a:cubicBezTo>
                  <a:cubicBezTo>
                    <a:pt x="32986" y="3120"/>
                    <a:pt x="32250" y="3243"/>
                    <a:pt x="31515" y="3407"/>
                  </a:cubicBezTo>
                  <a:cubicBezTo>
                    <a:pt x="31405" y="3385"/>
                    <a:pt x="31293" y="3374"/>
                    <a:pt x="31179" y="3374"/>
                  </a:cubicBezTo>
                  <a:cubicBezTo>
                    <a:pt x="30868" y="3374"/>
                    <a:pt x="30547" y="3450"/>
                    <a:pt x="30248" y="3570"/>
                  </a:cubicBezTo>
                  <a:cubicBezTo>
                    <a:pt x="30207" y="3568"/>
                    <a:pt x="30168" y="3567"/>
                    <a:pt x="30128" y="3567"/>
                  </a:cubicBezTo>
                  <a:cubicBezTo>
                    <a:pt x="29324" y="3567"/>
                    <a:pt x="28656" y="3951"/>
                    <a:pt x="27877" y="4224"/>
                  </a:cubicBezTo>
                  <a:lnTo>
                    <a:pt x="27305" y="4469"/>
                  </a:lnTo>
                  <a:cubicBezTo>
                    <a:pt x="26692" y="4674"/>
                    <a:pt x="26038" y="4837"/>
                    <a:pt x="25425" y="5082"/>
                  </a:cubicBezTo>
                  <a:cubicBezTo>
                    <a:pt x="18272" y="7494"/>
                    <a:pt x="12018" y="11704"/>
                    <a:pt x="8094" y="18244"/>
                  </a:cubicBezTo>
                  <a:cubicBezTo>
                    <a:pt x="7890" y="18612"/>
                    <a:pt x="7644" y="18980"/>
                    <a:pt x="7481" y="19347"/>
                  </a:cubicBezTo>
                  <a:cubicBezTo>
                    <a:pt x="6336" y="20696"/>
                    <a:pt x="5233" y="22127"/>
                    <a:pt x="4211" y="23598"/>
                  </a:cubicBezTo>
                  <a:cubicBezTo>
                    <a:pt x="4047" y="23803"/>
                    <a:pt x="3761" y="24211"/>
                    <a:pt x="3884" y="24252"/>
                  </a:cubicBezTo>
                  <a:cubicBezTo>
                    <a:pt x="5560" y="24498"/>
                    <a:pt x="4129" y="25315"/>
                    <a:pt x="4047" y="25560"/>
                  </a:cubicBezTo>
                  <a:cubicBezTo>
                    <a:pt x="3843" y="25969"/>
                    <a:pt x="3680" y="26419"/>
                    <a:pt x="3516" y="26827"/>
                  </a:cubicBezTo>
                  <a:cubicBezTo>
                    <a:pt x="3475" y="26950"/>
                    <a:pt x="3393" y="27073"/>
                    <a:pt x="3353" y="27195"/>
                  </a:cubicBezTo>
                  <a:cubicBezTo>
                    <a:pt x="3230" y="27481"/>
                    <a:pt x="3107" y="27808"/>
                    <a:pt x="3026" y="28094"/>
                  </a:cubicBezTo>
                  <a:lnTo>
                    <a:pt x="2862" y="28503"/>
                  </a:lnTo>
                  <a:cubicBezTo>
                    <a:pt x="2739" y="28830"/>
                    <a:pt x="2658" y="29116"/>
                    <a:pt x="2535" y="29443"/>
                  </a:cubicBezTo>
                  <a:lnTo>
                    <a:pt x="2412" y="29811"/>
                  </a:lnTo>
                  <a:cubicBezTo>
                    <a:pt x="2290" y="30220"/>
                    <a:pt x="2126" y="30669"/>
                    <a:pt x="2004" y="31119"/>
                  </a:cubicBezTo>
                  <a:cubicBezTo>
                    <a:pt x="1677" y="32223"/>
                    <a:pt x="1431" y="33367"/>
                    <a:pt x="1186" y="34512"/>
                  </a:cubicBezTo>
                  <a:cubicBezTo>
                    <a:pt x="737" y="36801"/>
                    <a:pt x="1" y="39090"/>
                    <a:pt x="491" y="41665"/>
                  </a:cubicBezTo>
                  <a:cubicBezTo>
                    <a:pt x="543" y="41067"/>
                    <a:pt x="680" y="40890"/>
                    <a:pt x="855" y="40890"/>
                  </a:cubicBezTo>
                  <a:cubicBezTo>
                    <a:pt x="1095" y="40890"/>
                    <a:pt x="1408" y="41224"/>
                    <a:pt x="1668" y="41255"/>
                  </a:cubicBezTo>
                  <a:lnTo>
                    <a:pt x="1668" y="41255"/>
                  </a:lnTo>
                  <a:cubicBezTo>
                    <a:pt x="1226" y="39225"/>
                    <a:pt x="1150" y="37196"/>
                    <a:pt x="1881" y="35206"/>
                  </a:cubicBezTo>
                  <a:lnTo>
                    <a:pt x="1840" y="35206"/>
                  </a:lnTo>
                  <a:cubicBezTo>
                    <a:pt x="1922" y="34961"/>
                    <a:pt x="2004" y="34757"/>
                    <a:pt x="2126" y="34512"/>
                  </a:cubicBezTo>
                  <a:cubicBezTo>
                    <a:pt x="2331" y="35656"/>
                    <a:pt x="2412" y="36801"/>
                    <a:pt x="2331" y="37945"/>
                  </a:cubicBezTo>
                  <a:cubicBezTo>
                    <a:pt x="2249" y="39212"/>
                    <a:pt x="2535" y="40438"/>
                    <a:pt x="3230" y="41501"/>
                  </a:cubicBezTo>
                  <a:cubicBezTo>
                    <a:pt x="3843" y="44975"/>
                    <a:pt x="5601" y="48327"/>
                    <a:pt x="7603" y="51025"/>
                  </a:cubicBezTo>
                  <a:cubicBezTo>
                    <a:pt x="11200" y="55766"/>
                    <a:pt x="17536" y="59322"/>
                    <a:pt x="23422" y="60221"/>
                  </a:cubicBezTo>
                  <a:cubicBezTo>
                    <a:pt x="23446" y="60233"/>
                    <a:pt x="23470" y="60238"/>
                    <a:pt x="23494" y="60238"/>
                  </a:cubicBezTo>
                  <a:cubicBezTo>
                    <a:pt x="23551" y="60238"/>
                    <a:pt x="23609" y="60209"/>
                    <a:pt x="23667" y="60180"/>
                  </a:cubicBezTo>
                  <a:cubicBezTo>
                    <a:pt x="24689" y="60671"/>
                    <a:pt x="25711" y="61161"/>
                    <a:pt x="26732" y="61570"/>
                  </a:cubicBezTo>
                  <a:cubicBezTo>
                    <a:pt x="31145" y="63348"/>
                    <a:pt x="35815" y="64112"/>
                    <a:pt x="40520" y="64112"/>
                  </a:cubicBezTo>
                  <a:cubicBezTo>
                    <a:pt x="47497" y="64112"/>
                    <a:pt x="54548" y="62433"/>
                    <a:pt x="60944" y="59894"/>
                  </a:cubicBezTo>
                  <a:cubicBezTo>
                    <a:pt x="67157" y="57442"/>
                    <a:pt x="72838" y="53845"/>
                    <a:pt x="77702" y="49226"/>
                  </a:cubicBezTo>
                  <a:cubicBezTo>
                    <a:pt x="78438" y="48654"/>
                    <a:pt x="79174" y="48082"/>
                    <a:pt x="79950" y="47510"/>
                  </a:cubicBezTo>
                  <a:lnTo>
                    <a:pt x="79950" y="47510"/>
                  </a:lnTo>
                  <a:lnTo>
                    <a:pt x="78561" y="49063"/>
                  </a:lnTo>
                  <a:cubicBezTo>
                    <a:pt x="79787" y="48164"/>
                    <a:pt x="80890" y="47142"/>
                    <a:pt x="81912" y="45997"/>
                  </a:cubicBezTo>
                  <a:lnTo>
                    <a:pt x="82198" y="45752"/>
                  </a:lnTo>
                  <a:lnTo>
                    <a:pt x="82198" y="45752"/>
                  </a:lnTo>
                  <a:cubicBezTo>
                    <a:pt x="82444" y="46447"/>
                    <a:pt x="81749" y="46733"/>
                    <a:pt x="82117" y="47510"/>
                  </a:cubicBezTo>
                  <a:cubicBezTo>
                    <a:pt x="84692" y="43749"/>
                    <a:pt x="86695" y="39825"/>
                    <a:pt x="89024" y="36065"/>
                  </a:cubicBezTo>
                  <a:lnTo>
                    <a:pt x="89065" y="36187"/>
                  </a:lnTo>
                  <a:cubicBezTo>
                    <a:pt x="89065" y="36433"/>
                    <a:pt x="89024" y="36678"/>
                    <a:pt x="88984" y="36964"/>
                  </a:cubicBezTo>
                  <a:cubicBezTo>
                    <a:pt x="89024" y="37741"/>
                    <a:pt x="88943" y="38558"/>
                    <a:pt x="88738" y="39294"/>
                  </a:cubicBezTo>
                  <a:cubicBezTo>
                    <a:pt x="88534" y="39907"/>
                    <a:pt x="88330" y="40520"/>
                    <a:pt x="88207" y="41133"/>
                  </a:cubicBezTo>
                  <a:lnTo>
                    <a:pt x="88616" y="41215"/>
                  </a:lnTo>
                  <a:cubicBezTo>
                    <a:pt x="88738" y="40929"/>
                    <a:pt x="88861" y="40684"/>
                    <a:pt x="88943" y="40397"/>
                  </a:cubicBezTo>
                  <a:lnTo>
                    <a:pt x="88943" y="40397"/>
                  </a:lnTo>
                  <a:cubicBezTo>
                    <a:pt x="88738" y="41297"/>
                    <a:pt x="88493" y="42196"/>
                    <a:pt x="88248" y="43136"/>
                  </a:cubicBezTo>
                  <a:cubicBezTo>
                    <a:pt x="89270" y="41992"/>
                    <a:pt x="89842" y="40479"/>
                    <a:pt x="89801" y="38967"/>
                  </a:cubicBezTo>
                  <a:cubicBezTo>
                    <a:pt x="89597" y="35288"/>
                    <a:pt x="89638" y="31610"/>
                    <a:pt x="89392" y="27972"/>
                  </a:cubicBezTo>
                  <a:cubicBezTo>
                    <a:pt x="89311" y="26623"/>
                    <a:pt x="89065" y="25315"/>
                    <a:pt x="88657" y="24007"/>
                  </a:cubicBezTo>
                  <a:cubicBezTo>
                    <a:pt x="88411" y="23271"/>
                    <a:pt x="88166" y="22576"/>
                    <a:pt x="87880" y="21882"/>
                  </a:cubicBezTo>
                  <a:cubicBezTo>
                    <a:pt x="86981" y="19756"/>
                    <a:pt x="85836" y="17753"/>
                    <a:pt x="84487" y="15873"/>
                  </a:cubicBezTo>
                  <a:cubicBezTo>
                    <a:pt x="80809" y="10559"/>
                    <a:pt x="75740" y="6390"/>
                    <a:pt x="69855" y="3856"/>
                  </a:cubicBezTo>
                  <a:cubicBezTo>
                    <a:pt x="63652" y="1128"/>
                    <a:pt x="57191" y="0"/>
                    <a:pt x="505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      </a:t>
              </a: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2798950" y="1395650"/>
              <a:ext cx="733500" cy="58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8" name="Google Shape;1738;p36"/>
          <p:cNvSpPr txBox="1"/>
          <p:nvPr>
            <p:ph type="ctrTitle"/>
          </p:nvPr>
        </p:nvSpPr>
        <p:spPr>
          <a:xfrm>
            <a:off x="2377500" y="422850"/>
            <a:ext cx="4389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Hipótesis</a:t>
            </a:r>
            <a:endParaRPr/>
          </a:p>
        </p:txBody>
      </p:sp>
      <p:sp>
        <p:nvSpPr>
          <p:cNvPr id="1739" name="Google Shape;1739;p36"/>
          <p:cNvSpPr txBox="1"/>
          <p:nvPr>
            <p:ph idx="1" type="subTitle"/>
          </p:nvPr>
        </p:nvSpPr>
        <p:spPr>
          <a:xfrm>
            <a:off x="1751025" y="2807725"/>
            <a:ext cx="26154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¿Que factores están mayormente relacionados con la ocurrencia de un accidente cardiovascular?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6"/>
          <p:cNvSpPr txBox="1"/>
          <p:nvPr>
            <p:ph idx="3" type="subTitle"/>
          </p:nvPr>
        </p:nvSpPr>
        <p:spPr>
          <a:xfrm>
            <a:off x="5384200" y="2807725"/>
            <a:ext cx="2429700" cy="15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¿Puede la existencia de un accidente cerebrovascular llevar a una persona a sufrir de ataques al corazón?</a:t>
            </a:r>
            <a:endParaRPr sz="2400"/>
          </a:p>
        </p:txBody>
      </p:sp>
      <p:sp>
        <p:nvSpPr>
          <p:cNvPr id="1741" name="Google Shape;1741;p36"/>
          <p:cNvSpPr/>
          <p:nvPr/>
        </p:nvSpPr>
        <p:spPr>
          <a:xfrm>
            <a:off x="2642368" y="1927413"/>
            <a:ext cx="424397" cy="424711"/>
          </a:xfrm>
          <a:custGeom>
            <a:rect b="b" l="l" r="r" t="t"/>
            <a:pathLst>
              <a:path extrusionOk="0" h="19327" w="19401">
                <a:moveTo>
                  <a:pt x="14796" y="1700"/>
                </a:moveTo>
                <a:lnTo>
                  <a:pt x="17815" y="3965"/>
                </a:lnTo>
                <a:lnTo>
                  <a:pt x="14796" y="6229"/>
                </a:lnTo>
                <a:lnTo>
                  <a:pt x="14796" y="5097"/>
                </a:lnTo>
                <a:cubicBezTo>
                  <a:pt x="14796" y="4783"/>
                  <a:pt x="14542" y="4529"/>
                  <a:pt x="14231" y="4529"/>
                </a:cubicBezTo>
                <a:lnTo>
                  <a:pt x="10795" y="4529"/>
                </a:lnTo>
                <a:cubicBezTo>
                  <a:pt x="9807" y="4529"/>
                  <a:pt x="8893" y="5046"/>
                  <a:pt x="8379" y="5888"/>
                </a:cubicBezTo>
                <a:cubicBezTo>
                  <a:pt x="8177" y="5547"/>
                  <a:pt x="7932" y="5230"/>
                  <a:pt x="7658" y="4946"/>
                </a:cubicBezTo>
                <a:cubicBezTo>
                  <a:pt x="8409" y="3974"/>
                  <a:pt x="9566" y="3403"/>
                  <a:pt x="10795" y="3397"/>
                </a:cubicBezTo>
                <a:lnTo>
                  <a:pt x="14231" y="3397"/>
                </a:lnTo>
                <a:cubicBezTo>
                  <a:pt x="14542" y="3397"/>
                  <a:pt x="14796" y="3143"/>
                  <a:pt x="14796" y="2832"/>
                </a:cubicBezTo>
                <a:lnTo>
                  <a:pt x="14796" y="1700"/>
                </a:lnTo>
                <a:close/>
                <a:moveTo>
                  <a:pt x="5807" y="13011"/>
                </a:moveTo>
                <a:cubicBezTo>
                  <a:pt x="5888" y="13398"/>
                  <a:pt x="6015" y="13778"/>
                  <a:pt x="6184" y="14137"/>
                </a:cubicBezTo>
                <a:cubicBezTo>
                  <a:pt x="5538" y="14566"/>
                  <a:pt x="4777" y="14796"/>
                  <a:pt x="4001" y="14796"/>
                </a:cubicBezTo>
                <a:lnTo>
                  <a:pt x="1700" y="14796"/>
                </a:lnTo>
                <a:cubicBezTo>
                  <a:pt x="1386" y="14796"/>
                  <a:pt x="1133" y="14542"/>
                  <a:pt x="1133" y="14231"/>
                </a:cubicBezTo>
                <a:cubicBezTo>
                  <a:pt x="1133" y="13917"/>
                  <a:pt x="1386" y="13663"/>
                  <a:pt x="1700" y="13663"/>
                </a:cubicBezTo>
                <a:lnTo>
                  <a:pt x="4001" y="13663"/>
                </a:lnTo>
                <a:cubicBezTo>
                  <a:pt x="4662" y="13663"/>
                  <a:pt x="5299" y="13434"/>
                  <a:pt x="5807" y="13011"/>
                </a:cubicBezTo>
                <a:close/>
                <a:moveTo>
                  <a:pt x="4001" y="4529"/>
                </a:moveTo>
                <a:cubicBezTo>
                  <a:pt x="6190" y="4532"/>
                  <a:pt x="7963" y="6305"/>
                  <a:pt x="7966" y="8494"/>
                </a:cubicBezTo>
                <a:lnTo>
                  <a:pt x="7966" y="11966"/>
                </a:lnTo>
                <a:cubicBezTo>
                  <a:pt x="7966" y="13527"/>
                  <a:pt x="9231" y="14792"/>
                  <a:pt x="10795" y="14796"/>
                </a:cubicBezTo>
                <a:lnTo>
                  <a:pt x="14231" y="14796"/>
                </a:lnTo>
                <a:cubicBezTo>
                  <a:pt x="14542" y="14796"/>
                  <a:pt x="14796" y="14542"/>
                  <a:pt x="14796" y="14231"/>
                </a:cubicBezTo>
                <a:lnTo>
                  <a:pt x="14796" y="13099"/>
                </a:lnTo>
                <a:lnTo>
                  <a:pt x="17815" y="15363"/>
                </a:lnTo>
                <a:lnTo>
                  <a:pt x="14796" y="17628"/>
                </a:lnTo>
                <a:lnTo>
                  <a:pt x="14796" y="16495"/>
                </a:lnTo>
                <a:cubicBezTo>
                  <a:pt x="14796" y="16181"/>
                  <a:pt x="14542" y="15928"/>
                  <a:pt x="14231" y="15928"/>
                </a:cubicBezTo>
                <a:lnTo>
                  <a:pt x="10795" y="15928"/>
                </a:lnTo>
                <a:cubicBezTo>
                  <a:pt x="8606" y="15925"/>
                  <a:pt x="6833" y="14152"/>
                  <a:pt x="6833" y="11966"/>
                </a:cubicBezTo>
                <a:lnTo>
                  <a:pt x="6833" y="8494"/>
                </a:lnTo>
                <a:cubicBezTo>
                  <a:pt x="6830" y="6930"/>
                  <a:pt x="5565" y="5665"/>
                  <a:pt x="4001" y="5662"/>
                </a:cubicBezTo>
                <a:lnTo>
                  <a:pt x="1700" y="5662"/>
                </a:lnTo>
                <a:cubicBezTo>
                  <a:pt x="1386" y="5662"/>
                  <a:pt x="1133" y="5408"/>
                  <a:pt x="1133" y="5097"/>
                </a:cubicBezTo>
                <a:cubicBezTo>
                  <a:pt x="1133" y="4783"/>
                  <a:pt x="1386" y="4529"/>
                  <a:pt x="1700" y="4529"/>
                </a:cubicBezTo>
                <a:close/>
                <a:moveTo>
                  <a:pt x="14230" y="0"/>
                </a:moveTo>
                <a:cubicBezTo>
                  <a:pt x="13937" y="0"/>
                  <a:pt x="13663" y="232"/>
                  <a:pt x="13663" y="568"/>
                </a:cubicBezTo>
                <a:lnTo>
                  <a:pt x="13663" y="2265"/>
                </a:lnTo>
                <a:lnTo>
                  <a:pt x="10795" y="2265"/>
                </a:lnTo>
                <a:cubicBezTo>
                  <a:pt x="9228" y="2265"/>
                  <a:pt x="7745" y="2989"/>
                  <a:pt x="6782" y="4224"/>
                </a:cubicBezTo>
                <a:cubicBezTo>
                  <a:pt x="5955" y="3684"/>
                  <a:pt x="4988" y="3397"/>
                  <a:pt x="4001" y="3397"/>
                </a:cubicBezTo>
                <a:lnTo>
                  <a:pt x="1700" y="3397"/>
                </a:lnTo>
                <a:cubicBezTo>
                  <a:pt x="761" y="3397"/>
                  <a:pt x="0" y="4158"/>
                  <a:pt x="0" y="5097"/>
                </a:cubicBezTo>
                <a:cubicBezTo>
                  <a:pt x="0" y="6033"/>
                  <a:pt x="761" y="6794"/>
                  <a:pt x="1700" y="6794"/>
                </a:cubicBezTo>
                <a:lnTo>
                  <a:pt x="4001" y="6794"/>
                </a:lnTo>
                <a:cubicBezTo>
                  <a:pt x="4940" y="6794"/>
                  <a:pt x="5698" y="7555"/>
                  <a:pt x="5701" y="8494"/>
                </a:cubicBezTo>
                <a:lnTo>
                  <a:pt x="5701" y="10834"/>
                </a:lnTo>
                <a:cubicBezTo>
                  <a:pt x="5698" y="11770"/>
                  <a:pt x="4940" y="12531"/>
                  <a:pt x="4001" y="12531"/>
                </a:cubicBezTo>
                <a:lnTo>
                  <a:pt x="1700" y="12531"/>
                </a:lnTo>
                <a:cubicBezTo>
                  <a:pt x="761" y="12531"/>
                  <a:pt x="0" y="13292"/>
                  <a:pt x="0" y="14231"/>
                </a:cubicBezTo>
                <a:cubicBezTo>
                  <a:pt x="0" y="15167"/>
                  <a:pt x="761" y="15928"/>
                  <a:pt x="1700" y="15928"/>
                </a:cubicBezTo>
                <a:lnTo>
                  <a:pt x="4001" y="15928"/>
                </a:lnTo>
                <a:cubicBezTo>
                  <a:pt x="4988" y="15928"/>
                  <a:pt x="5955" y="15641"/>
                  <a:pt x="6782" y="15100"/>
                </a:cubicBezTo>
                <a:cubicBezTo>
                  <a:pt x="7745" y="16338"/>
                  <a:pt x="9228" y="17060"/>
                  <a:pt x="10795" y="17060"/>
                </a:cubicBezTo>
                <a:lnTo>
                  <a:pt x="13663" y="17060"/>
                </a:lnTo>
                <a:lnTo>
                  <a:pt x="13663" y="18760"/>
                </a:lnTo>
                <a:cubicBezTo>
                  <a:pt x="13663" y="19095"/>
                  <a:pt x="13938" y="19326"/>
                  <a:pt x="14232" y="19326"/>
                </a:cubicBezTo>
                <a:cubicBezTo>
                  <a:pt x="14347" y="19326"/>
                  <a:pt x="14464" y="19291"/>
                  <a:pt x="14569" y="19213"/>
                </a:cubicBezTo>
                <a:lnTo>
                  <a:pt x="19098" y="15816"/>
                </a:lnTo>
                <a:cubicBezTo>
                  <a:pt x="19400" y="15590"/>
                  <a:pt x="19400" y="15134"/>
                  <a:pt x="19098" y="14910"/>
                </a:cubicBezTo>
                <a:lnTo>
                  <a:pt x="14569" y="11513"/>
                </a:lnTo>
                <a:cubicBezTo>
                  <a:pt x="14464" y="11434"/>
                  <a:pt x="14345" y="11398"/>
                  <a:pt x="14230" y="11398"/>
                </a:cubicBezTo>
                <a:cubicBezTo>
                  <a:pt x="13937" y="11398"/>
                  <a:pt x="13663" y="11630"/>
                  <a:pt x="13663" y="11966"/>
                </a:cubicBezTo>
                <a:lnTo>
                  <a:pt x="13663" y="13663"/>
                </a:lnTo>
                <a:lnTo>
                  <a:pt x="10795" y="13663"/>
                </a:lnTo>
                <a:cubicBezTo>
                  <a:pt x="9856" y="13663"/>
                  <a:pt x="9098" y="12902"/>
                  <a:pt x="9098" y="11966"/>
                </a:cubicBezTo>
                <a:lnTo>
                  <a:pt x="9098" y="7362"/>
                </a:lnTo>
                <a:cubicBezTo>
                  <a:pt x="9098" y="6423"/>
                  <a:pt x="9856" y="5662"/>
                  <a:pt x="10795" y="5662"/>
                </a:cubicBezTo>
                <a:lnTo>
                  <a:pt x="13663" y="5662"/>
                </a:lnTo>
                <a:lnTo>
                  <a:pt x="13663" y="7362"/>
                </a:lnTo>
                <a:cubicBezTo>
                  <a:pt x="13663" y="7576"/>
                  <a:pt x="13784" y="7769"/>
                  <a:pt x="13977" y="7866"/>
                </a:cubicBezTo>
                <a:cubicBezTo>
                  <a:pt x="14057" y="7906"/>
                  <a:pt x="14144" y="7926"/>
                  <a:pt x="14230" y="7926"/>
                </a:cubicBezTo>
                <a:cubicBezTo>
                  <a:pt x="14350" y="7926"/>
                  <a:pt x="14469" y="7888"/>
                  <a:pt x="14569" y="7815"/>
                </a:cubicBezTo>
                <a:lnTo>
                  <a:pt x="19098" y="4418"/>
                </a:lnTo>
                <a:cubicBezTo>
                  <a:pt x="19400" y="4191"/>
                  <a:pt x="19400" y="3735"/>
                  <a:pt x="19098" y="3512"/>
                </a:cubicBezTo>
                <a:lnTo>
                  <a:pt x="14569" y="115"/>
                </a:lnTo>
                <a:cubicBezTo>
                  <a:pt x="14464" y="36"/>
                  <a:pt x="14345" y="0"/>
                  <a:pt x="1423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742" name="Google Shape;1742;p36"/>
          <p:cNvSpPr/>
          <p:nvPr/>
        </p:nvSpPr>
        <p:spPr>
          <a:xfrm>
            <a:off x="6078410" y="1978055"/>
            <a:ext cx="422734" cy="323428"/>
          </a:xfrm>
          <a:custGeom>
            <a:rect b="b" l="l" r="r" t="t"/>
            <a:pathLst>
              <a:path extrusionOk="0" h="14718" w="19325">
                <a:moveTo>
                  <a:pt x="14192" y="1133"/>
                </a:moveTo>
                <a:cubicBezTo>
                  <a:pt x="14974" y="1133"/>
                  <a:pt x="15520" y="1906"/>
                  <a:pt x="15261" y="2643"/>
                </a:cubicBezTo>
                <a:cubicBezTo>
                  <a:pt x="15131" y="3008"/>
                  <a:pt x="15403" y="3395"/>
                  <a:pt x="15792" y="3398"/>
                </a:cubicBezTo>
                <a:lnTo>
                  <a:pt x="17628" y="3398"/>
                </a:lnTo>
                <a:cubicBezTo>
                  <a:pt x="17939" y="3398"/>
                  <a:pt x="18193" y="3648"/>
                  <a:pt x="18193" y="3962"/>
                </a:cubicBezTo>
                <a:lnTo>
                  <a:pt x="18193" y="10756"/>
                </a:lnTo>
                <a:cubicBezTo>
                  <a:pt x="18193" y="11070"/>
                  <a:pt x="17939" y="11324"/>
                  <a:pt x="17628" y="11324"/>
                </a:cubicBezTo>
                <a:lnTo>
                  <a:pt x="10230" y="11324"/>
                </a:lnTo>
                <a:lnTo>
                  <a:pt x="10230" y="9624"/>
                </a:lnTo>
                <a:cubicBezTo>
                  <a:pt x="11480" y="9624"/>
                  <a:pt x="12492" y="8609"/>
                  <a:pt x="12492" y="7359"/>
                </a:cubicBezTo>
                <a:cubicBezTo>
                  <a:pt x="12492" y="6109"/>
                  <a:pt x="11480" y="5095"/>
                  <a:pt x="10230" y="5095"/>
                </a:cubicBezTo>
                <a:lnTo>
                  <a:pt x="10230" y="3398"/>
                </a:lnTo>
                <a:lnTo>
                  <a:pt x="12592" y="3398"/>
                </a:lnTo>
                <a:cubicBezTo>
                  <a:pt x="12981" y="3395"/>
                  <a:pt x="13253" y="3008"/>
                  <a:pt x="13123" y="2643"/>
                </a:cubicBezTo>
                <a:cubicBezTo>
                  <a:pt x="12863" y="1906"/>
                  <a:pt x="13410" y="1133"/>
                  <a:pt x="14192" y="1133"/>
                </a:cubicBezTo>
                <a:close/>
                <a:moveTo>
                  <a:pt x="9098" y="3398"/>
                </a:moveTo>
                <a:lnTo>
                  <a:pt x="9098" y="5759"/>
                </a:lnTo>
                <a:cubicBezTo>
                  <a:pt x="9098" y="6082"/>
                  <a:pt x="9363" y="6323"/>
                  <a:pt x="9663" y="6323"/>
                </a:cubicBezTo>
                <a:cubicBezTo>
                  <a:pt x="9726" y="6323"/>
                  <a:pt x="9790" y="6313"/>
                  <a:pt x="9853" y="6290"/>
                </a:cubicBezTo>
                <a:cubicBezTo>
                  <a:pt x="9979" y="6247"/>
                  <a:pt x="10105" y="6226"/>
                  <a:pt x="10229" y="6226"/>
                </a:cubicBezTo>
                <a:cubicBezTo>
                  <a:pt x="10828" y="6226"/>
                  <a:pt x="11357" y="6708"/>
                  <a:pt x="11360" y="7353"/>
                </a:cubicBezTo>
                <a:cubicBezTo>
                  <a:pt x="11362" y="8003"/>
                  <a:pt x="10832" y="8493"/>
                  <a:pt x="10229" y="8493"/>
                </a:cubicBezTo>
                <a:cubicBezTo>
                  <a:pt x="10108" y="8493"/>
                  <a:pt x="9985" y="8473"/>
                  <a:pt x="9862" y="8431"/>
                </a:cubicBezTo>
                <a:cubicBezTo>
                  <a:pt x="9829" y="8419"/>
                  <a:pt x="9796" y="8410"/>
                  <a:pt x="9759" y="8404"/>
                </a:cubicBezTo>
                <a:cubicBezTo>
                  <a:pt x="9726" y="8398"/>
                  <a:pt x="9692" y="8395"/>
                  <a:pt x="9659" y="8395"/>
                </a:cubicBezTo>
                <a:cubicBezTo>
                  <a:pt x="9350" y="8395"/>
                  <a:pt x="9090" y="8653"/>
                  <a:pt x="9098" y="8975"/>
                </a:cubicBezTo>
                <a:lnTo>
                  <a:pt x="9098" y="11324"/>
                </a:lnTo>
                <a:lnTo>
                  <a:pt x="6737" y="11324"/>
                </a:lnTo>
                <a:cubicBezTo>
                  <a:pt x="6344" y="11324"/>
                  <a:pt x="6073" y="11710"/>
                  <a:pt x="6202" y="12079"/>
                </a:cubicBezTo>
                <a:cubicBezTo>
                  <a:pt x="6462" y="12813"/>
                  <a:pt x="5916" y="13585"/>
                  <a:pt x="5134" y="13585"/>
                </a:cubicBezTo>
                <a:cubicBezTo>
                  <a:pt x="4352" y="13585"/>
                  <a:pt x="3805" y="12813"/>
                  <a:pt x="4065" y="12079"/>
                </a:cubicBezTo>
                <a:cubicBezTo>
                  <a:pt x="4195" y="11710"/>
                  <a:pt x="3923" y="11324"/>
                  <a:pt x="3533" y="11324"/>
                </a:cubicBezTo>
                <a:lnTo>
                  <a:pt x="1700" y="11324"/>
                </a:lnTo>
                <a:cubicBezTo>
                  <a:pt x="1386" y="11324"/>
                  <a:pt x="1133" y="11070"/>
                  <a:pt x="1133" y="10756"/>
                </a:cubicBezTo>
                <a:lnTo>
                  <a:pt x="1133" y="3962"/>
                </a:lnTo>
                <a:cubicBezTo>
                  <a:pt x="1133" y="3648"/>
                  <a:pt x="1386" y="3398"/>
                  <a:pt x="1700" y="3398"/>
                </a:cubicBezTo>
                <a:lnTo>
                  <a:pt x="2941" y="3398"/>
                </a:lnTo>
                <a:cubicBezTo>
                  <a:pt x="2570" y="4829"/>
                  <a:pt x="3654" y="6227"/>
                  <a:pt x="5134" y="6227"/>
                </a:cubicBezTo>
                <a:cubicBezTo>
                  <a:pt x="6613" y="6227"/>
                  <a:pt x="7697" y="4829"/>
                  <a:pt x="7326" y="3398"/>
                </a:cubicBezTo>
                <a:close/>
                <a:moveTo>
                  <a:pt x="14192" y="1"/>
                </a:moveTo>
                <a:cubicBezTo>
                  <a:pt x="12942" y="1"/>
                  <a:pt x="11927" y="1012"/>
                  <a:pt x="11927" y="2266"/>
                </a:cubicBezTo>
                <a:lnTo>
                  <a:pt x="6399" y="2266"/>
                </a:lnTo>
                <a:cubicBezTo>
                  <a:pt x="5910" y="2266"/>
                  <a:pt x="5650" y="2842"/>
                  <a:pt x="5979" y="3208"/>
                </a:cubicBezTo>
                <a:cubicBezTo>
                  <a:pt x="6631" y="3938"/>
                  <a:pt x="6112" y="5095"/>
                  <a:pt x="5134" y="5095"/>
                </a:cubicBezTo>
                <a:cubicBezTo>
                  <a:pt x="4155" y="5095"/>
                  <a:pt x="3636" y="3938"/>
                  <a:pt x="4291" y="3208"/>
                </a:cubicBezTo>
                <a:cubicBezTo>
                  <a:pt x="4617" y="2842"/>
                  <a:pt x="4358" y="2266"/>
                  <a:pt x="3868" y="2266"/>
                </a:cubicBezTo>
                <a:lnTo>
                  <a:pt x="1700" y="2266"/>
                </a:lnTo>
                <a:cubicBezTo>
                  <a:pt x="761" y="2266"/>
                  <a:pt x="1" y="3023"/>
                  <a:pt x="1" y="3962"/>
                </a:cubicBezTo>
                <a:lnTo>
                  <a:pt x="1" y="10756"/>
                </a:lnTo>
                <a:cubicBezTo>
                  <a:pt x="1" y="11695"/>
                  <a:pt x="761" y="12453"/>
                  <a:pt x="1700" y="12456"/>
                </a:cubicBezTo>
                <a:lnTo>
                  <a:pt x="2869" y="12456"/>
                </a:lnTo>
                <a:cubicBezTo>
                  <a:pt x="2869" y="13706"/>
                  <a:pt x="3884" y="14718"/>
                  <a:pt x="5134" y="14718"/>
                </a:cubicBezTo>
                <a:cubicBezTo>
                  <a:pt x="6384" y="14718"/>
                  <a:pt x="7398" y="13706"/>
                  <a:pt x="7398" y="12456"/>
                </a:cubicBezTo>
                <a:lnTo>
                  <a:pt x="17628" y="12456"/>
                </a:lnTo>
                <a:cubicBezTo>
                  <a:pt x="18564" y="12453"/>
                  <a:pt x="19325" y="11695"/>
                  <a:pt x="19325" y="10756"/>
                </a:cubicBezTo>
                <a:lnTo>
                  <a:pt x="19325" y="3962"/>
                </a:lnTo>
                <a:cubicBezTo>
                  <a:pt x="19325" y="3023"/>
                  <a:pt x="18564" y="2266"/>
                  <a:pt x="17628" y="2266"/>
                </a:cubicBezTo>
                <a:lnTo>
                  <a:pt x="16457" y="2266"/>
                </a:lnTo>
                <a:cubicBezTo>
                  <a:pt x="16457" y="1012"/>
                  <a:pt x="15442" y="1"/>
                  <a:pt x="1419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sp>
        <p:nvSpPr>
          <p:cNvPr id="1743" name="Google Shape;1743;p36"/>
          <p:cNvSpPr txBox="1"/>
          <p:nvPr/>
        </p:nvSpPr>
        <p:spPr>
          <a:xfrm>
            <a:off x="6032650" y="4228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7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37"/>
          <p:cNvSpPr txBox="1"/>
          <p:nvPr>
            <p:ph type="ctrTitle"/>
          </p:nvPr>
        </p:nvSpPr>
        <p:spPr>
          <a:xfrm>
            <a:off x="720000" y="422850"/>
            <a:ext cx="7704000" cy="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Correlación multivariable entre las características</a:t>
            </a:r>
            <a:r>
              <a:rPr lang="en" sz="3200"/>
              <a:t>1</a:t>
            </a:r>
            <a:endParaRPr sz="3200"/>
          </a:p>
        </p:txBody>
      </p:sp>
      <p:sp>
        <p:nvSpPr>
          <p:cNvPr id="1749" name="Google Shape;1749;p37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750" name="Google Shape;175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962" y="1168250"/>
            <a:ext cx="6160076" cy="377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8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756" name="Google Shape;1756;p38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57" name="Google Shape;1757;p38"/>
          <p:cNvSpPr txBox="1"/>
          <p:nvPr/>
        </p:nvSpPr>
        <p:spPr>
          <a:xfrm>
            <a:off x="1179450" y="1674350"/>
            <a:ext cx="6785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1-DificCaminar, dificultades al caminar, tiene una correlación fuerte con SaludGnrl, salud general (0.46) y PhysHlth, salud física (0.48) asi como GenHlth con PhysHlth (0.52).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2-IngresoMonetario parece ser poco util debido a que no tiene correlación con las demás características. Pudo ser una opción quitarlo del dataframe.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 Condensed"/>
                <a:ea typeface="Roboto Condensed"/>
                <a:cs typeface="Roboto Condensed"/>
                <a:sym typeface="Roboto Condensed"/>
              </a:rPr>
              <a:t>3-Nuestro target esta poco correlacionado con el IMC, índice de masa corporal (0.05), SaludMental (0.06) y QUEESESTO (0.03).</a:t>
            </a:r>
            <a:endParaRPr sz="17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9"/>
          <p:cNvSpPr txBox="1"/>
          <p:nvPr>
            <p:ph type="ctrTitle"/>
          </p:nvPr>
        </p:nvSpPr>
        <p:spPr>
          <a:xfrm>
            <a:off x="720000" y="422850"/>
            <a:ext cx="7704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Conclusiones</a:t>
            </a:r>
            <a:endParaRPr/>
          </a:p>
        </p:txBody>
      </p:sp>
      <p:sp>
        <p:nvSpPr>
          <p:cNvPr id="1763" name="Google Shape;1763;p39"/>
          <p:cNvSpPr txBox="1"/>
          <p:nvPr/>
        </p:nvSpPr>
        <p:spPr>
          <a:xfrm>
            <a:off x="5542950" y="1674350"/>
            <a:ext cx="280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64" name="Google Shape;1764;p39"/>
          <p:cNvSpPr txBox="1"/>
          <p:nvPr/>
        </p:nvSpPr>
        <p:spPr>
          <a:xfrm>
            <a:off x="1179450" y="1786800"/>
            <a:ext cx="6785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4-Nuestro target no se encontró correlacionado con IngresoMonetario (-0.14), Educacion (-0.1), ConsumoVerduras (-0.04) y ActivFisica (-0.09).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 Condensed"/>
                <a:ea typeface="Roboto Condensed"/>
                <a:cs typeface="Roboto Condensed"/>
                <a:sym typeface="Roboto Condensed"/>
              </a:rPr>
              <a:t>5-La variable target esta mayormente correlacionada con SaludGnrl (0.26), DificCaminar (0.21), Edad (0.22) y AltaPresionSanguinea (0.21).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40"/>
          <p:cNvSpPr txBox="1"/>
          <p:nvPr>
            <p:ph type="title"/>
          </p:nvPr>
        </p:nvSpPr>
        <p:spPr>
          <a:xfrm>
            <a:off x="659350" y="990400"/>
            <a:ext cx="7482600" cy="3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             </a:t>
            </a:r>
            <a:r>
              <a:rPr lang="en" sz="3000"/>
              <a:t>Salud general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Dificultad para caminar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           Edad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           Alta presión sanguínea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600"/>
              <a:t>        Fueron las características mas determinantes.</a:t>
            </a:r>
            <a:endParaRPr b="0"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rt Disease by Slidesgo">
  <a:themeElements>
    <a:clrScheme name="Simple Light">
      <a:dk1>
        <a:srgbClr val="0A1533"/>
      </a:dk1>
      <a:lt1>
        <a:srgbClr val="FFFFFF"/>
      </a:lt1>
      <a:dk2>
        <a:srgbClr val="0088CC"/>
      </a:dk2>
      <a:lt2>
        <a:srgbClr val="0088CC"/>
      </a:lt2>
      <a:accent1>
        <a:srgbClr val="63CBFF"/>
      </a:accent1>
      <a:accent2>
        <a:srgbClr val="63CBFF"/>
      </a:accent2>
      <a:accent3>
        <a:srgbClr val="99DDFF"/>
      </a:accent3>
      <a:accent4>
        <a:srgbClr val="99DDFF"/>
      </a:accent4>
      <a:accent5>
        <a:srgbClr val="99DDFF"/>
      </a:accent5>
      <a:accent6>
        <a:srgbClr val="99DD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