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57" r:id="rId6"/>
    <p:sldId id="259" r:id="rId7"/>
    <p:sldId id="273" r:id="rId8"/>
    <p:sldId id="265" r:id="rId9"/>
    <p:sldId id="275" r:id="rId10"/>
    <p:sldId id="264" r:id="rId11"/>
    <p:sldId id="266" r:id="rId12"/>
    <p:sldId id="276" r:id="rId13"/>
    <p:sldId id="271" r:id="rId14"/>
    <p:sldId id="277" r:id="rId15"/>
    <p:sldId id="274" r:id="rId16"/>
    <p:sldId id="272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1632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Resultaten:Problem%201%20amount%20of%20correct%20sol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b="0" dirty="0"/>
              <a:t>Meest gelijke</a:t>
            </a:r>
            <a:r>
              <a:rPr lang="nl-NL" sz="3500" b="0" baseline="0" dirty="0"/>
              <a:t> verdeling</a:t>
            </a:r>
          </a:p>
          <a:p>
            <a:pPr>
              <a:defRPr/>
            </a:pPr>
            <a:r>
              <a:rPr lang="nl-NL" sz="2000" dirty="0"/>
              <a:t>10 000</a:t>
            </a:r>
            <a:r>
              <a:rPr lang="nl-NL" sz="2000" baseline="0" dirty="0"/>
              <a:t> tries</a:t>
            </a:r>
            <a:endParaRPr lang="nl-NL" sz="2000" dirty="0"/>
          </a:p>
        </c:rich>
      </c:tx>
      <c:layout>
        <c:manualLayout>
          <c:xMode val="edge"/>
          <c:yMode val="edge"/>
          <c:x val="0.32478193650451226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499</c:v>
                </c:pt>
                <c:pt idx="1">
                  <c:v>92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49-4671-AD9F-1FE391B89D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2457</c:v>
                </c:pt>
                <c:pt idx="1">
                  <c:v>2844</c:v>
                </c:pt>
                <c:pt idx="2">
                  <c:v>397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49-4671-AD9F-1FE391B89D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42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49-4671-AD9F-1FE391B89D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88539440"/>
        <c:axId val="288541008"/>
      </c:barChart>
      <c:catAx>
        <c:axId val="288539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288541008"/>
        <c:crosses val="autoZero"/>
        <c:auto val="1"/>
        <c:lblAlgn val="ctr"/>
        <c:lblOffset val="100"/>
        <c:noMultiLvlLbl val="0"/>
      </c:catAx>
      <c:valAx>
        <c:axId val="288541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Correct solutions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28853944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GOEDKOOPSTE VERDELING</a:t>
            </a:r>
          </a:p>
        </c:rich>
      </c:tx>
      <c:layout>
        <c:manualLayout>
          <c:xMode val="edge"/>
          <c:yMode val="edge"/>
          <c:x val="0.16517947455922699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Blad4!$A$11</c:f>
              <c:strCache>
                <c:ptCount val="1"/>
                <c:pt idx="0">
                  <c:v>Classic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856662518272899E-17"/>
                  <c:y val="9.23787528868359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D-4126-A442-3DDF71414ABF}"/>
                </c:ext>
              </c:extLst>
            </c:dLbl>
            <c:dLbl>
              <c:idx val="1"/>
              <c:layout>
                <c:manualLayout>
                  <c:x val="-2.9713325036545799E-17"/>
                  <c:y val="-1.15473441108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Blad4!$B$11:$E$11</c:f>
              <c:numCache>
                <c:formatCode>General</c:formatCode>
                <c:ptCount val="4"/>
                <c:pt idx="0">
                  <c:v>1128</c:v>
                </c:pt>
                <c:pt idx="1">
                  <c:v>1982</c:v>
                </c:pt>
                <c:pt idx="2">
                  <c:v>626</c:v>
                </c:pt>
                <c:pt idx="3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3D-4126-A442-3DDF71414ABF}"/>
            </c:ext>
          </c:extLst>
        </c:ser>
        <c:ser>
          <c:idx val="1"/>
          <c:order val="1"/>
          <c:tx>
            <c:strRef>
              <c:f>Blad4!$A$12</c:f>
              <c:strCache>
                <c:ptCount val="1"/>
                <c:pt idx="0">
                  <c:v>Lowest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2.0785219399538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D-4126-A442-3DDF71414ABF}"/>
                </c:ext>
              </c:extLst>
            </c:dLbl>
            <c:dLbl>
              <c:idx val="1"/>
              <c:layout>
                <c:manualLayout>
                  <c:x val="0"/>
                  <c:y val="1.385681293302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Blad4!$B$12:$E$12</c:f>
              <c:numCache>
                <c:formatCode>General</c:formatCode>
                <c:ptCount val="4"/>
                <c:pt idx="0">
                  <c:v>1128</c:v>
                </c:pt>
                <c:pt idx="1">
                  <c:v>1958</c:v>
                </c:pt>
                <c:pt idx="2">
                  <c:v>626</c:v>
                </c:pt>
                <c:pt idx="3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3D-4126-A442-3DDF71414ABF}"/>
            </c:ext>
          </c:extLst>
        </c:ser>
        <c:ser>
          <c:idx val="2"/>
          <c:order val="2"/>
          <c:tx>
            <c:strRef>
              <c:f>Blad4!$A$13</c:f>
              <c:strCache>
                <c:ptCount val="1"/>
                <c:pt idx="0">
                  <c:v>Random Sampling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Blad4!$B$13:$E$13</c:f>
              <c:numCache>
                <c:formatCode>General</c:formatCode>
                <c:ptCount val="4"/>
                <c:pt idx="0">
                  <c:v>1372</c:v>
                </c:pt>
                <c:pt idx="1">
                  <c:v>2422</c:v>
                </c:pt>
                <c:pt idx="2">
                  <c:v>741</c:v>
                </c:pt>
                <c:pt idx="3">
                  <c:v>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3D-4126-A442-3DDF71414A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88539832"/>
        <c:axId val="329026520"/>
      </c:barChart>
      <c:catAx>
        <c:axId val="288539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329026520"/>
        <c:crosses val="autoZero"/>
        <c:auto val="1"/>
        <c:lblAlgn val="ctr"/>
        <c:lblOffset val="100"/>
        <c:noMultiLvlLbl val="0"/>
      </c:catAx>
      <c:valAx>
        <c:axId val="329026520"/>
        <c:scaling>
          <c:orientation val="minMax"/>
          <c:max val="2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8853983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3654-FA52-4E91-A6E4-53134F299D0C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2374D-1F7B-493A-A3BF-229A4C1FF8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08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Zeg hier dat dit op de kaarten</a:t>
            </a:r>
            <a:r>
              <a:rPr lang="nl-NL" baseline="0" dirty="0"/>
              <a:t> in de case is gebaseerd.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374D-1F7B-493A-A3BF-229A4C1FF8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95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/>
              <a:t>TEAM RUSLAND</a:t>
            </a:r>
            <a:br>
              <a:rPr lang="nl-NL" u="sng" dirty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/>
              <a:t>Optimale verdeling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2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Iteratief algoritme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 Random sampling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Hill </a:t>
            </a:r>
            <a:r>
              <a:rPr lang="nl-NL" dirty="0" err="1"/>
              <a:t>climbing</a:t>
            </a:r>
            <a:r>
              <a:rPr lang="nl-NL" dirty="0"/>
              <a:t> algoritme</a:t>
            </a:r>
          </a:p>
          <a:p>
            <a:pPr lvl="2">
              <a:buFont typeface="Courier New"/>
              <a:buChar char="o"/>
            </a:pPr>
            <a:r>
              <a:rPr lang="nl-NL" dirty="0"/>
              <a:t>Klassieke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endParaRPr lang="nl-NL" dirty="0"/>
          </a:p>
          <a:p>
            <a:pPr lvl="2">
              <a:buFont typeface="Courier New"/>
              <a:buChar char="o"/>
            </a:pPr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390" y="1690688"/>
            <a:ext cx="33647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56457"/>
          </a:xfrm>
        </p:spPr>
        <p:txBody>
          <a:bodyPr anchor="t"/>
          <a:lstStyle/>
          <a:p>
            <a:r>
              <a:rPr lang="nl-NL" u="sng" dirty="0"/>
              <a:t>Resultaten opdracht 2: Rusland</a:t>
            </a:r>
            <a:br>
              <a:rPr lang="nl-NL" u="sng" dirty="0"/>
            </a:br>
            <a:r>
              <a:rPr lang="nl-NL" dirty="0"/>
              <a:t>					</a:t>
            </a:r>
            <a:br>
              <a:rPr lang="nl-NL" dirty="0"/>
            </a:br>
            <a:r>
              <a:rPr lang="nl-NL" dirty="0"/>
              <a:t>					</a:t>
            </a:r>
            <a:endParaRPr lang="nl-NL" sz="3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02" y="1621056"/>
            <a:ext cx="8608360" cy="41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Resultaten opdracht 2: Rusland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130239"/>
              </p:ext>
            </p:extLst>
          </p:nvPr>
        </p:nvGraphicFramePr>
        <p:xfrm>
          <a:off x="838200" y="2089151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06067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9582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7432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27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  <a:r>
                        <a:rPr lang="nl-NL" baseline="0" dirty="0"/>
                        <a:t> Sampling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Classis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Max-prijs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9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Gemiddelde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0722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38200" y="1506022"/>
            <a:ext cx="1113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r>
              <a:rPr lang="nl-NL" dirty="0"/>
              <a:t>Prijsschema 1</a:t>
            </a:r>
          </a:p>
        </p:txBody>
      </p:sp>
      <p:graphicFrame>
        <p:nvGraphicFramePr>
          <p:cNvPr id="9" name="Tijdelijke aanduiding voor inhou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364467"/>
              </p:ext>
            </p:extLst>
          </p:nvPr>
        </p:nvGraphicFramePr>
        <p:xfrm>
          <a:off x="838200" y="4526480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06067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9582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7432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27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  <a:r>
                        <a:rPr lang="nl-NL" baseline="0" dirty="0"/>
                        <a:t> Sampling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Classis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Max-prijs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9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Gemiddelde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07227"/>
                  </a:ext>
                </a:extLst>
              </a:tr>
            </a:tbl>
          </a:graphicData>
        </a:graphic>
      </p:graphicFrame>
      <p:sp>
        <p:nvSpPr>
          <p:cNvPr id="10" name="Tekstvak 9"/>
          <p:cNvSpPr txBox="1"/>
          <p:nvPr/>
        </p:nvSpPr>
        <p:spPr>
          <a:xfrm>
            <a:off x="838200" y="4157148"/>
            <a:ext cx="121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Prijsschema 2</a:t>
            </a:r>
          </a:p>
        </p:txBody>
      </p:sp>
    </p:spTree>
    <p:extLst>
      <p:ext uri="{BB962C8B-B14F-4D97-AF65-F5344CB8AC3E}">
        <p14:creationId xmlns:p14="http://schemas.microsoft.com/office/powerpoint/2010/main" val="354115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11015"/>
              </p:ext>
            </p:extLst>
          </p:nvPr>
        </p:nvGraphicFramePr>
        <p:xfrm>
          <a:off x="834571" y="387048"/>
          <a:ext cx="9179379" cy="579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825624"/>
            <a:ext cx="10716491" cy="4554393"/>
          </a:xfrm>
        </p:spPr>
        <p:txBody>
          <a:bodyPr>
            <a:normAutofit/>
          </a:bodyPr>
          <a:lstStyle/>
          <a:p>
            <a:r>
              <a:rPr lang="nl-NL" dirty="0"/>
              <a:t>Probleem 1: </a:t>
            </a:r>
          </a:p>
          <a:p>
            <a:pPr lvl="1"/>
            <a:r>
              <a:rPr lang="nl-NL" dirty="0"/>
              <a:t>Meest optimale oplossing is in alle landen mogelijk</a:t>
            </a:r>
          </a:p>
          <a:p>
            <a:pPr lvl="1"/>
            <a:r>
              <a:rPr lang="nl-NL" dirty="0"/>
              <a:t>Je vindt meer optimale oplossingen als je bij de meest </a:t>
            </a:r>
            <a:r>
              <a:rPr lang="nl-NL" dirty="0" err="1"/>
              <a:t>connected</a:t>
            </a:r>
            <a:r>
              <a:rPr lang="nl-NL" dirty="0"/>
              <a:t> provincies begint</a:t>
            </a:r>
          </a:p>
          <a:p>
            <a:pPr lvl="1"/>
            <a:endParaRPr lang="nl-NL" dirty="0"/>
          </a:p>
          <a:p>
            <a:r>
              <a:rPr lang="nl-NL" dirty="0"/>
              <a:t>Probleem 2</a:t>
            </a:r>
          </a:p>
          <a:p>
            <a:pPr lvl="1"/>
            <a:r>
              <a:rPr lang="nl-NL" dirty="0" err="1"/>
              <a:t>Hillclimber</a:t>
            </a:r>
            <a:r>
              <a:rPr lang="nl-NL" dirty="0"/>
              <a:t> werkt beter dan Random Sampling</a:t>
            </a:r>
          </a:p>
          <a:p>
            <a:pPr lvl="1"/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r>
              <a:rPr lang="nl-NL" dirty="0"/>
              <a:t> lijkt voor Rusland beter te werken dan een klassieke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Rusland:  kostenschema 1 </a:t>
            </a:r>
          </a:p>
          <a:p>
            <a:pPr lvl="1"/>
            <a:r>
              <a:rPr lang="nl-NL" dirty="0"/>
              <a:t>Laagste prijs: 1958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82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31888" cy="6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/>
              <a:t>VRAGEN?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</p:spTree>
    <p:extLst>
      <p:ext uri="{BB962C8B-B14F-4D97-AF65-F5344CB8AC3E}">
        <p14:creationId xmlns:p14="http://schemas.microsoft.com/office/powerpoint/2010/main" val="19758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51699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/>
              <a:t>Verdeling van zendmasten over provincies</a:t>
            </a:r>
          </a:p>
          <a:p>
            <a:endParaRPr lang="nl-NL" dirty="0"/>
          </a:p>
          <a:p>
            <a:r>
              <a:rPr lang="nl-NL" dirty="0"/>
              <a:t>Rusland heeft 83 provincies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Verschillende typen zendmasten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Provincies met hetzelfde typen zendmasten </a:t>
            </a:r>
            <a:r>
              <a:rPr lang="nl-NL" u="sng" dirty="0"/>
              <a:t>niet</a:t>
            </a:r>
            <a:r>
              <a:rPr lang="nl-NL" dirty="0"/>
              <a:t> aan elkaar grenzen</a:t>
            </a:r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372" y="1485224"/>
            <a:ext cx="3229428" cy="322942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Prijs per zendertype</a:t>
            </a:r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TEST CASES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86" y="3619156"/>
            <a:ext cx="4175989" cy="277371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051" y="3909996"/>
            <a:ext cx="3019865" cy="255328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975" y="1690688"/>
            <a:ext cx="4032152" cy="247473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38200" y="1690688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Oekraïne: 27 provincies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China: 30 provincies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Verenigde Staten: 48 provincies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 1: GELIJKE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Vierkleurenprobleem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Toestandsruimte afhankelijk van aantal provincies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Bij alle oplossingen kan iedere zendertype in zijn geheel ook een ander zendertype zijn </a:t>
            </a:r>
          </a:p>
          <a:p>
            <a:pPr marL="457200" lvl="1" indent="0">
              <a:buNone/>
            </a:pPr>
            <a:r>
              <a:rPr lang="nl-NL" dirty="0">
                <a:sym typeface="Wingdings"/>
              </a:rPr>
              <a:t></a:t>
            </a:r>
            <a:r>
              <a:rPr lang="nl-NL" dirty="0"/>
              <a:t> Toestandsruimte Rusland:  (4^83)/4  =  2.34*10^49</a:t>
            </a:r>
          </a:p>
          <a:p>
            <a:pPr marL="457200" lvl="1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77" y="4073236"/>
            <a:ext cx="3260512" cy="249333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434" y="4390687"/>
            <a:ext cx="3926948" cy="21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1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Constructief algoritme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Random 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Meest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Minst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/>
              <a:t>RESULTATEN OPDRACHT 1</a:t>
            </a:r>
          </a:p>
        </p:txBody>
      </p:sp>
    </p:spTree>
    <p:extLst>
      <p:ext uri="{BB962C8B-B14F-4D97-AF65-F5344CB8AC3E}">
        <p14:creationId xmlns:p14="http://schemas.microsoft.com/office/powerpoint/2010/main" val="402196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006202"/>
              </p:ext>
            </p:extLst>
          </p:nvPr>
        </p:nvGraphicFramePr>
        <p:xfrm>
          <a:off x="838200" y="1307162"/>
          <a:ext cx="9734550" cy="538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200" y="1428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sng" dirty="0"/>
              <a:t>RESULTATEN OPDRACHT 1</a:t>
            </a:r>
          </a:p>
        </p:txBody>
      </p:sp>
    </p:spTree>
    <p:extLst>
      <p:ext uri="{BB962C8B-B14F-4D97-AF65-F5344CB8AC3E}">
        <p14:creationId xmlns:p14="http://schemas.microsoft.com/office/powerpoint/2010/main" val="89156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2: Goedkoopste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Toestandsruimte: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7^82 = 1.99*10^69</a:t>
            </a:r>
          </a:p>
          <a:p>
            <a:r>
              <a:rPr lang="nl-NL" dirty="0"/>
              <a:t>Min waarde: 82 * A = 1640</a:t>
            </a:r>
          </a:p>
          <a:p>
            <a:r>
              <a:rPr lang="nl-NL" dirty="0"/>
              <a:t>Max waarde: 82 * G = 3362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71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15499</TotalTime>
  <Words>328</Words>
  <Application>Microsoft Office PowerPoint</Application>
  <PresentationFormat>Breedbeeld</PresentationFormat>
  <Paragraphs>132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Kantoorthema</vt:lpstr>
      <vt:lpstr>TEAM RUSLAND </vt:lpstr>
      <vt:lpstr>INLEIDING</vt:lpstr>
      <vt:lpstr>OPDRACHTEN </vt:lpstr>
      <vt:lpstr>TEST CASES</vt:lpstr>
      <vt:lpstr>OPDRACHT 1: GELIJKE VERDELING</vt:lpstr>
      <vt:lpstr>ALGORITME OPDRACHT 1 </vt:lpstr>
      <vt:lpstr>PowerPoint-presentatie</vt:lpstr>
      <vt:lpstr>PowerPoint-presentatie</vt:lpstr>
      <vt:lpstr>Opdracht 2: Goedkoopste verdeling</vt:lpstr>
      <vt:lpstr>ALGORITME OPDRACHT 2 </vt:lpstr>
      <vt:lpstr>Resultaten opdracht 2: Rusland            </vt:lpstr>
      <vt:lpstr>Resultaten opdracht 2: Rusland</vt:lpstr>
      <vt:lpstr>PowerPoint-presentatie</vt:lpstr>
      <vt:lpstr>Conclusies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Shannon Bakker</dc:creator>
  <cp:lastModifiedBy>Shannon Bakker</cp:lastModifiedBy>
  <cp:revision>47</cp:revision>
  <dcterms:created xsi:type="dcterms:W3CDTF">2016-04-21T11:30:31Z</dcterms:created>
  <dcterms:modified xsi:type="dcterms:W3CDTF">2016-05-24T15:37:11Z</dcterms:modified>
</cp:coreProperties>
</file>