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2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6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115-6E23-48A2-830D-2E349A7A41D4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F694-2DA0-4FBE-B1F6-1278B460FC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0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 2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Rusland</a:t>
            </a:r>
          </a:p>
        </p:txBody>
      </p:sp>
    </p:spTree>
    <p:extLst>
      <p:ext uri="{BB962C8B-B14F-4D97-AF65-F5344CB8AC3E}">
        <p14:creationId xmlns:p14="http://schemas.microsoft.com/office/powerpoint/2010/main" val="289282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4^aantal provincies</a:t>
            </a:r>
          </a:p>
          <a:p>
            <a:r>
              <a:rPr lang="nl-NL" dirty="0"/>
              <a:t>Maar: bij alle oplossingen kan iedere zendertype in zijn geheel ook een ander zendertype zijn </a:t>
            </a:r>
          </a:p>
          <a:p>
            <a:r>
              <a:rPr lang="nl-NL" dirty="0"/>
              <a:t>Dus: 1^aantal provincies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4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Nu: code wijst willekeurig een zendertype aan een provincie aan en kijkt waar de problemen zijn</a:t>
            </a:r>
          </a:p>
          <a:p>
            <a:endParaRPr lang="nl-NL" dirty="0"/>
          </a:p>
          <a:p>
            <a:r>
              <a:rPr lang="nl-NL" dirty="0"/>
              <a:t>Volgende week werkend algoritme</a:t>
            </a:r>
          </a:p>
        </p:txBody>
      </p:sp>
    </p:spTree>
    <p:extLst>
      <p:ext uri="{BB962C8B-B14F-4D97-AF65-F5344CB8AC3E}">
        <p14:creationId xmlns:p14="http://schemas.microsoft.com/office/powerpoint/2010/main" val="16920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Algoritme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Start bij de provincie met de meeste aangrenzende provincies</a:t>
            </a:r>
          </a:p>
          <a:p>
            <a:r>
              <a:rPr lang="nl-NL" dirty="0"/>
              <a:t>Als er maar 1 zender mogelijk is, kies die zender</a:t>
            </a:r>
          </a:p>
          <a:p>
            <a:r>
              <a:rPr lang="nl-NL" dirty="0"/>
              <a:t>Als alle zenders gelijk aanwezig zijn begin bij zender 1, anders kies zender die het minst aanwezig is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65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Als oplossing niet mogelijk is, ga terug totdat er een mogelijke oplossing komt. </a:t>
            </a:r>
          </a:p>
          <a:p>
            <a:r>
              <a:rPr lang="nl-NL" dirty="0"/>
              <a:t>Kijk bij iedere stap terug of er andere opties waren en als er een andere optie was, kies dan de andere</a:t>
            </a:r>
          </a:p>
          <a:p>
            <a:pPr lvl="1"/>
            <a:r>
              <a:rPr lang="nl-NL" dirty="0"/>
              <a:t>Er is weer een voorkeur voor  het zendertype met het laagste aantal zenders</a:t>
            </a:r>
          </a:p>
        </p:txBody>
      </p:sp>
    </p:spTree>
    <p:extLst>
      <p:ext uri="{BB962C8B-B14F-4D97-AF65-F5344CB8AC3E}">
        <p14:creationId xmlns:p14="http://schemas.microsoft.com/office/powerpoint/2010/main" val="14330473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140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Week 2 </vt:lpstr>
      <vt:lpstr>Toestandsruimte</vt:lpstr>
      <vt:lpstr>Code</vt:lpstr>
      <vt:lpstr>Algoritme </vt:lpstr>
      <vt:lpstr>Algoritme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Shannon Bakker</dc:creator>
  <cp:lastModifiedBy>Shannon Bakker</cp:lastModifiedBy>
  <cp:revision>4</cp:revision>
  <dcterms:created xsi:type="dcterms:W3CDTF">2016-04-21T11:30:31Z</dcterms:created>
  <dcterms:modified xsi:type="dcterms:W3CDTF">2016-04-21T12:16:06Z</dcterms:modified>
</cp:coreProperties>
</file>