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59" r:id="rId7"/>
    <p:sldId id="264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13-5-2016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2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13-5-2016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13-5-2016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13-5-2016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13-5-2016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13-5-2016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13-5-2016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13-5-2016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13-5-2016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13-5-2016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13-5-2016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115-6E23-48A2-830D-2E349A7A41D4}" type="datetimeFigureOut">
              <a:rPr lang="nl-NL" smtClean="0"/>
              <a:t>13-5-2016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0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6096" y="880458"/>
            <a:ext cx="9144000" cy="2387600"/>
          </a:xfrm>
        </p:spPr>
        <p:txBody>
          <a:bodyPr>
            <a:normAutofit/>
          </a:bodyPr>
          <a:lstStyle/>
          <a:p>
            <a:r>
              <a:rPr lang="nl-NL" u="sng" dirty="0" smtClean="0"/>
              <a:t>TEAM RUSLAND</a:t>
            </a:r>
            <a:br>
              <a:rPr lang="nl-NL" u="sng" dirty="0" smtClean="0"/>
            </a:br>
            <a:endParaRPr lang="nl-NL" u="sng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7715" y="2634418"/>
            <a:ext cx="9144000" cy="679677"/>
          </a:xfrm>
        </p:spPr>
        <p:txBody>
          <a:bodyPr>
            <a:normAutofit/>
          </a:bodyPr>
          <a:lstStyle/>
          <a:p>
            <a:r>
              <a:rPr lang="nl-NL" i="1" dirty="0" smtClean="0"/>
              <a:t>Optimale verdeling van zendertypes over Rusland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[Studentnummer]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Tom </a:t>
            </a:r>
            <a:r>
              <a:rPr lang="nl-NL" dirty="0" smtClean="0"/>
              <a:t>Sch</a:t>
            </a:r>
            <a:r>
              <a:rPr lang="nl-NL" dirty="0" smtClean="0"/>
              <a:t>oufour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10346562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Puck </a:t>
            </a:r>
            <a:r>
              <a:rPr lang="nl-NL" dirty="0"/>
              <a:t>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091" y="3362477"/>
            <a:ext cx="5379524" cy="31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INLEIDING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/>
              <a:t>V</a:t>
            </a:r>
            <a:r>
              <a:rPr lang="nl-NL" dirty="0" smtClean="0"/>
              <a:t>erdeling van zendmasten over provincies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Verschillende typen zendmasten</a:t>
            </a:r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Provincies met hetzelfde typen zendmasten niet aan elkaar grenzen</a:t>
            </a:r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285" y="1681238"/>
            <a:ext cx="3229428" cy="32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OPDRACHTEN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086" cy="4351338"/>
          </a:xfrm>
        </p:spPr>
        <p:txBody>
          <a:bodyPr/>
          <a:lstStyle/>
          <a:p>
            <a:r>
              <a:rPr lang="nl-NL" dirty="0" smtClean="0"/>
              <a:t>Opdracht 1: Gelijke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Verdeling zo gelijk mogelijk; 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Zo min mogelijk zendertypes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smtClean="0"/>
              <a:t>Opdracht 2: Goedkope verdeling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Zo laag mogelijke kosten;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Kostenverdeling per zendertype in figuur 1.</a:t>
            </a:r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33" y="1741715"/>
            <a:ext cx="3943048" cy="360014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785429" y="5575905"/>
            <a:ext cx="50679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i="1" dirty="0" smtClean="0"/>
              <a:t>Figuur 1: </a:t>
            </a:r>
            <a:r>
              <a:rPr lang="nl-NL" sz="1600" i="1" dirty="0"/>
              <a:t>Twee </a:t>
            </a:r>
            <a:r>
              <a:rPr lang="nl-NL" sz="1600" i="1" dirty="0" smtClean="0"/>
              <a:t>kostenverdelingen </a:t>
            </a:r>
            <a:r>
              <a:rPr lang="nl-NL" sz="1600" i="1" dirty="0"/>
              <a:t>per zendertype A t/m G.</a:t>
            </a:r>
            <a:endParaRPr lang="en-GB" sz="1600" i="1" dirty="0"/>
          </a:p>
          <a:p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OPDRACHT 1: GELIJKE VERDELING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756"/>
          </a:xfrm>
        </p:spPr>
        <p:txBody>
          <a:bodyPr>
            <a:normAutofit/>
          </a:bodyPr>
          <a:lstStyle/>
          <a:p>
            <a:r>
              <a:rPr lang="nl-NL" dirty="0" smtClean="0"/>
              <a:t>Toestandsruimte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minimum aantal zendertypen is 4 zie figuren 2 en 3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4</a:t>
            </a:r>
            <a:r>
              <a:rPr lang="nl-NL" dirty="0"/>
              <a:t>^aantal </a:t>
            </a:r>
            <a:r>
              <a:rPr lang="nl-NL" dirty="0" smtClean="0"/>
              <a:t>provincies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Maar</a:t>
            </a:r>
            <a:r>
              <a:rPr lang="nl-NL" dirty="0"/>
              <a:t>: bij alle oplossingen kan iedere zendertype in zijn geheel ook een ander zendertype zijn </a:t>
            </a:r>
          </a:p>
          <a:p>
            <a:pPr marL="457200" lvl="1" indent="0">
              <a:buNone/>
            </a:pPr>
            <a:r>
              <a:rPr lang="nl-NL" dirty="0" smtClean="0">
                <a:sym typeface="Wingdings"/>
              </a:rPr>
              <a:t></a:t>
            </a:r>
            <a:r>
              <a:rPr lang="nl-NL" dirty="0" smtClean="0"/>
              <a:t> </a:t>
            </a:r>
            <a:r>
              <a:rPr lang="nl-NL" dirty="0"/>
              <a:t>1^aantal provincies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71" y="3975101"/>
            <a:ext cx="2832100" cy="1943100"/>
          </a:xfrm>
          <a:prstGeom prst="rect">
            <a:avLst/>
          </a:prstGeom>
        </p:spPr>
      </p:pic>
      <p:pic>
        <p:nvPicPr>
          <p:cNvPr id="6" name="Afbeelding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373" y="3676573"/>
            <a:ext cx="240030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kstvak 6"/>
          <p:cNvSpPr txBox="1"/>
          <p:nvPr/>
        </p:nvSpPr>
        <p:spPr>
          <a:xfrm>
            <a:off x="5237238" y="6059714"/>
            <a:ext cx="638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/>
              <a:t>Figuur 2: 3 zendertypen		Figuur 3: 4 zendertypen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16145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TEST CASE: OEKRAÏNE </a:t>
            </a:r>
            <a:endParaRPr lang="nl-NL" u="sng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1" y="1625538"/>
            <a:ext cx="6858000" cy="4555129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4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ALGORITME OPDRACHT 1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Constructief 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Start </a:t>
            </a:r>
            <a:r>
              <a:rPr lang="nl-NL" dirty="0"/>
              <a:t>bij de provincie met de meeste aangrenzende </a:t>
            </a:r>
            <a:r>
              <a:rPr lang="nl-NL" dirty="0" smtClean="0"/>
              <a:t>provincies</a:t>
            </a:r>
            <a:r>
              <a:rPr lang="nl-NL" dirty="0" smtClean="0"/>
              <a:t>;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Als </a:t>
            </a:r>
            <a:r>
              <a:rPr lang="nl-NL" dirty="0"/>
              <a:t>er maar 1 zender mogelijk is, kies die </a:t>
            </a:r>
            <a:r>
              <a:rPr lang="nl-NL" dirty="0" smtClean="0"/>
              <a:t>zender</a:t>
            </a:r>
            <a:r>
              <a:rPr lang="nl-NL" dirty="0" smtClean="0"/>
              <a:t>;</a:t>
            </a:r>
          </a:p>
          <a:p>
            <a:pPr lvl="1">
              <a:buFont typeface="Wingdings" charset="2"/>
              <a:buChar char="Ø"/>
            </a:pP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Als </a:t>
            </a:r>
            <a:r>
              <a:rPr lang="nl-NL" dirty="0"/>
              <a:t>alle zenders gelijk aanwezig zijn begin bij zender 1, anders kies zender die het minst aanwezig </a:t>
            </a:r>
            <a:r>
              <a:rPr lang="nl-NL" dirty="0" smtClean="0"/>
              <a:t>is;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6" name="Afbeelding 5" descr="https://upload.wikimedia.org/wikipedia/commons/thumb/1/1f/Depth-first-tree.svg/300px-Depth-first-tree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311" y="3713238"/>
            <a:ext cx="3990689" cy="2781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65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ALGORITME OPDRACHT 2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Hill </a:t>
            </a:r>
            <a:r>
              <a:rPr lang="nl-NL" dirty="0" err="1" smtClean="0"/>
              <a:t>climbing</a:t>
            </a:r>
            <a:r>
              <a:rPr lang="nl-NL" dirty="0" smtClean="0"/>
              <a:t> </a:t>
            </a:r>
            <a:r>
              <a:rPr lang="nl-NL" dirty="0" smtClean="0"/>
              <a:t>algoritme:</a:t>
            </a:r>
            <a:br>
              <a:rPr lang="nl-NL" dirty="0" smtClean="0"/>
            </a:br>
            <a:r>
              <a:rPr lang="nl-NL" dirty="0" smtClean="0"/>
              <a:t>- Vul map random in;</a:t>
            </a:r>
            <a:br>
              <a:rPr lang="nl-NL" dirty="0" smtClean="0"/>
            </a:br>
            <a:r>
              <a:rPr lang="nl-NL" dirty="0" smtClean="0"/>
              <a:t>- Itereer over map en kies goedkoopst mogelijk;</a:t>
            </a:r>
            <a:br>
              <a:rPr lang="nl-NL" dirty="0" smtClean="0"/>
            </a:br>
            <a:r>
              <a:rPr lang="nl-NL" dirty="0" smtClean="0"/>
              <a:t>- Lokaal minimum;</a:t>
            </a:r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- Verander meerdere provincies per keer;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- Met één conflict is change onbruikbaar;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258" y="3265713"/>
            <a:ext cx="4257524" cy="31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18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180</Words>
  <Application>Microsoft Office PowerPoint</Application>
  <PresentationFormat>Aangepast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TEAM RUSLAND </vt:lpstr>
      <vt:lpstr>INLEIDING</vt:lpstr>
      <vt:lpstr>OPDRACHTEN </vt:lpstr>
      <vt:lpstr>OPDRACHT 1: GELIJKE VERDELING</vt:lpstr>
      <vt:lpstr>TEST CASE: OEKRAÏNE </vt:lpstr>
      <vt:lpstr>ALGORITME OPDRACHT 1 </vt:lpstr>
      <vt:lpstr>ALGORITME OPDRACHT 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</dc:title>
  <dc:creator>Shannon Bakker</dc:creator>
  <cp:lastModifiedBy>Tom</cp:lastModifiedBy>
  <cp:revision>15</cp:revision>
  <dcterms:created xsi:type="dcterms:W3CDTF">2016-04-21T11:30:31Z</dcterms:created>
  <dcterms:modified xsi:type="dcterms:W3CDTF">2016-05-13T08:46:32Z</dcterms:modified>
</cp:coreProperties>
</file>