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 smtClean="0"/>
              <a:t>TEAM RUSLAND</a:t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 smtClean="0"/>
              <a:t>Optimale v</a:t>
            </a:r>
            <a:r>
              <a:rPr lang="nl-NL" i="1" dirty="0" smtClean="0"/>
              <a:t>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[Studentnummer]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err="1"/>
              <a:t>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INLEIDING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</a:t>
            </a:r>
            <a:r>
              <a:rPr lang="nl-NL" dirty="0" smtClean="0"/>
              <a:t>erdeling van zendmasten over provincies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Verschillende typen zendmasten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Provincies met hetzelfde </a:t>
            </a:r>
            <a:r>
              <a:rPr lang="nl-NL" dirty="0" smtClean="0"/>
              <a:t>typen zendmasten niet aan elkaar grenzen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OPDRACHTEN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 smtClean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smtClean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Kostenverdeling per zendertype in figuur 1.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3" y="1741715"/>
            <a:ext cx="3943048" cy="36001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785429" y="5575905"/>
            <a:ext cx="50679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i="1" dirty="0" smtClean="0"/>
              <a:t>Figuur 1: </a:t>
            </a:r>
            <a:r>
              <a:rPr lang="nl-NL" sz="1600" i="1" dirty="0"/>
              <a:t>Twee </a:t>
            </a:r>
            <a:r>
              <a:rPr lang="nl-NL" sz="1600" i="1" dirty="0" smtClean="0"/>
              <a:t>kostenverdelingen </a:t>
            </a:r>
            <a:r>
              <a:rPr lang="nl-NL" sz="1600" i="1" dirty="0"/>
              <a:t>per zendertype A t/m G.</a:t>
            </a:r>
            <a:endParaRPr lang="en-GB" sz="1600" i="1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1: GELIJKE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minimum aantal zendertypen is 4 zie figuren 2 en 3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4</a:t>
            </a:r>
            <a:r>
              <a:rPr lang="nl-NL" dirty="0"/>
              <a:t>^aantal </a:t>
            </a:r>
            <a:r>
              <a:rPr lang="nl-NL" dirty="0" smtClean="0"/>
              <a:t>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Maar</a:t>
            </a:r>
            <a:r>
              <a:rPr lang="nl-NL" dirty="0"/>
              <a:t>: bij alle oplossingen kan iedere zendertype in zijn geheel ook een ander zendertype zijn </a:t>
            </a:r>
            <a:endParaRPr lang="nl-NL" dirty="0"/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1^aantal provincies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71" y="3975101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73" y="3676573"/>
            <a:ext cx="24003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kstvak 6"/>
          <p:cNvSpPr txBox="1"/>
          <p:nvPr/>
        </p:nvSpPr>
        <p:spPr>
          <a:xfrm>
            <a:off x="5237238" y="6059714"/>
            <a:ext cx="638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Figuur 2: 3 zendertypen		Figuur 3: 4 zendertypen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TEST CASE: OEKRAÏNE 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1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Constructief &amp; Depth-Firs</a:t>
            </a:r>
            <a:r>
              <a:rPr lang="nl-NL" dirty="0" smtClean="0"/>
              <a:t>t Search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Start </a:t>
            </a:r>
            <a:r>
              <a:rPr lang="nl-NL" dirty="0"/>
              <a:t>bij de provincie met de meeste aangrenzende </a:t>
            </a:r>
            <a:r>
              <a:rPr lang="nl-NL" dirty="0" smtClean="0"/>
              <a:t>provincies;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Als </a:t>
            </a:r>
            <a:r>
              <a:rPr lang="nl-NL" dirty="0"/>
              <a:t>er maar 1 zender mogelijk is, kies die </a:t>
            </a:r>
            <a:r>
              <a:rPr lang="nl-NL" dirty="0" smtClean="0"/>
              <a:t>zender;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Als </a:t>
            </a:r>
            <a:r>
              <a:rPr lang="nl-NL" dirty="0"/>
              <a:t>alle zenders gelijk aanwezig zijn begin bij zender 1, anders kies zender die het minst </a:t>
            </a:r>
            <a:r>
              <a:rPr lang="nl-NL"/>
              <a:t>aanwezig </a:t>
            </a:r>
            <a:r>
              <a:rPr lang="nl-NL" smtClean="0"/>
              <a:t>is;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Als </a:t>
            </a:r>
            <a:r>
              <a:rPr lang="nl-NL" dirty="0"/>
              <a:t>oplossing niet mogelijk is, ga terug totdat er een mogelijke oplossing komt. 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6" name="Afbeelding 5" descr="https://upload.wikimedia.org/wikipedia/commons/thumb/1/1f/Depth-first-tree.svg/300px-Depth-first-tree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11" y="3713238"/>
            <a:ext cx="3990689" cy="278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2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smtClean="0"/>
              <a:t>Hill </a:t>
            </a:r>
            <a:r>
              <a:rPr lang="nl-NL" dirty="0" err="1" smtClean="0"/>
              <a:t>climbing</a:t>
            </a:r>
            <a:r>
              <a:rPr lang="nl-NL" dirty="0" smtClean="0"/>
              <a:t> algoritme</a:t>
            </a:r>
            <a:endParaRPr lang="nl-NL" dirty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8" y="3265713"/>
            <a:ext cx="4257524" cy="31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208</Words>
  <Application>Microsoft Macintosh PowerPoint</Application>
  <PresentationFormat>Aangepast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ALGORITME OPDRACHT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Puck Polter</cp:lastModifiedBy>
  <cp:revision>12</cp:revision>
  <dcterms:created xsi:type="dcterms:W3CDTF">2016-04-21T11:30:31Z</dcterms:created>
  <dcterms:modified xsi:type="dcterms:W3CDTF">2016-05-12T13:14:49Z</dcterms:modified>
</cp:coreProperties>
</file>