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7" r:id="rId6"/>
    <p:sldId id="259" r:id="rId7"/>
    <p:sldId id="265" r:id="rId8"/>
    <p:sldId id="275" r:id="rId9"/>
    <p:sldId id="264" r:id="rId10"/>
    <p:sldId id="266" r:id="rId11"/>
    <p:sldId id="276" r:id="rId12"/>
    <p:sldId id="271" r:id="rId13"/>
    <p:sldId id="277" r:id="rId14"/>
    <p:sldId id="274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7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2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499.0</c:v>
                </c:pt>
                <c:pt idx="1">
                  <c:v>92.0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2457.0</c:v>
                </c:pt>
                <c:pt idx="1">
                  <c:v>2844.0</c:v>
                </c:pt>
                <c:pt idx="2">
                  <c:v>397.0</c:v>
                </c:pt>
                <c:pt idx="3">
                  <c:v>37.0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42.0</c:v>
                </c:pt>
                <c:pt idx="1">
                  <c:v>10.0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7332792"/>
        <c:axId val="2127335944"/>
      </c:barChart>
      <c:catAx>
        <c:axId val="2127332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7335944"/>
        <c:crosses val="autoZero"/>
        <c:auto val="1"/>
        <c:lblAlgn val="ctr"/>
        <c:lblOffset val="100"/>
        <c:noMultiLvlLbl val="0"/>
      </c:catAx>
      <c:valAx>
        <c:axId val="2127335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27332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7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9E-17"/>
                  <c:y val="0.00923787528868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8E-17"/>
                  <c:y val="-0.0115473441108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1128.0</c:v>
                </c:pt>
                <c:pt idx="1">
                  <c:v>1982.0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078521939953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.0"/>
                  <c:y val="0.013856812933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1128.0</c:v>
                </c:pt>
                <c:pt idx="1">
                  <c:v>1958.0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1372.0</c:v>
                </c:pt>
                <c:pt idx="1">
                  <c:v>2422.0</c:v>
                </c:pt>
                <c:pt idx="2">
                  <c:v>741.0</c:v>
                </c:pt>
                <c:pt idx="3">
                  <c:v>836.0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0509560"/>
        <c:axId val="2120512648"/>
      </c:barChart>
      <c:catAx>
        <c:axId val="2120509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0512648"/>
        <c:crosses val="autoZero"/>
        <c:auto val="1"/>
        <c:lblAlgn val="ctr"/>
        <c:lblOffset val="100"/>
        <c:noMultiLvlLbl val="0"/>
      </c:catAx>
      <c:valAx>
        <c:axId val="2120512648"/>
        <c:scaling>
          <c:orientation val="minMax"/>
          <c:max val="2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5095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 smtClean="0"/>
              <a:t>RESULTATEN OPDRACHT 2: RUSLAND</a:t>
            </a:r>
            <a:br>
              <a:rPr lang="nl-NL" u="sng" dirty="0" smtClean="0"/>
            </a:br>
            <a:r>
              <a:rPr lang="nl-NL" sz="1500" i="1" dirty="0" smtClean="0"/>
              <a:t>10 000 </a:t>
            </a:r>
            <a:r>
              <a:rPr lang="nl-NL" sz="1500" i="1" dirty="0" err="1" smtClean="0"/>
              <a:t>tries</a:t>
            </a:r>
            <a:r>
              <a:rPr lang="nl-NL" sz="1500" i="1" dirty="0" smtClean="0"/>
              <a:t>	</a:t>
            </a:r>
            <a:r>
              <a:rPr lang="nl-NL" dirty="0" smtClean="0"/>
              <a:t>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8" y="1674312"/>
            <a:ext cx="10209837" cy="49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3023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64467"/>
              </p:ext>
            </p:extLst>
          </p:nvPr>
        </p:nvGraphicFramePr>
        <p:xfrm>
          <a:off x="838200" y="4526480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157148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CONCLUSIES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</a:t>
            </a:r>
            <a:r>
              <a:rPr lang="nl-NL" dirty="0" smtClean="0"/>
              <a:t>1</a:t>
            </a:r>
            <a:endParaRPr lang="nl-NL" dirty="0"/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Vierkleurenprobleem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Bij </a:t>
            </a:r>
            <a:r>
              <a:rPr lang="nl-NL" dirty="0"/>
              <a:t>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2: GOEDKOOPSTE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smtClean="0"/>
              <a:t> 7</a:t>
            </a:r>
            <a:r>
              <a:rPr lang="nl-NL" dirty="0"/>
              <a:t>^82 = 1.99*10^69</a:t>
            </a:r>
          </a:p>
          <a:p>
            <a:r>
              <a:rPr lang="nl-NL" dirty="0"/>
              <a:t>Min waarde: 82 * A = 1640</a:t>
            </a:r>
          </a:p>
          <a:p>
            <a:r>
              <a:rPr lang="nl-NL" dirty="0"/>
              <a:t>Max waarde: 82 * G = 3362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Random </a:t>
            </a:r>
            <a:r>
              <a:rPr lang="nl-NL" dirty="0"/>
              <a:t>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15619</TotalTime>
  <Words>348</Words>
  <Application>Microsoft Macintosh PowerPoint</Application>
  <PresentationFormat>Aangepast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OPDRACHT 2: GOEDKOOPSTE VERDELING</vt:lpstr>
      <vt:lpstr>ALGORITME OPDRACHT 2 </vt:lpstr>
      <vt:lpstr>RESULTATEN OPDRACHT 2: RUSLAND 10 000 tries     </vt:lpstr>
      <vt:lpstr>RESULTATEN OPDRACHT 2: RUSLAND</vt:lpstr>
      <vt:lpstr>PowerPoint-presentatie</vt:lpstr>
      <vt:lpstr>CONCLUSIES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Puck Polter</cp:lastModifiedBy>
  <cp:revision>51</cp:revision>
  <dcterms:created xsi:type="dcterms:W3CDTF">2016-04-21T11:30:31Z</dcterms:created>
  <dcterms:modified xsi:type="dcterms:W3CDTF">2016-05-25T09:14:02Z</dcterms:modified>
</cp:coreProperties>
</file>