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59" r:id="rId7"/>
    <p:sldId id="265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-73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628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187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857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768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25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226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38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998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65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466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64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91115-6E23-48A2-830D-2E349A7A41D4}" type="datetimeFigureOut">
              <a:rPr lang="nl-NL" smtClean="0"/>
              <a:t>12/05/16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08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-document1.docx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6096" y="880458"/>
            <a:ext cx="9144000" cy="2387600"/>
          </a:xfrm>
        </p:spPr>
        <p:txBody>
          <a:bodyPr>
            <a:normAutofit/>
          </a:bodyPr>
          <a:lstStyle/>
          <a:p>
            <a:r>
              <a:rPr lang="nl-NL" u="sng" dirty="0" smtClean="0"/>
              <a:t>TEAM RUSLAND</a:t>
            </a:r>
            <a:br>
              <a:rPr lang="nl-NL" u="sng" dirty="0" smtClean="0"/>
            </a:br>
            <a:endParaRPr lang="nl-NL" u="sng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7715" y="2634418"/>
            <a:ext cx="9144000" cy="679677"/>
          </a:xfrm>
        </p:spPr>
        <p:txBody>
          <a:bodyPr>
            <a:normAutofit/>
          </a:bodyPr>
          <a:lstStyle/>
          <a:p>
            <a:r>
              <a:rPr lang="nl-NL" i="1" dirty="0" smtClean="0"/>
              <a:t>Optimale v</a:t>
            </a:r>
            <a:r>
              <a:rPr lang="nl-NL" i="1" dirty="0" smtClean="0"/>
              <a:t>erdeling van zendertypes over Rusland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96761" y="4124476"/>
            <a:ext cx="4100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Shannon Bakker</a:t>
            </a:r>
            <a:br>
              <a:rPr lang="nl-NL" dirty="0"/>
            </a:br>
            <a:r>
              <a:rPr lang="nl-NL" dirty="0" smtClean="0"/>
              <a:t>11201401</a:t>
            </a:r>
            <a:endParaRPr lang="en-GB" dirty="0"/>
          </a:p>
          <a:p>
            <a:endParaRPr lang="nl-NL" dirty="0" smtClean="0"/>
          </a:p>
          <a:p>
            <a:r>
              <a:rPr lang="nl-NL" dirty="0" smtClean="0"/>
              <a:t>Tom </a:t>
            </a:r>
            <a:r>
              <a:rPr lang="nl-NL" dirty="0" err="1"/>
              <a:t>Houfour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10346562</a:t>
            </a:r>
            <a:endParaRPr lang="en-GB" dirty="0"/>
          </a:p>
          <a:p>
            <a:endParaRPr lang="nl-NL" dirty="0" smtClean="0"/>
          </a:p>
          <a:p>
            <a:r>
              <a:rPr lang="nl-NL" dirty="0" smtClean="0"/>
              <a:t>Puck </a:t>
            </a:r>
            <a:r>
              <a:rPr lang="nl-NL" dirty="0"/>
              <a:t>Polter</a:t>
            </a:r>
            <a:br>
              <a:rPr lang="nl-NL" dirty="0"/>
            </a:br>
            <a:r>
              <a:rPr lang="nl-NL" dirty="0"/>
              <a:t>6076696</a:t>
            </a:r>
            <a:endParaRPr lang="en-GB" dirty="0"/>
          </a:p>
          <a:p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091" y="3362477"/>
            <a:ext cx="5379524" cy="3123595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9119810" y="1233714"/>
            <a:ext cx="281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/>
              <a:t>20 MEI 2016</a:t>
            </a:r>
          </a:p>
          <a:p>
            <a:pPr algn="r"/>
            <a:r>
              <a:rPr lang="nl-NL" dirty="0" smtClean="0"/>
              <a:t>HEURISTIEKEN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282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CONCLUSIE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1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INLEIDING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/>
              <a:t>V</a:t>
            </a:r>
            <a:r>
              <a:rPr lang="nl-NL" dirty="0" smtClean="0"/>
              <a:t>erdeling van zendmasten over provincies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Verschillende typen zendmasten</a:t>
            </a:r>
            <a:endParaRPr lang="nl-NL" dirty="0"/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Provincies met hetzelfde </a:t>
            </a:r>
            <a:r>
              <a:rPr lang="nl-NL" dirty="0" smtClean="0"/>
              <a:t>typen zendmasten </a:t>
            </a:r>
            <a:r>
              <a:rPr lang="nl-NL" u="sng" dirty="0" smtClean="0"/>
              <a:t>niet</a:t>
            </a:r>
            <a:r>
              <a:rPr lang="nl-NL" dirty="0" smtClean="0"/>
              <a:t> aan elkaar grenzen</a:t>
            </a:r>
            <a:endParaRPr lang="nl-NL" dirty="0"/>
          </a:p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285" y="1681238"/>
            <a:ext cx="3229428" cy="322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2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05587"/>
              </p:ext>
            </p:extLst>
          </p:nvPr>
        </p:nvGraphicFramePr>
        <p:xfrm>
          <a:off x="5633319" y="2168283"/>
          <a:ext cx="5905500" cy="334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5905500" imgH="3340100" progId="Word.Document.12">
                  <p:embed/>
                </p:oleObj>
              </mc:Choice>
              <mc:Fallback>
                <p:oleObj name="Document" r:id="rId3" imgW="5905500" imgH="3340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3319" y="2168283"/>
                        <a:ext cx="5905500" cy="334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OPDRACHTEN 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6310086" cy="4351338"/>
          </a:xfrm>
        </p:spPr>
        <p:txBody>
          <a:bodyPr/>
          <a:lstStyle/>
          <a:p>
            <a:r>
              <a:rPr lang="nl-NL" dirty="0" smtClean="0"/>
              <a:t>Opdracht 1: Gelijke Verdeling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</a:t>
            </a:r>
            <a:r>
              <a:rPr lang="nl-NL" dirty="0" smtClean="0"/>
              <a:t>Verdeling zo gelijk mogelijk; en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Zo min mogelijk zendertypes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 smtClean="0"/>
              <a:t>Opdracht 2: Goedkope verdeling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Zo laag mogelijke kosten;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</a:t>
            </a:r>
            <a:r>
              <a:rPr lang="nl-NL" dirty="0" smtClean="0"/>
              <a:t>Kostenverdeling per zendertype</a:t>
            </a:r>
            <a:endParaRPr lang="nl-NL" dirty="0"/>
          </a:p>
          <a:p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2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OPDRACHT 1: GELIJKE VERDELING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4756"/>
          </a:xfrm>
        </p:spPr>
        <p:txBody>
          <a:bodyPr>
            <a:normAutofit/>
          </a:bodyPr>
          <a:lstStyle/>
          <a:p>
            <a:r>
              <a:rPr lang="nl-NL" dirty="0" smtClean="0"/>
              <a:t>Toestandsruimte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Minimum aantal zendertypen is 4 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</a:t>
            </a:r>
            <a:r>
              <a:rPr lang="nl-NL" dirty="0" smtClean="0"/>
              <a:t>4</a:t>
            </a:r>
            <a:r>
              <a:rPr lang="nl-NL" dirty="0"/>
              <a:t>^aantal </a:t>
            </a:r>
            <a:r>
              <a:rPr lang="nl-NL" dirty="0" smtClean="0"/>
              <a:t>provincies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</a:t>
            </a:r>
            <a:r>
              <a:rPr lang="nl-NL" dirty="0" smtClean="0"/>
              <a:t>Maar</a:t>
            </a:r>
            <a:r>
              <a:rPr lang="nl-NL" dirty="0"/>
              <a:t>: bij alle oplossingen kan iedere zendertype in zijn geheel ook een ander zendertype zijn </a:t>
            </a:r>
            <a:endParaRPr lang="nl-NL" dirty="0"/>
          </a:p>
          <a:p>
            <a:pPr marL="457200" lvl="1" indent="0">
              <a:buNone/>
            </a:pPr>
            <a:r>
              <a:rPr lang="nl-NL" dirty="0" smtClean="0">
                <a:sym typeface="Wingdings"/>
              </a:rPr>
              <a:t></a:t>
            </a:r>
            <a:r>
              <a:rPr lang="nl-NL" dirty="0" smtClean="0"/>
              <a:t> </a:t>
            </a:r>
            <a:r>
              <a:rPr lang="nl-NL" dirty="0"/>
              <a:t>1^aantal provincies</a:t>
            </a:r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/>
          <a:srcRect t="-36" b="36"/>
          <a:stretch/>
        </p:blipFill>
        <p:spPr>
          <a:xfrm>
            <a:off x="5254171" y="3974400"/>
            <a:ext cx="2832100" cy="1943100"/>
          </a:xfrm>
          <a:prstGeom prst="rect">
            <a:avLst/>
          </a:prstGeom>
        </p:spPr>
      </p:pic>
      <p:pic>
        <p:nvPicPr>
          <p:cNvPr id="6" name="Afbeelding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4" b="-9604"/>
          <a:stretch/>
        </p:blipFill>
        <p:spPr bwMode="auto">
          <a:xfrm>
            <a:off x="8899373" y="3891600"/>
            <a:ext cx="2400300" cy="2238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145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TEST CASE: OEKRAÏNE </a:t>
            </a:r>
            <a:endParaRPr lang="nl-NL" u="sng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1" y="1625538"/>
            <a:ext cx="6858000" cy="4555129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4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ALGORITME OPDRACHT 1 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r>
              <a:rPr lang="nl-NL" dirty="0" smtClean="0"/>
              <a:t>C</a:t>
            </a:r>
            <a:r>
              <a:rPr lang="nl-NL" dirty="0" smtClean="0"/>
              <a:t>onstructief algoritme</a:t>
            </a:r>
          </a:p>
          <a:p>
            <a:pPr marL="457200" lvl="1" indent="0">
              <a:buNone/>
            </a:pPr>
            <a:r>
              <a:rPr lang="nl-NL" dirty="0" smtClean="0"/>
              <a:t> 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Random </a:t>
            </a:r>
          </a:p>
          <a:p>
            <a:pPr marL="457200" lvl="1" indent="0">
              <a:buNone/>
            </a:pPr>
            <a:r>
              <a:rPr lang="nl-NL" dirty="0" smtClean="0"/>
              <a:t> 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Meest connected eerst</a:t>
            </a:r>
          </a:p>
          <a:p>
            <a:pPr lvl="1">
              <a:buFont typeface="Wingdings" charset="2"/>
              <a:buChar char="Ø"/>
            </a:pP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 Minst connected eerst</a:t>
            </a:r>
            <a:endParaRPr lang="nl-NL" dirty="0"/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  <p:pic>
        <p:nvPicPr>
          <p:cNvPr id="7" name="Afbeelding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4" b="-9604"/>
          <a:stretch/>
        </p:blipFill>
        <p:spPr bwMode="auto">
          <a:xfrm>
            <a:off x="9358992" y="3891600"/>
            <a:ext cx="2400300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4"/>
          <a:srcRect t="-36" b="36"/>
          <a:stretch/>
        </p:blipFill>
        <p:spPr>
          <a:xfrm>
            <a:off x="5846838" y="3974400"/>
            <a:ext cx="2832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3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RESULTATEN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6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ALGORITME OPDRACHT 2 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Iteratief algoritme</a:t>
            </a:r>
          </a:p>
          <a:p>
            <a:pPr lvl="1">
              <a:buFont typeface="Wingdings" charset="2"/>
              <a:buChar char="Ø"/>
            </a:pP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 Hill </a:t>
            </a:r>
            <a:r>
              <a:rPr lang="nl-NL" dirty="0" err="1"/>
              <a:t>climbing</a:t>
            </a:r>
            <a:r>
              <a:rPr lang="nl-NL" dirty="0"/>
              <a:t> </a:t>
            </a:r>
            <a:r>
              <a:rPr lang="nl-NL" dirty="0" smtClean="0"/>
              <a:t>algoritme</a:t>
            </a:r>
          </a:p>
          <a:p>
            <a:pPr lvl="2">
              <a:buFont typeface="Courier New"/>
              <a:buChar char="o"/>
            </a:pPr>
            <a:r>
              <a:rPr lang="nl-NL" dirty="0" smtClean="0"/>
              <a:t>Klassieke </a:t>
            </a:r>
            <a:r>
              <a:rPr lang="nl-NL" dirty="0" err="1"/>
              <a:t>hill</a:t>
            </a:r>
            <a:r>
              <a:rPr lang="nl-NL" dirty="0"/>
              <a:t> </a:t>
            </a:r>
            <a:r>
              <a:rPr lang="nl-NL" dirty="0" err="1"/>
              <a:t>climber</a:t>
            </a:r>
            <a:endParaRPr lang="nl-NL" dirty="0"/>
          </a:p>
          <a:p>
            <a:pPr lvl="2">
              <a:buFont typeface="Courier New"/>
              <a:buChar char="o"/>
            </a:pPr>
            <a:r>
              <a:rPr lang="nl-NL" dirty="0" err="1" smtClean="0"/>
              <a:t>Lowest</a:t>
            </a:r>
            <a:r>
              <a:rPr lang="nl-NL" dirty="0" smtClean="0"/>
              <a:t> </a:t>
            </a:r>
            <a:r>
              <a:rPr lang="nl-NL" dirty="0" err="1" smtClean="0"/>
              <a:t>choice</a:t>
            </a:r>
            <a:endParaRPr lang="nl-NL" dirty="0" smtClean="0"/>
          </a:p>
          <a:p>
            <a:pPr marL="457200" lvl="1" indent="0">
              <a:buNone/>
            </a:pPr>
            <a:r>
              <a:rPr lang="nl-NL" dirty="0" smtClean="0"/>
              <a:t> 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Random sampling</a:t>
            </a:r>
          </a:p>
          <a:p>
            <a:pPr lvl="1">
              <a:buFont typeface="Wingdings" charset="2"/>
              <a:buChar char="Ø"/>
            </a:pP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 </a:t>
            </a:r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endParaRPr lang="nl-NL" dirty="0" smtClean="0"/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47" y="2022325"/>
            <a:ext cx="5562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4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RESULTATEN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10" y="271515"/>
            <a:ext cx="2836334" cy="87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8324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10104</TotalTime>
  <Words>149</Words>
  <Application>Microsoft Macintosh PowerPoint</Application>
  <PresentationFormat>Aangepast</PresentationFormat>
  <Paragraphs>64</Paragraphs>
  <Slides>10</Slides>
  <Notes>0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2" baseType="lpstr">
      <vt:lpstr>Kantoorthema</vt:lpstr>
      <vt:lpstr>Microsoft Word-document</vt:lpstr>
      <vt:lpstr>TEAM RUSLAND </vt:lpstr>
      <vt:lpstr>INLEIDING</vt:lpstr>
      <vt:lpstr>OPDRACHTEN </vt:lpstr>
      <vt:lpstr>OPDRACHT 1: GELIJKE VERDELING</vt:lpstr>
      <vt:lpstr>TEST CASE: OEKRAÏNE </vt:lpstr>
      <vt:lpstr>ALGORITME OPDRACHT 1 </vt:lpstr>
      <vt:lpstr>RESULTATEN</vt:lpstr>
      <vt:lpstr>ALGORITME OPDRACHT 2 </vt:lpstr>
      <vt:lpstr>RESULTATEN</vt:lpstr>
      <vt:lpstr>CONCLUSIE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</dc:title>
  <dc:creator>Shannon Bakker</dc:creator>
  <cp:lastModifiedBy>Puck Polter</cp:lastModifiedBy>
  <cp:revision>17</cp:revision>
  <dcterms:created xsi:type="dcterms:W3CDTF">2016-04-21T11:30:31Z</dcterms:created>
  <dcterms:modified xsi:type="dcterms:W3CDTF">2016-05-19T11:38:01Z</dcterms:modified>
</cp:coreProperties>
</file>