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DFB67-FBAF-4FC0-8588-1AE1C102A56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E0F545-7010-43BD-BFB4-E96155B49220}">
      <dgm:prSet/>
      <dgm:spPr/>
      <dgm:t>
        <a:bodyPr/>
        <a:lstStyle/>
        <a:p>
          <a:r>
            <a:rPr lang="pl-PL" dirty="0"/>
            <a:t>Wykonywanie operacji na bazie danych za pomocą metod i obiektów zamiast pisania SQL</a:t>
          </a:r>
          <a:endParaRPr lang="en-US" dirty="0"/>
        </a:p>
      </dgm:t>
    </dgm:pt>
    <dgm:pt modelId="{207227DF-5C75-458C-BCE6-CECE4F924B13}" type="parTrans" cxnId="{77A56A52-F342-423C-9E53-43093C03CAF3}">
      <dgm:prSet/>
      <dgm:spPr/>
      <dgm:t>
        <a:bodyPr/>
        <a:lstStyle/>
        <a:p>
          <a:endParaRPr lang="en-US"/>
        </a:p>
      </dgm:t>
    </dgm:pt>
    <dgm:pt modelId="{E5778950-60C5-4167-AC4D-7263D0E3795A}" type="sibTrans" cxnId="{77A56A52-F342-423C-9E53-43093C03CAF3}">
      <dgm:prSet/>
      <dgm:spPr/>
      <dgm:t>
        <a:bodyPr/>
        <a:lstStyle/>
        <a:p>
          <a:endParaRPr lang="en-US"/>
        </a:p>
      </dgm:t>
    </dgm:pt>
    <dgm:pt modelId="{DEABBC65-BA07-4D59-9E81-0154DFCC7C3A}">
      <dgm:prSet/>
      <dgm:spPr/>
      <dgm:t>
        <a:bodyPr/>
        <a:lstStyle/>
        <a:p>
          <a:r>
            <a:rPr lang="pl-PL" dirty="0"/>
            <a:t>Ukrywanie detali specyficznych dla konkretnego systemu bazy danych (np. MySQL, </a:t>
          </a:r>
          <a:r>
            <a:rPr lang="pl-PL" dirty="0" err="1"/>
            <a:t>PostgreSQL</a:t>
          </a:r>
          <a:r>
            <a:rPr lang="pl-PL" dirty="0"/>
            <a:t>), dzięki czemu kod aplikacji staje się bardziej przenośny.</a:t>
          </a:r>
          <a:endParaRPr lang="en-US" dirty="0"/>
        </a:p>
      </dgm:t>
    </dgm:pt>
    <dgm:pt modelId="{2801FEC7-8A61-4207-8644-6D0F84F3081C}" type="parTrans" cxnId="{F5F2EA31-6F01-4ABD-89E1-3CEE74AB8ACF}">
      <dgm:prSet/>
      <dgm:spPr/>
      <dgm:t>
        <a:bodyPr/>
        <a:lstStyle/>
        <a:p>
          <a:endParaRPr lang="en-US"/>
        </a:p>
      </dgm:t>
    </dgm:pt>
    <dgm:pt modelId="{172CCC62-E34C-432D-85CB-ED1BCC1162A2}" type="sibTrans" cxnId="{F5F2EA31-6F01-4ABD-89E1-3CEE74AB8ACF}">
      <dgm:prSet/>
      <dgm:spPr/>
      <dgm:t>
        <a:bodyPr/>
        <a:lstStyle/>
        <a:p>
          <a:endParaRPr lang="en-US"/>
        </a:p>
      </dgm:t>
    </dgm:pt>
    <dgm:pt modelId="{1CD55E3B-8426-41F5-946C-D4AE73BF000A}">
      <dgm:prSet/>
      <dgm:spPr/>
      <dgm:t>
        <a:bodyPr/>
        <a:lstStyle/>
        <a:p>
          <a:r>
            <a:rPr lang="pl-PL"/>
            <a:t>Zwiększenie wydajności pisania kodu</a:t>
          </a:r>
          <a:endParaRPr lang="en-US"/>
        </a:p>
      </dgm:t>
    </dgm:pt>
    <dgm:pt modelId="{F81A1479-3908-4CDA-922E-7186D77AF541}" type="parTrans" cxnId="{96152283-AA19-4AF2-8939-41F0F8D7BCD4}">
      <dgm:prSet/>
      <dgm:spPr/>
      <dgm:t>
        <a:bodyPr/>
        <a:lstStyle/>
        <a:p>
          <a:endParaRPr lang="en-US"/>
        </a:p>
      </dgm:t>
    </dgm:pt>
    <dgm:pt modelId="{851DFAC4-AA2D-4289-A5E6-695C861C92A2}" type="sibTrans" cxnId="{96152283-AA19-4AF2-8939-41F0F8D7BCD4}">
      <dgm:prSet/>
      <dgm:spPr/>
      <dgm:t>
        <a:bodyPr/>
        <a:lstStyle/>
        <a:p>
          <a:endParaRPr lang="en-US"/>
        </a:p>
      </dgm:t>
    </dgm:pt>
    <dgm:pt modelId="{6D9A8FA3-54C3-47FA-BA38-3F70F49F1295}">
      <dgm:prSet/>
      <dgm:spPr/>
      <dgm:t>
        <a:bodyPr/>
        <a:lstStyle/>
        <a:p>
          <a:r>
            <a:rPr lang="pl-PL"/>
            <a:t>Łatwiejsze modyfikacje kodu</a:t>
          </a:r>
          <a:endParaRPr lang="en-US"/>
        </a:p>
      </dgm:t>
    </dgm:pt>
    <dgm:pt modelId="{BDCAA769-0006-4DE9-8888-7D1B11C2ABE1}" type="parTrans" cxnId="{38596245-A85C-46B7-9F08-560418F5C98F}">
      <dgm:prSet/>
      <dgm:spPr/>
      <dgm:t>
        <a:bodyPr/>
        <a:lstStyle/>
        <a:p>
          <a:endParaRPr lang="en-US"/>
        </a:p>
      </dgm:t>
    </dgm:pt>
    <dgm:pt modelId="{F5A1EB32-57AF-4520-BC66-A52304EA0714}" type="sibTrans" cxnId="{38596245-A85C-46B7-9F08-560418F5C98F}">
      <dgm:prSet/>
      <dgm:spPr/>
      <dgm:t>
        <a:bodyPr/>
        <a:lstStyle/>
        <a:p>
          <a:endParaRPr lang="en-US"/>
        </a:p>
      </dgm:t>
    </dgm:pt>
    <dgm:pt modelId="{8CFEC8EF-2694-48DB-AA0C-FD40F87A236E}" type="pres">
      <dgm:prSet presAssocID="{A58DFB67-FBAF-4FC0-8588-1AE1C102A56E}" presName="diagram" presStyleCnt="0">
        <dgm:presLayoutVars>
          <dgm:dir/>
          <dgm:resizeHandles val="exact"/>
        </dgm:presLayoutVars>
      </dgm:prSet>
      <dgm:spPr/>
    </dgm:pt>
    <dgm:pt modelId="{5FA11181-1461-4CC1-B24D-20E1EF2AD62D}" type="pres">
      <dgm:prSet presAssocID="{B8E0F545-7010-43BD-BFB4-E96155B49220}" presName="node" presStyleLbl="node1" presStyleIdx="0" presStyleCnt="4">
        <dgm:presLayoutVars>
          <dgm:bulletEnabled val="1"/>
        </dgm:presLayoutVars>
      </dgm:prSet>
      <dgm:spPr/>
    </dgm:pt>
    <dgm:pt modelId="{F33B34B0-4CFF-4C92-AD79-6F63D77EBD1D}" type="pres">
      <dgm:prSet presAssocID="{E5778950-60C5-4167-AC4D-7263D0E3795A}" presName="sibTrans" presStyleCnt="0"/>
      <dgm:spPr/>
    </dgm:pt>
    <dgm:pt modelId="{9A84314D-4564-4412-B7CF-6731AEEA769C}" type="pres">
      <dgm:prSet presAssocID="{DEABBC65-BA07-4D59-9E81-0154DFCC7C3A}" presName="node" presStyleLbl="node1" presStyleIdx="1" presStyleCnt="4">
        <dgm:presLayoutVars>
          <dgm:bulletEnabled val="1"/>
        </dgm:presLayoutVars>
      </dgm:prSet>
      <dgm:spPr/>
    </dgm:pt>
    <dgm:pt modelId="{2C1B779E-4ADA-4C40-B8F5-A7C4649CA5D1}" type="pres">
      <dgm:prSet presAssocID="{172CCC62-E34C-432D-85CB-ED1BCC1162A2}" presName="sibTrans" presStyleCnt="0"/>
      <dgm:spPr/>
    </dgm:pt>
    <dgm:pt modelId="{6813CDEE-EE5F-41F7-B994-7D16490B9F5C}" type="pres">
      <dgm:prSet presAssocID="{1CD55E3B-8426-41F5-946C-D4AE73BF000A}" presName="node" presStyleLbl="node1" presStyleIdx="2" presStyleCnt="4">
        <dgm:presLayoutVars>
          <dgm:bulletEnabled val="1"/>
        </dgm:presLayoutVars>
      </dgm:prSet>
      <dgm:spPr/>
    </dgm:pt>
    <dgm:pt modelId="{003ED8A6-39FC-4310-AA90-96FC12A3D4E6}" type="pres">
      <dgm:prSet presAssocID="{851DFAC4-AA2D-4289-A5E6-695C861C92A2}" presName="sibTrans" presStyleCnt="0"/>
      <dgm:spPr/>
    </dgm:pt>
    <dgm:pt modelId="{0A45D300-0891-4A38-8772-33258C6B1672}" type="pres">
      <dgm:prSet presAssocID="{6D9A8FA3-54C3-47FA-BA38-3F70F49F1295}" presName="node" presStyleLbl="node1" presStyleIdx="3" presStyleCnt="4">
        <dgm:presLayoutVars>
          <dgm:bulletEnabled val="1"/>
        </dgm:presLayoutVars>
      </dgm:prSet>
      <dgm:spPr/>
    </dgm:pt>
  </dgm:ptLst>
  <dgm:cxnLst>
    <dgm:cxn modelId="{8ECA302B-00CB-4D87-99E6-44FF62FE4495}" type="presOf" srcId="{A58DFB67-FBAF-4FC0-8588-1AE1C102A56E}" destId="{8CFEC8EF-2694-48DB-AA0C-FD40F87A236E}" srcOrd="0" destOrd="0" presId="urn:microsoft.com/office/officeart/2005/8/layout/default"/>
    <dgm:cxn modelId="{F5F2EA31-6F01-4ABD-89E1-3CEE74AB8ACF}" srcId="{A58DFB67-FBAF-4FC0-8588-1AE1C102A56E}" destId="{DEABBC65-BA07-4D59-9E81-0154DFCC7C3A}" srcOrd="1" destOrd="0" parTransId="{2801FEC7-8A61-4207-8644-6D0F84F3081C}" sibTransId="{172CCC62-E34C-432D-85CB-ED1BCC1162A2}"/>
    <dgm:cxn modelId="{38596245-A85C-46B7-9F08-560418F5C98F}" srcId="{A58DFB67-FBAF-4FC0-8588-1AE1C102A56E}" destId="{6D9A8FA3-54C3-47FA-BA38-3F70F49F1295}" srcOrd="3" destOrd="0" parTransId="{BDCAA769-0006-4DE9-8888-7D1B11C2ABE1}" sibTransId="{F5A1EB32-57AF-4520-BC66-A52304EA0714}"/>
    <dgm:cxn modelId="{77A56A52-F342-423C-9E53-43093C03CAF3}" srcId="{A58DFB67-FBAF-4FC0-8588-1AE1C102A56E}" destId="{B8E0F545-7010-43BD-BFB4-E96155B49220}" srcOrd="0" destOrd="0" parTransId="{207227DF-5C75-458C-BCE6-CECE4F924B13}" sibTransId="{E5778950-60C5-4167-AC4D-7263D0E3795A}"/>
    <dgm:cxn modelId="{22B48279-77F9-4B6F-BA37-DD2A464D8000}" type="presOf" srcId="{DEABBC65-BA07-4D59-9E81-0154DFCC7C3A}" destId="{9A84314D-4564-4412-B7CF-6731AEEA769C}" srcOrd="0" destOrd="0" presId="urn:microsoft.com/office/officeart/2005/8/layout/default"/>
    <dgm:cxn modelId="{96152283-AA19-4AF2-8939-41F0F8D7BCD4}" srcId="{A58DFB67-FBAF-4FC0-8588-1AE1C102A56E}" destId="{1CD55E3B-8426-41F5-946C-D4AE73BF000A}" srcOrd="2" destOrd="0" parTransId="{F81A1479-3908-4CDA-922E-7186D77AF541}" sibTransId="{851DFAC4-AA2D-4289-A5E6-695C861C92A2}"/>
    <dgm:cxn modelId="{5F6E6997-2E49-4DDA-8DE1-7C541B1ED10C}" type="presOf" srcId="{B8E0F545-7010-43BD-BFB4-E96155B49220}" destId="{5FA11181-1461-4CC1-B24D-20E1EF2AD62D}" srcOrd="0" destOrd="0" presId="urn:microsoft.com/office/officeart/2005/8/layout/default"/>
    <dgm:cxn modelId="{F989EDE7-7312-4477-9AA9-25345DF29E61}" type="presOf" srcId="{6D9A8FA3-54C3-47FA-BA38-3F70F49F1295}" destId="{0A45D300-0891-4A38-8772-33258C6B1672}" srcOrd="0" destOrd="0" presId="urn:microsoft.com/office/officeart/2005/8/layout/default"/>
    <dgm:cxn modelId="{591243FC-49EF-4563-A499-7876CC349085}" type="presOf" srcId="{1CD55E3B-8426-41F5-946C-D4AE73BF000A}" destId="{6813CDEE-EE5F-41F7-B994-7D16490B9F5C}" srcOrd="0" destOrd="0" presId="urn:microsoft.com/office/officeart/2005/8/layout/default"/>
    <dgm:cxn modelId="{3ED9A376-CE82-4563-9AA5-7122C7B5F45C}" type="presParOf" srcId="{8CFEC8EF-2694-48DB-AA0C-FD40F87A236E}" destId="{5FA11181-1461-4CC1-B24D-20E1EF2AD62D}" srcOrd="0" destOrd="0" presId="urn:microsoft.com/office/officeart/2005/8/layout/default"/>
    <dgm:cxn modelId="{27186964-6385-4E75-B1E9-7DD135BF0401}" type="presParOf" srcId="{8CFEC8EF-2694-48DB-AA0C-FD40F87A236E}" destId="{F33B34B0-4CFF-4C92-AD79-6F63D77EBD1D}" srcOrd="1" destOrd="0" presId="urn:microsoft.com/office/officeart/2005/8/layout/default"/>
    <dgm:cxn modelId="{7A67D28E-38CF-4A69-9527-68C45B0BA8D3}" type="presParOf" srcId="{8CFEC8EF-2694-48DB-AA0C-FD40F87A236E}" destId="{9A84314D-4564-4412-B7CF-6731AEEA769C}" srcOrd="2" destOrd="0" presId="urn:microsoft.com/office/officeart/2005/8/layout/default"/>
    <dgm:cxn modelId="{64DEE095-1CC6-4456-9233-77512FFCEFD4}" type="presParOf" srcId="{8CFEC8EF-2694-48DB-AA0C-FD40F87A236E}" destId="{2C1B779E-4ADA-4C40-B8F5-A7C4649CA5D1}" srcOrd="3" destOrd="0" presId="urn:microsoft.com/office/officeart/2005/8/layout/default"/>
    <dgm:cxn modelId="{7C14D13F-3A01-4497-9E16-ED083C20B5BF}" type="presParOf" srcId="{8CFEC8EF-2694-48DB-AA0C-FD40F87A236E}" destId="{6813CDEE-EE5F-41F7-B994-7D16490B9F5C}" srcOrd="4" destOrd="0" presId="urn:microsoft.com/office/officeart/2005/8/layout/default"/>
    <dgm:cxn modelId="{81B656E8-C3C8-45B2-B943-52FCAED7AED6}" type="presParOf" srcId="{8CFEC8EF-2694-48DB-AA0C-FD40F87A236E}" destId="{003ED8A6-39FC-4310-AA90-96FC12A3D4E6}" srcOrd="5" destOrd="0" presId="urn:microsoft.com/office/officeart/2005/8/layout/default"/>
    <dgm:cxn modelId="{4B26675E-849E-4626-860A-B352CB206089}" type="presParOf" srcId="{8CFEC8EF-2694-48DB-AA0C-FD40F87A236E}" destId="{0A45D300-0891-4A38-8772-33258C6B167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CA0732-05D1-4C68-BD22-78B83899AC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9E6754-EC28-40A1-9C0F-9C3AAD4D1EEA}">
      <dgm:prSet/>
      <dgm:spPr/>
      <dgm:t>
        <a:bodyPr/>
        <a:lstStyle/>
        <a:p>
          <a:r>
            <a:rPr lang="pl-PL" b="1" i="0" baseline="0" dirty="0" err="1"/>
            <a:t>SQLAlchemy</a:t>
          </a:r>
          <a:r>
            <a:rPr lang="pl-PL" b="1" i="0" baseline="0" dirty="0"/>
            <a:t> ORM</a:t>
          </a:r>
          <a:r>
            <a:rPr lang="pl-PL" b="0" i="0" baseline="0" dirty="0"/>
            <a:t> – mapowanie obiektowo-relacyjne (Object-</a:t>
          </a:r>
          <a:r>
            <a:rPr lang="pl-PL" b="0" i="0" baseline="0" dirty="0" err="1"/>
            <a:t>Relational</a:t>
          </a:r>
          <a:r>
            <a:rPr lang="pl-PL" b="0" i="0" baseline="0" dirty="0"/>
            <a:t> </a:t>
          </a:r>
          <a:r>
            <a:rPr lang="pl-PL" b="0" i="0" baseline="0" dirty="0" err="1"/>
            <a:t>Mapping</a:t>
          </a:r>
          <a:r>
            <a:rPr lang="pl-PL" b="0" i="0" baseline="0" dirty="0"/>
            <a:t>).</a:t>
          </a:r>
          <a:endParaRPr lang="en-US" dirty="0"/>
        </a:p>
      </dgm:t>
    </dgm:pt>
    <dgm:pt modelId="{AF931060-3083-4B24-B5D5-69FAB19479F6}" type="parTrans" cxnId="{9A94FF23-EC89-433E-B64E-EDAE92F1217A}">
      <dgm:prSet/>
      <dgm:spPr/>
      <dgm:t>
        <a:bodyPr/>
        <a:lstStyle/>
        <a:p>
          <a:endParaRPr lang="en-US"/>
        </a:p>
      </dgm:t>
    </dgm:pt>
    <dgm:pt modelId="{EC240D1D-37D5-4D94-8239-875670DB09A8}" type="sibTrans" cxnId="{9A94FF23-EC89-433E-B64E-EDAE92F1217A}">
      <dgm:prSet/>
      <dgm:spPr/>
      <dgm:t>
        <a:bodyPr/>
        <a:lstStyle/>
        <a:p>
          <a:endParaRPr lang="en-US"/>
        </a:p>
      </dgm:t>
    </dgm:pt>
    <dgm:pt modelId="{E432E49A-82CF-4337-BCBF-A114C555CF02}">
      <dgm:prSet/>
      <dgm:spPr/>
      <dgm:t>
        <a:bodyPr/>
        <a:lstStyle/>
        <a:p>
          <a:r>
            <a:rPr lang="pl-PL" b="1" i="0" baseline="0" dirty="0" err="1"/>
            <a:t>Peewee</a:t>
          </a:r>
          <a:r>
            <a:rPr lang="pl-PL" b="1" i="0" baseline="0" dirty="0"/>
            <a:t> ORM</a:t>
          </a:r>
          <a:r>
            <a:rPr lang="pl-PL" b="0" i="0" baseline="0" dirty="0"/>
            <a:t> – lekkie ORM dla małych i średnich projektów.</a:t>
          </a:r>
          <a:endParaRPr lang="en-US" dirty="0"/>
        </a:p>
      </dgm:t>
    </dgm:pt>
    <dgm:pt modelId="{837E08C9-7A9F-4013-A3B6-7B3F845A9DAB}" type="parTrans" cxnId="{CC9045C7-102A-48B8-9B80-1019462260C3}">
      <dgm:prSet/>
      <dgm:spPr/>
      <dgm:t>
        <a:bodyPr/>
        <a:lstStyle/>
        <a:p>
          <a:endParaRPr lang="en-US"/>
        </a:p>
      </dgm:t>
    </dgm:pt>
    <dgm:pt modelId="{8A1AABEC-01E2-4063-9E66-693E72C1DB56}" type="sibTrans" cxnId="{CC9045C7-102A-48B8-9B80-1019462260C3}">
      <dgm:prSet/>
      <dgm:spPr/>
      <dgm:t>
        <a:bodyPr/>
        <a:lstStyle/>
        <a:p>
          <a:endParaRPr lang="en-US"/>
        </a:p>
      </dgm:t>
    </dgm:pt>
    <dgm:pt modelId="{6E164147-8F24-4DC1-8D4A-E5CDD95C4A66}">
      <dgm:prSet/>
      <dgm:spPr/>
      <dgm:t>
        <a:bodyPr/>
        <a:lstStyle/>
        <a:p>
          <a:r>
            <a:rPr lang="pl-PL" b="1" i="0" baseline="0"/>
            <a:t>Django ORM</a:t>
          </a:r>
          <a:r>
            <a:rPr lang="pl-PL" b="0" i="0" baseline="0"/>
            <a:t> – wbudowany w Django framework. </a:t>
          </a:r>
          <a:endParaRPr lang="en-US"/>
        </a:p>
      </dgm:t>
    </dgm:pt>
    <dgm:pt modelId="{792085BC-6A0D-4BC4-AA50-2C122195CF5E}" type="parTrans" cxnId="{80875984-9E55-49FE-90A8-18502AC5A01E}">
      <dgm:prSet/>
      <dgm:spPr/>
      <dgm:t>
        <a:bodyPr/>
        <a:lstStyle/>
        <a:p>
          <a:endParaRPr lang="en-US"/>
        </a:p>
      </dgm:t>
    </dgm:pt>
    <dgm:pt modelId="{7AAC0BDE-5C3D-4F15-A96A-07DD01DEC253}" type="sibTrans" cxnId="{80875984-9E55-49FE-90A8-18502AC5A01E}">
      <dgm:prSet/>
      <dgm:spPr/>
      <dgm:t>
        <a:bodyPr/>
        <a:lstStyle/>
        <a:p>
          <a:endParaRPr lang="en-US"/>
        </a:p>
      </dgm:t>
    </dgm:pt>
    <dgm:pt modelId="{A44685E6-AA55-41D8-8BA1-99DB73ACAEDC}" type="pres">
      <dgm:prSet presAssocID="{81CA0732-05D1-4C68-BD22-78B83899AC80}" presName="root" presStyleCnt="0">
        <dgm:presLayoutVars>
          <dgm:dir/>
          <dgm:resizeHandles val="exact"/>
        </dgm:presLayoutVars>
      </dgm:prSet>
      <dgm:spPr/>
    </dgm:pt>
    <dgm:pt modelId="{28E3240C-5457-4F56-B819-77FCAD7DA155}" type="pres">
      <dgm:prSet presAssocID="{9A9E6754-EC28-40A1-9C0F-9C3AAD4D1EEA}" presName="compNode" presStyleCnt="0"/>
      <dgm:spPr/>
    </dgm:pt>
    <dgm:pt modelId="{EA7BDC3B-80F9-4455-95A0-A02004391E62}" type="pres">
      <dgm:prSet presAssocID="{9A9E6754-EC28-40A1-9C0F-9C3AAD4D1EEA}" presName="bgRect" presStyleLbl="bgShp" presStyleIdx="0" presStyleCnt="3"/>
      <dgm:spPr/>
    </dgm:pt>
    <dgm:pt modelId="{85BE35CE-3C29-47A0-8A17-78C08EDEA535}" type="pres">
      <dgm:prSet presAssocID="{9A9E6754-EC28-40A1-9C0F-9C3AAD4D1E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36D65E3E-FDD1-4BAB-95AE-DE1A351C2B5F}" type="pres">
      <dgm:prSet presAssocID="{9A9E6754-EC28-40A1-9C0F-9C3AAD4D1EEA}" presName="spaceRect" presStyleCnt="0"/>
      <dgm:spPr/>
    </dgm:pt>
    <dgm:pt modelId="{BADA37EC-075B-4095-86F3-AD0EDF687FF9}" type="pres">
      <dgm:prSet presAssocID="{9A9E6754-EC28-40A1-9C0F-9C3AAD4D1EEA}" presName="parTx" presStyleLbl="revTx" presStyleIdx="0" presStyleCnt="3">
        <dgm:presLayoutVars>
          <dgm:chMax val="0"/>
          <dgm:chPref val="0"/>
        </dgm:presLayoutVars>
      </dgm:prSet>
      <dgm:spPr/>
    </dgm:pt>
    <dgm:pt modelId="{733B3F50-8A7A-4592-AFA5-851733099C3B}" type="pres">
      <dgm:prSet presAssocID="{EC240D1D-37D5-4D94-8239-875670DB09A8}" presName="sibTrans" presStyleCnt="0"/>
      <dgm:spPr/>
    </dgm:pt>
    <dgm:pt modelId="{522ABC7F-AD70-40D4-A358-C3BAF6E583BD}" type="pres">
      <dgm:prSet presAssocID="{E432E49A-82CF-4337-BCBF-A114C555CF02}" presName="compNode" presStyleCnt="0"/>
      <dgm:spPr/>
    </dgm:pt>
    <dgm:pt modelId="{DEE642FE-C6FD-4212-A83B-F83383806F10}" type="pres">
      <dgm:prSet presAssocID="{E432E49A-82CF-4337-BCBF-A114C555CF02}" presName="bgRect" presStyleLbl="bgShp" presStyleIdx="1" presStyleCnt="3"/>
      <dgm:spPr/>
    </dgm:pt>
    <dgm:pt modelId="{F0F6B746-8C50-4920-80BF-B1617351C5C2}" type="pres">
      <dgm:prSet presAssocID="{E432E49A-82CF-4337-BCBF-A114C555CF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ntylator"/>
        </a:ext>
      </dgm:extLst>
    </dgm:pt>
    <dgm:pt modelId="{25A9C98C-8A90-4F9B-9259-97BEF55BE35B}" type="pres">
      <dgm:prSet presAssocID="{E432E49A-82CF-4337-BCBF-A114C555CF02}" presName="spaceRect" presStyleCnt="0"/>
      <dgm:spPr/>
    </dgm:pt>
    <dgm:pt modelId="{C91EA361-B9B4-4141-AAAD-A3A927046AB9}" type="pres">
      <dgm:prSet presAssocID="{E432E49A-82CF-4337-BCBF-A114C555CF02}" presName="parTx" presStyleLbl="revTx" presStyleIdx="1" presStyleCnt="3">
        <dgm:presLayoutVars>
          <dgm:chMax val="0"/>
          <dgm:chPref val="0"/>
        </dgm:presLayoutVars>
      </dgm:prSet>
      <dgm:spPr/>
    </dgm:pt>
    <dgm:pt modelId="{4F971099-536C-4E84-B0DD-BF890E43AF7E}" type="pres">
      <dgm:prSet presAssocID="{8A1AABEC-01E2-4063-9E66-693E72C1DB56}" presName="sibTrans" presStyleCnt="0"/>
      <dgm:spPr/>
    </dgm:pt>
    <dgm:pt modelId="{AE31244A-7BC2-43D4-AF57-B7C506B5D81C}" type="pres">
      <dgm:prSet presAssocID="{6E164147-8F24-4DC1-8D4A-E5CDD95C4A66}" presName="compNode" presStyleCnt="0"/>
      <dgm:spPr/>
    </dgm:pt>
    <dgm:pt modelId="{47712323-CFD4-4E5B-B17C-D7ABB7E1DAB6}" type="pres">
      <dgm:prSet presAssocID="{6E164147-8F24-4DC1-8D4A-E5CDD95C4A66}" presName="bgRect" presStyleLbl="bgShp" presStyleIdx="2" presStyleCnt="3"/>
      <dgm:spPr/>
    </dgm:pt>
    <dgm:pt modelId="{72764804-AFF9-4941-BAF5-61720F62DE76}" type="pres">
      <dgm:prSet presAssocID="{6E164147-8F24-4DC1-8D4A-E5CDD95C4A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2E244D3B-ED3B-4ECD-9AA5-38C97DB4344B}" type="pres">
      <dgm:prSet presAssocID="{6E164147-8F24-4DC1-8D4A-E5CDD95C4A66}" presName="spaceRect" presStyleCnt="0"/>
      <dgm:spPr/>
    </dgm:pt>
    <dgm:pt modelId="{6898709F-F0DB-4E9D-9A9E-C148D2CD6E8F}" type="pres">
      <dgm:prSet presAssocID="{6E164147-8F24-4DC1-8D4A-E5CDD95C4A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94FF23-EC89-433E-B64E-EDAE92F1217A}" srcId="{81CA0732-05D1-4C68-BD22-78B83899AC80}" destId="{9A9E6754-EC28-40A1-9C0F-9C3AAD4D1EEA}" srcOrd="0" destOrd="0" parTransId="{AF931060-3083-4B24-B5D5-69FAB19479F6}" sibTransId="{EC240D1D-37D5-4D94-8239-875670DB09A8}"/>
    <dgm:cxn modelId="{DCCABC38-16A2-44A0-A9D1-0C64BC383694}" type="presOf" srcId="{81CA0732-05D1-4C68-BD22-78B83899AC80}" destId="{A44685E6-AA55-41D8-8BA1-99DB73ACAEDC}" srcOrd="0" destOrd="0" presId="urn:microsoft.com/office/officeart/2018/2/layout/IconVerticalSolidList"/>
    <dgm:cxn modelId="{8B69F473-F2AE-4568-B1C6-ADDDF193EAC1}" type="presOf" srcId="{9A9E6754-EC28-40A1-9C0F-9C3AAD4D1EEA}" destId="{BADA37EC-075B-4095-86F3-AD0EDF687FF9}" srcOrd="0" destOrd="0" presId="urn:microsoft.com/office/officeart/2018/2/layout/IconVerticalSolidList"/>
    <dgm:cxn modelId="{80875984-9E55-49FE-90A8-18502AC5A01E}" srcId="{81CA0732-05D1-4C68-BD22-78B83899AC80}" destId="{6E164147-8F24-4DC1-8D4A-E5CDD95C4A66}" srcOrd="2" destOrd="0" parTransId="{792085BC-6A0D-4BC4-AA50-2C122195CF5E}" sibTransId="{7AAC0BDE-5C3D-4F15-A96A-07DD01DEC253}"/>
    <dgm:cxn modelId="{5596529E-171D-40EB-A10D-EC7A53FC91A6}" type="presOf" srcId="{6E164147-8F24-4DC1-8D4A-E5CDD95C4A66}" destId="{6898709F-F0DB-4E9D-9A9E-C148D2CD6E8F}" srcOrd="0" destOrd="0" presId="urn:microsoft.com/office/officeart/2018/2/layout/IconVerticalSolidList"/>
    <dgm:cxn modelId="{CC9045C7-102A-48B8-9B80-1019462260C3}" srcId="{81CA0732-05D1-4C68-BD22-78B83899AC80}" destId="{E432E49A-82CF-4337-BCBF-A114C555CF02}" srcOrd="1" destOrd="0" parTransId="{837E08C9-7A9F-4013-A3B6-7B3F845A9DAB}" sibTransId="{8A1AABEC-01E2-4063-9E66-693E72C1DB56}"/>
    <dgm:cxn modelId="{DBE85AF6-2B16-4CC2-AF87-5DD89AA472E7}" type="presOf" srcId="{E432E49A-82CF-4337-BCBF-A114C555CF02}" destId="{C91EA361-B9B4-4141-AAAD-A3A927046AB9}" srcOrd="0" destOrd="0" presId="urn:microsoft.com/office/officeart/2018/2/layout/IconVerticalSolidList"/>
    <dgm:cxn modelId="{41A58694-F736-4B2B-8C04-0C4B6713366C}" type="presParOf" srcId="{A44685E6-AA55-41D8-8BA1-99DB73ACAEDC}" destId="{28E3240C-5457-4F56-B819-77FCAD7DA155}" srcOrd="0" destOrd="0" presId="urn:microsoft.com/office/officeart/2018/2/layout/IconVerticalSolidList"/>
    <dgm:cxn modelId="{23A2FB5C-2C97-402B-A3F6-A63CC31C2C88}" type="presParOf" srcId="{28E3240C-5457-4F56-B819-77FCAD7DA155}" destId="{EA7BDC3B-80F9-4455-95A0-A02004391E62}" srcOrd="0" destOrd="0" presId="urn:microsoft.com/office/officeart/2018/2/layout/IconVerticalSolidList"/>
    <dgm:cxn modelId="{4749E74E-DA0A-4CE4-A8D9-4DC7554B6EBA}" type="presParOf" srcId="{28E3240C-5457-4F56-B819-77FCAD7DA155}" destId="{85BE35CE-3C29-47A0-8A17-78C08EDEA535}" srcOrd="1" destOrd="0" presId="urn:microsoft.com/office/officeart/2018/2/layout/IconVerticalSolidList"/>
    <dgm:cxn modelId="{F9A9E93E-BC4E-4056-9180-3C0F6A2D7CC8}" type="presParOf" srcId="{28E3240C-5457-4F56-B819-77FCAD7DA155}" destId="{36D65E3E-FDD1-4BAB-95AE-DE1A351C2B5F}" srcOrd="2" destOrd="0" presId="urn:microsoft.com/office/officeart/2018/2/layout/IconVerticalSolidList"/>
    <dgm:cxn modelId="{52D519B1-99B4-47EF-ACBA-061E409CD04A}" type="presParOf" srcId="{28E3240C-5457-4F56-B819-77FCAD7DA155}" destId="{BADA37EC-075B-4095-86F3-AD0EDF687FF9}" srcOrd="3" destOrd="0" presId="urn:microsoft.com/office/officeart/2018/2/layout/IconVerticalSolidList"/>
    <dgm:cxn modelId="{997BE4E8-5FA9-4A34-AA3B-0CAFD2926C5F}" type="presParOf" srcId="{A44685E6-AA55-41D8-8BA1-99DB73ACAEDC}" destId="{733B3F50-8A7A-4592-AFA5-851733099C3B}" srcOrd="1" destOrd="0" presId="urn:microsoft.com/office/officeart/2018/2/layout/IconVerticalSolidList"/>
    <dgm:cxn modelId="{5B10634C-F3CD-42C4-ABCA-45CB9490EB46}" type="presParOf" srcId="{A44685E6-AA55-41D8-8BA1-99DB73ACAEDC}" destId="{522ABC7F-AD70-40D4-A358-C3BAF6E583BD}" srcOrd="2" destOrd="0" presId="urn:microsoft.com/office/officeart/2018/2/layout/IconVerticalSolidList"/>
    <dgm:cxn modelId="{4C67A31E-FA62-493C-98F0-C7F27833D65C}" type="presParOf" srcId="{522ABC7F-AD70-40D4-A358-C3BAF6E583BD}" destId="{DEE642FE-C6FD-4212-A83B-F83383806F10}" srcOrd="0" destOrd="0" presId="urn:microsoft.com/office/officeart/2018/2/layout/IconVerticalSolidList"/>
    <dgm:cxn modelId="{3BE08230-681E-4B63-9CE4-0D25BC106B43}" type="presParOf" srcId="{522ABC7F-AD70-40D4-A358-C3BAF6E583BD}" destId="{F0F6B746-8C50-4920-80BF-B1617351C5C2}" srcOrd="1" destOrd="0" presId="urn:microsoft.com/office/officeart/2018/2/layout/IconVerticalSolidList"/>
    <dgm:cxn modelId="{BF88421A-6BF4-4B6B-835D-F42158B228B3}" type="presParOf" srcId="{522ABC7F-AD70-40D4-A358-C3BAF6E583BD}" destId="{25A9C98C-8A90-4F9B-9259-97BEF55BE35B}" srcOrd="2" destOrd="0" presId="urn:microsoft.com/office/officeart/2018/2/layout/IconVerticalSolidList"/>
    <dgm:cxn modelId="{0DD1FF0E-9F43-4A3B-A4B9-B65AA614B01D}" type="presParOf" srcId="{522ABC7F-AD70-40D4-A358-C3BAF6E583BD}" destId="{C91EA361-B9B4-4141-AAAD-A3A927046AB9}" srcOrd="3" destOrd="0" presId="urn:microsoft.com/office/officeart/2018/2/layout/IconVerticalSolidList"/>
    <dgm:cxn modelId="{4B1CFDB3-2668-4A7E-982E-40FB274FDA41}" type="presParOf" srcId="{A44685E6-AA55-41D8-8BA1-99DB73ACAEDC}" destId="{4F971099-536C-4E84-B0DD-BF890E43AF7E}" srcOrd="3" destOrd="0" presId="urn:microsoft.com/office/officeart/2018/2/layout/IconVerticalSolidList"/>
    <dgm:cxn modelId="{17E57317-0EE8-4B87-AF7F-4ADCEC228293}" type="presParOf" srcId="{A44685E6-AA55-41D8-8BA1-99DB73ACAEDC}" destId="{AE31244A-7BC2-43D4-AF57-B7C506B5D81C}" srcOrd="4" destOrd="0" presId="urn:microsoft.com/office/officeart/2018/2/layout/IconVerticalSolidList"/>
    <dgm:cxn modelId="{F4064264-6AE3-4F41-A367-0AD4118E1FBA}" type="presParOf" srcId="{AE31244A-7BC2-43D4-AF57-B7C506B5D81C}" destId="{47712323-CFD4-4E5B-B17C-D7ABB7E1DAB6}" srcOrd="0" destOrd="0" presId="urn:microsoft.com/office/officeart/2018/2/layout/IconVerticalSolidList"/>
    <dgm:cxn modelId="{EA2679EF-655C-4A05-9875-656B929F9BC9}" type="presParOf" srcId="{AE31244A-7BC2-43D4-AF57-B7C506B5D81C}" destId="{72764804-AFF9-4941-BAF5-61720F62DE76}" srcOrd="1" destOrd="0" presId="urn:microsoft.com/office/officeart/2018/2/layout/IconVerticalSolidList"/>
    <dgm:cxn modelId="{84F83CFE-7EFE-4C4D-9395-71FE3D4599C2}" type="presParOf" srcId="{AE31244A-7BC2-43D4-AF57-B7C506B5D81C}" destId="{2E244D3B-ED3B-4ECD-9AA5-38C97DB4344B}" srcOrd="2" destOrd="0" presId="urn:microsoft.com/office/officeart/2018/2/layout/IconVerticalSolidList"/>
    <dgm:cxn modelId="{C36C219A-C609-487A-BA2B-C364E1E9320D}" type="presParOf" srcId="{AE31244A-7BC2-43D4-AF57-B7C506B5D81C}" destId="{6898709F-F0DB-4E9D-9A9E-C148D2CD6E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11181-1461-4CC1-B24D-20E1EF2AD62D}">
      <dsp:nvSpPr>
        <dsp:cNvPr id="0" name=""/>
        <dsp:cNvSpPr/>
      </dsp:nvSpPr>
      <dsp:spPr>
        <a:xfrm>
          <a:off x="717" y="924104"/>
          <a:ext cx="2798608" cy="1679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Wykonywanie operacji na bazie danych za pomocą metod i obiektów zamiast pisania SQL</a:t>
          </a:r>
          <a:endParaRPr lang="en-US" sz="1500" kern="1200" dirty="0"/>
        </a:p>
      </dsp:txBody>
      <dsp:txXfrm>
        <a:off x="717" y="924104"/>
        <a:ext cx="2798608" cy="1679164"/>
      </dsp:txXfrm>
    </dsp:sp>
    <dsp:sp modelId="{9A84314D-4564-4412-B7CF-6731AEEA769C}">
      <dsp:nvSpPr>
        <dsp:cNvPr id="0" name=""/>
        <dsp:cNvSpPr/>
      </dsp:nvSpPr>
      <dsp:spPr>
        <a:xfrm>
          <a:off x="3079186" y="924104"/>
          <a:ext cx="2798608" cy="1679164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Ukrywanie detali specyficznych dla konkretnego systemu bazy danych (np. MySQL, </a:t>
          </a:r>
          <a:r>
            <a:rPr lang="pl-PL" sz="1500" kern="1200" dirty="0" err="1"/>
            <a:t>PostgreSQL</a:t>
          </a:r>
          <a:r>
            <a:rPr lang="pl-PL" sz="1500" kern="1200" dirty="0"/>
            <a:t>), dzięki czemu kod aplikacji staje się bardziej przenośny.</a:t>
          </a:r>
          <a:endParaRPr lang="en-US" sz="1500" kern="1200" dirty="0"/>
        </a:p>
      </dsp:txBody>
      <dsp:txXfrm>
        <a:off x="3079186" y="924104"/>
        <a:ext cx="2798608" cy="1679164"/>
      </dsp:txXfrm>
    </dsp:sp>
    <dsp:sp modelId="{6813CDEE-EE5F-41F7-B994-7D16490B9F5C}">
      <dsp:nvSpPr>
        <dsp:cNvPr id="0" name=""/>
        <dsp:cNvSpPr/>
      </dsp:nvSpPr>
      <dsp:spPr>
        <a:xfrm>
          <a:off x="717" y="2883130"/>
          <a:ext cx="2798608" cy="1679164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Zwiększenie wydajności pisania kodu</a:t>
          </a:r>
          <a:endParaRPr lang="en-US" sz="1500" kern="1200"/>
        </a:p>
      </dsp:txBody>
      <dsp:txXfrm>
        <a:off x="717" y="2883130"/>
        <a:ext cx="2798608" cy="1679164"/>
      </dsp:txXfrm>
    </dsp:sp>
    <dsp:sp modelId="{0A45D300-0891-4A38-8772-33258C6B1672}">
      <dsp:nvSpPr>
        <dsp:cNvPr id="0" name=""/>
        <dsp:cNvSpPr/>
      </dsp:nvSpPr>
      <dsp:spPr>
        <a:xfrm>
          <a:off x="3079186" y="2883130"/>
          <a:ext cx="2798608" cy="1679164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Łatwiejsze modyfikacje kodu</a:t>
          </a:r>
          <a:endParaRPr lang="en-US" sz="1500" kern="1200"/>
        </a:p>
      </dsp:txBody>
      <dsp:txXfrm>
        <a:off x="3079186" y="2883130"/>
        <a:ext cx="2798608" cy="167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BDC3B-80F9-4455-95A0-A02004391E62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E35CE-3C29-47A0-8A17-78C08EDEA535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A37EC-075B-4095-86F3-AD0EDF687FF9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b="1" i="0" kern="1200" baseline="0" dirty="0" err="1"/>
            <a:t>SQLAlchemy</a:t>
          </a:r>
          <a:r>
            <a:rPr lang="pl-PL" sz="2300" b="1" i="0" kern="1200" baseline="0" dirty="0"/>
            <a:t> ORM</a:t>
          </a:r>
          <a:r>
            <a:rPr lang="pl-PL" sz="2300" b="0" i="0" kern="1200" baseline="0" dirty="0"/>
            <a:t> – mapowanie obiektowo-relacyjne (Object-</a:t>
          </a:r>
          <a:r>
            <a:rPr lang="pl-PL" sz="2300" b="0" i="0" kern="1200" baseline="0" dirty="0" err="1"/>
            <a:t>Relational</a:t>
          </a:r>
          <a:r>
            <a:rPr lang="pl-PL" sz="2300" b="0" i="0" kern="1200" baseline="0" dirty="0"/>
            <a:t> </a:t>
          </a:r>
          <a:r>
            <a:rPr lang="pl-PL" sz="2300" b="0" i="0" kern="1200" baseline="0" dirty="0" err="1"/>
            <a:t>Mapping</a:t>
          </a:r>
          <a:r>
            <a:rPr lang="pl-PL" sz="2300" b="0" i="0" kern="1200" baseline="0" dirty="0"/>
            <a:t>).</a:t>
          </a:r>
          <a:endParaRPr lang="en-US" sz="2300" kern="1200" dirty="0"/>
        </a:p>
      </dsp:txBody>
      <dsp:txXfrm>
        <a:off x="1939533" y="717"/>
        <a:ext cx="4362067" cy="1679249"/>
      </dsp:txXfrm>
    </dsp:sp>
    <dsp:sp modelId="{DEE642FE-C6FD-4212-A83B-F83383806F1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6B746-8C50-4920-80BF-B1617351C5C2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EA361-B9B4-4141-AAAD-A3A927046AB9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b="1" i="0" kern="1200" baseline="0" dirty="0" err="1"/>
            <a:t>Peewee</a:t>
          </a:r>
          <a:r>
            <a:rPr lang="pl-PL" sz="2300" b="1" i="0" kern="1200" baseline="0" dirty="0"/>
            <a:t> ORM</a:t>
          </a:r>
          <a:r>
            <a:rPr lang="pl-PL" sz="2300" b="0" i="0" kern="1200" baseline="0" dirty="0"/>
            <a:t> – lekkie ORM dla małych i średnich projektów.</a:t>
          </a:r>
          <a:endParaRPr lang="en-US" sz="2300" kern="1200" dirty="0"/>
        </a:p>
      </dsp:txBody>
      <dsp:txXfrm>
        <a:off x="1939533" y="2099779"/>
        <a:ext cx="4362067" cy="1679249"/>
      </dsp:txXfrm>
    </dsp:sp>
    <dsp:sp modelId="{47712323-CFD4-4E5B-B17C-D7ABB7E1DAB6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64804-AFF9-4941-BAF5-61720F62DE7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8709F-F0DB-4E9D-9A9E-C148D2CD6E8F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b="1" i="0" kern="1200" baseline="0"/>
            <a:t>Django ORM</a:t>
          </a:r>
          <a:r>
            <a:rPr lang="pl-PL" sz="2300" b="0" i="0" kern="1200" baseline="0"/>
            <a:t> – wbudowany w Django framework. </a:t>
          </a:r>
          <a:endParaRPr lang="en-US" sz="2300" kern="1200"/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C9885-8890-712B-95FB-F78C8AB7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34D4A7-A345-5D30-7F71-582B92941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BAECDC-E5BD-4E2D-B8B6-97E00B66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90CBE4-8F8E-1D65-7D24-48D874BB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01DA66-576A-8C15-EBD6-4A182A13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87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30A479-436F-8B2C-CCA5-E79119F6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F70F28E-015D-9E92-6108-2E35C79D0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6DFC93-B15F-2799-BEC9-CC133983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BF67A5-31B9-01FE-6101-E8F4A61B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57993C-E1AE-507D-7501-0E17E4F7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47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C549C4B-69E6-390A-6D03-B4721509E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D9C100A-A123-16DC-8E8D-00F3EF23A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C9E348-4655-C7FA-0089-2BC68614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0D5CE5-C637-0BBA-6898-D42D7CE9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58F9E6-DA1B-3948-FBF7-D0236BC7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033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D3805-4D1C-7FDB-6802-01D83AE0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C3117E-EE77-0A43-6C24-FBD2EE0E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08DAC1-5BC4-E053-9FCA-DBDD7F96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AD0DCC-E7F3-83DF-7C66-E98F20B5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9A62FF-BD71-D081-6837-74F048B5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26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7182EF-4209-F0C1-19CC-466565FB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16A87B-E6FD-5795-7700-35A5AC7D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D17DC7-1A32-A0DF-2E31-3D68A51F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BE240B-8664-F363-56CF-60F07161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03FC51-8188-E783-8F72-CAC0D336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53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C82DF-22BB-AD59-EE56-63FDC4ED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E15528-743D-E1B0-C296-9A69A24F2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F0199F4-84F9-AF8B-EE27-FCD41B12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B95E74C-64A7-0BE4-320B-FC21D122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8418EDF-A140-EF37-BD9D-9A184E38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BB9E55-2CDE-5C5C-2EF0-5795AE0C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66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F57BE7-8558-28E3-739B-9E01551C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33BB49-3BF2-3C0C-F76D-54E5B1E7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CAFC13-5DCB-A057-BC22-336D53AC1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1577885-9153-043A-FE54-FC44C630D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E5F2C83-80D1-F0AE-8C58-FF3E434AC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83A8256-9DE0-7ABD-7DF5-B952FC34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A42AD2C-BBF3-9EE0-B397-18C89978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16C7646-A696-2F2C-1891-CFEE9F17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11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A3664E-EB36-D5BE-1771-9905EC17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7F7521-77D8-2542-88E4-7BA8A942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B313DE-B3D7-9B4A-188F-489FD1A9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5387DEE-7315-03A1-D0E6-C918F051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9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8EFFB67-7F11-784B-82DA-B0A62818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828892F-6BA2-5E2F-2522-CA241A2E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BC954A-531A-DDAA-6BBC-8987AB68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2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F3D4DB-4B65-826E-265E-EE404A76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FBB810-624F-673B-6E2F-0731C2BD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8CD2CF3-E7A4-305C-6E07-5B83E9028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E19C598-F6D2-5CBF-D116-10E45E0C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3474CB-5AAE-4E81-94E8-489B862F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1F1BD2-3D4A-8D35-2F00-426AAB92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75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44FF65-703C-FA0E-FFBA-26EC99CD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3886728-1B15-0B0B-547E-0645314EF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80992BC-C75A-1720-D053-F985B2FF8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7AC01D0-D7A8-8637-99F8-60F65522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2B13E0B-C18C-43A7-2120-3CA4F2F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EB8015E-AB9B-72F8-85CF-2FE1A8D0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03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516A5C-EE89-8D52-19BD-ED9DFB60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814667-771B-6705-EE9A-3C381B48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3E1239-B9DD-5958-79A6-84C8E5C48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CBF173-001A-A0B4-EC45-8926854F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515E18-874B-62B3-EB38-5600B3E31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021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8B8182-81E2-E65B-1626-4A350C7D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896" y="1271675"/>
            <a:ext cx="5505441" cy="2387600"/>
          </a:xfrm>
        </p:spPr>
        <p:txBody>
          <a:bodyPr>
            <a:normAutofit/>
          </a:bodyPr>
          <a:lstStyle/>
          <a:p>
            <a:r>
              <a:rPr lang="pl-PL" sz="4200">
                <a:solidFill>
                  <a:schemeClr val="bg1"/>
                </a:solidFill>
              </a:rPr>
              <a:t>Integracja MySQL z Pythonem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F8A2B44-A3A4-F7DA-58A5-D4E5D792B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896" y="3751350"/>
            <a:ext cx="5505449" cy="1655762"/>
          </a:xfrm>
        </p:spPr>
        <p:txBody>
          <a:bodyPr>
            <a:normAutofit/>
          </a:bodyPr>
          <a:lstStyle/>
          <a:p>
            <a:r>
              <a:rPr lang="pl-PL" sz="2000">
                <a:solidFill>
                  <a:schemeClr val="bg1"/>
                </a:solidFill>
              </a:rPr>
              <a:t>Tomasz Warzecha, 282261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8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4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6A37DA-6730-E0F6-B4DF-284A4683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 to jest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jak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działa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ORM</a:t>
            </a:r>
          </a:p>
        </p:txBody>
      </p:sp>
      <p:sp>
        <p:nvSpPr>
          <p:cNvPr id="50" name="Symbol zastępczy zawartości 2">
            <a:extLst>
              <a:ext uri="{FF2B5EF4-FFF2-40B4-BE49-F238E27FC236}">
                <a16:creationId xmlns:a16="http://schemas.microsoft.com/office/drawing/2014/main" id="{11B8443A-4A12-1DA3-0224-72373D83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833" y="1908330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Mapowanie</a:t>
            </a:r>
            <a:r>
              <a:rPr lang="en-US" sz="2000" dirty="0"/>
              <a:t> </a:t>
            </a:r>
            <a:r>
              <a:rPr lang="en-US" sz="2000" dirty="0" err="1"/>
              <a:t>obiektów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tabele</a:t>
            </a:r>
            <a:r>
              <a:rPr lang="en-US" sz="2000" dirty="0"/>
              <a:t>:</a:t>
            </a:r>
          </a:p>
          <a:p>
            <a:pPr lvl="1"/>
            <a:r>
              <a:rPr lang="en-US" sz="1600" dirty="0" err="1"/>
              <a:t>Każda</a:t>
            </a:r>
            <a:r>
              <a:rPr lang="en-US" sz="1600" dirty="0"/>
              <a:t> </a:t>
            </a:r>
            <a:r>
              <a:rPr lang="en-US" sz="1600" dirty="0" err="1"/>
              <a:t>klasa</a:t>
            </a:r>
            <a:r>
              <a:rPr lang="en-US" sz="1600" dirty="0"/>
              <a:t> w </a:t>
            </a:r>
            <a:r>
              <a:rPr lang="en-US" sz="1600" dirty="0" err="1"/>
              <a:t>kodzie</a:t>
            </a:r>
            <a:r>
              <a:rPr lang="en-US" sz="1600" dirty="0"/>
              <a:t> </a:t>
            </a:r>
            <a:r>
              <a:rPr lang="en-US" sz="1600" dirty="0" err="1"/>
              <a:t>odpowiada</a:t>
            </a:r>
            <a:r>
              <a:rPr lang="en-US" sz="1600" dirty="0"/>
              <a:t> </a:t>
            </a:r>
            <a:r>
              <a:rPr lang="en-US" sz="1600" dirty="0" err="1"/>
              <a:t>tabeli</a:t>
            </a:r>
            <a:r>
              <a:rPr lang="en-US" sz="1600" dirty="0"/>
              <a:t> w </a:t>
            </a:r>
            <a:r>
              <a:rPr lang="en-US" sz="1600" dirty="0" err="1"/>
              <a:t>bazie</a:t>
            </a:r>
            <a:r>
              <a:rPr lang="en-US" sz="1600" dirty="0"/>
              <a:t> </a:t>
            </a:r>
            <a:r>
              <a:rPr lang="en-US" sz="1600" dirty="0" err="1"/>
              <a:t>danych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Każda</a:t>
            </a:r>
            <a:r>
              <a:rPr lang="en-US" sz="1600" dirty="0"/>
              <a:t> </a:t>
            </a:r>
            <a:r>
              <a:rPr lang="en-US" sz="1600" dirty="0" err="1"/>
              <a:t>instancja</a:t>
            </a:r>
            <a:r>
              <a:rPr lang="en-US" sz="1600" dirty="0"/>
              <a:t> </a:t>
            </a:r>
            <a:r>
              <a:rPr lang="en-US" sz="1600" dirty="0" err="1"/>
              <a:t>klasy</a:t>
            </a:r>
            <a:r>
              <a:rPr lang="en-US" sz="1600" dirty="0"/>
              <a:t> </a:t>
            </a:r>
            <a:r>
              <a:rPr lang="en-US" sz="1600" dirty="0" err="1"/>
              <a:t>reprezentuje</a:t>
            </a:r>
            <a:r>
              <a:rPr lang="en-US" sz="1600" dirty="0"/>
              <a:t> </a:t>
            </a:r>
            <a:r>
              <a:rPr lang="en-US" sz="1600" dirty="0" err="1"/>
              <a:t>wiersz</a:t>
            </a:r>
            <a:r>
              <a:rPr lang="en-US" sz="1600" dirty="0"/>
              <a:t> w </a:t>
            </a:r>
            <a:r>
              <a:rPr lang="en-US" sz="1600" dirty="0" err="1"/>
              <a:t>tabeli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Atrybuty</a:t>
            </a:r>
            <a:r>
              <a:rPr lang="en-US" sz="1600" dirty="0"/>
              <a:t> </a:t>
            </a:r>
            <a:r>
              <a:rPr lang="en-US" sz="1600" dirty="0" err="1"/>
              <a:t>klasy</a:t>
            </a:r>
            <a:r>
              <a:rPr lang="en-US" sz="1600" dirty="0"/>
              <a:t> </a:t>
            </a:r>
            <a:r>
              <a:rPr lang="en-US" sz="1600" dirty="0" err="1"/>
              <a:t>odpowiadają</a:t>
            </a:r>
            <a:r>
              <a:rPr lang="en-US" sz="1600" dirty="0"/>
              <a:t> </a:t>
            </a:r>
            <a:r>
              <a:rPr lang="en-US" sz="1600" dirty="0" err="1"/>
              <a:t>kolumnom</a:t>
            </a:r>
            <a:r>
              <a:rPr lang="en-US" sz="1600" dirty="0"/>
              <a:t> </a:t>
            </a:r>
            <a:r>
              <a:rPr lang="en-US" sz="1600" dirty="0" err="1"/>
              <a:t>tabeli</a:t>
            </a:r>
            <a:r>
              <a:rPr lang="en-US" sz="1600" dirty="0"/>
              <a:t>.</a:t>
            </a:r>
          </a:p>
          <a:p>
            <a:r>
              <a:rPr lang="en-US" sz="2000" dirty="0" err="1"/>
              <a:t>Dzięki</a:t>
            </a:r>
            <a:r>
              <a:rPr lang="en-US" sz="2000" dirty="0"/>
              <a:t> </a:t>
            </a:r>
            <a:r>
              <a:rPr lang="en-US" sz="2000" dirty="0" err="1"/>
              <a:t>mapom</a:t>
            </a:r>
            <a:r>
              <a:rPr lang="en-US" sz="2000" dirty="0"/>
              <a:t> </a:t>
            </a:r>
            <a:r>
              <a:rPr lang="en-US" sz="2000" dirty="0" err="1"/>
              <a:t>możemy</a:t>
            </a:r>
            <a:r>
              <a:rPr lang="en-US" sz="2000" dirty="0"/>
              <a:t> </a:t>
            </a:r>
            <a:r>
              <a:rPr lang="en-US" sz="2000" dirty="0" err="1"/>
              <a:t>zarządzać</a:t>
            </a:r>
            <a:r>
              <a:rPr lang="en-US" sz="2000" dirty="0"/>
              <a:t> </a:t>
            </a:r>
            <a:r>
              <a:rPr lang="en-US" sz="2000" dirty="0" err="1"/>
              <a:t>bazą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r>
              <a:rPr lang="en-US" sz="2000" dirty="0"/>
              <a:t> w </a:t>
            </a:r>
            <a:r>
              <a:rPr lang="en-US" sz="2000" dirty="0" err="1"/>
              <a:t>naszym</a:t>
            </a:r>
            <a:r>
              <a:rPr lang="en-US" sz="2000" dirty="0"/>
              <a:t> </a:t>
            </a:r>
            <a:r>
              <a:rPr lang="en-US" sz="2000" dirty="0" err="1"/>
              <a:t>języku</a:t>
            </a:r>
            <a:r>
              <a:rPr lang="en-US" sz="2000" dirty="0"/>
              <a:t> </a:t>
            </a:r>
            <a:r>
              <a:rPr lang="en-US" sz="2000" dirty="0" err="1"/>
              <a:t>programowania</a:t>
            </a:r>
            <a:r>
              <a:rPr lang="en-US" sz="2000" dirty="0"/>
              <a:t> (Python).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700FF41-59CE-9885-CF43-4C67AD3820CD}"/>
              </a:ext>
            </a:extLst>
          </p:cNvPr>
          <p:cNvSpPr txBox="1"/>
          <p:nvPr/>
        </p:nvSpPr>
        <p:spPr>
          <a:xfrm>
            <a:off x="288031" y="205581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ORM (</a:t>
            </a:r>
            <a:r>
              <a:rPr lang="en-US" sz="2000" dirty="0" err="1"/>
              <a:t>Mapowanie</a:t>
            </a:r>
            <a:r>
              <a:rPr lang="en-US" sz="2000" dirty="0"/>
              <a:t> </a:t>
            </a:r>
            <a:r>
              <a:rPr lang="en-US" sz="2000" dirty="0" err="1"/>
              <a:t>obiektowo-relacyjne</a:t>
            </a:r>
            <a:r>
              <a:rPr lang="en-US" sz="2000" dirty="0"/>
              <a:t>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Technika</a:t>
            </a:r>
            <a:r>
              <a:rPr lang="en-US" sz="2000" dirty="0"/>
              <a:t> </a:t>
            </a:r>
            <a:r>
              <a:rPr lang="en-US" sz="2000" dirty="0" err="1"/>
              <a:t>programowania</a:t>
            </a:r>
            <a:r>
              <a:rPr lang="en-US" sz="2000" dirty="0"/>
              <a:t>, </a:t>
            </a:r>
            <a:r>
              <a:rPr lang="en-US" sz="2000" dirty="0" err="1"/>
              <a:t>która</a:t>
            </a:r>
            <a:r>
              <a:rPr lang="en-US" sz="2000" dirty="0"/>
              <a:t> </a:t>
            </a:r>
            <a:r>
              <a:rPr lang="en-US" sz="2000" dirty="0" err="1"/>
              <a:t>łączy</a:t>
            </a:r>
            <a:r>
              <a:rPr lang="en-US" sz="2000" dirty="0"/>
              <a:t> </a:t>
            </a:r>
            <a:r>
              <a:rPr lang="en-US" sz="2000" dirty="0" err="1"/>
              <a:t>obiekty</a:t>
            </a:r>
            <a:r>
              <a:rPr lang="en-US" sz="2000" dirty="0"/>
              <a:t> w </a:t>
            </a:r>
            <a:r>
              <a:rPr lang="en-US" sz="2000" dirty="0" err="1"/>
              <a:t>aplikacji</a:t>
            </a:r>
            <a:r>
              <a:rPr lang="en-US" sz="2000" dirty="0"/>
              <a:t> z </a:t>
            </a:r>
            <a:r>
              <a:rPr lang="en-US" sz="2000" dirty="0" err="1"/>
              <a:t>tabelami</a:t>
            </a:r>
            <a:r>
              <a:rPr lang="en-US" sz="2000" dirty="0"/>
              <a:t> w </a:t>
            </a:r>
            <a:r>
              <a:rPr lang="en-US" sz="2000" dirty="0" err="1"/>
              <a:t>relacyjnej</a:t>
            </a:r>
            <a:r>
              <a:rPr lang="en-US" sz="2000" dirty="0"/>
              <a:t> </a:t>
            </a:r>
            <a:r>
              <a:rPr lang="en-US" sz="2000" dirty="0" err="1"/>
              <a:t>bazie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r>
              <a:rPr lang="en-US" sz="2000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Pozwala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operowanie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bazie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r>
              <a:rPr lang="en-US" sz="2000" dirty="0"/>
              <a:t> </a:t>
            </a:r>
            <a:r>
              <a:rPr lang="en-US" sz="2000" dirty="0" err="1"/>
              <a:t>przy</a:t>
            </a:r>
            <a:r>
              <a:rPr lang="en-US" sz="2000" dirty="0"/>
              <a:t> </a:t>
            </a:r>
            <a:r>
              <a:rPr lang="en-US" sz="2000" dirty="0" err="1"/>
              <a:t>użyciu</a:t>
            </a:r>
            <a:r>
              <a:rPr lang="en-US" sz="2000" dirty="0"/>
              <a:t> </a:t>
            </a:r>
            <a:r>
              <a:rPr lang="en-US" sz="2000" dirty="0" err="1"/>
              <a:t>obiektów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klas</a:t>
            </a:r>
            <a:r>
              <a:rPr lang="en-US" sz="2000" dirty="0"/>
              <a:t>, </a:t>
            </a:r>
            <a:r>
              <a:rPr lang="en-US" sz="2000" dirty="0" err="1"/>
              <a:t>zamiast</a:t>
            </a:r>
            <a:r>
              <a:rPr lang="en-US" sz="2000" dirty="0"/>
              <a:t> </a:t>
            </a:r>
            <a:r>
              <a:rPr lang="en-US" sz="2000" dirty="0" err="1"/>
              <a:t>pisania</a:t>
            </a:r>
            <a:r>
              <a:rPr lang="en-US" sz="2000" dirty="0"/>
              <a:t> </a:t>
            </a:r>
            <a:r>
              <a:rPr lang="en-US" sz="2000" dirty="0" err="1"/>
              <a:t>zapytań</a:t>
            </a:r>
            <a:r>
              <a:rPr lang="en-US" sz="2000" dirty="0"/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2262748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F44A40-873D-557C-9344-C1FBB6BC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Dlaczego warto korzystać z wysokopoziomowych narzędzi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2B1A94B-2979-9A0A-C295-C5BACCAD0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489409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6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3E7CE8-7FF7-7949-712D-9467D7F0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Narzędzia ORM</a:t>
            </a:r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6" name="Rectangle 2">
            <a:extLst>
              <a:ext uri="{FF2B5EF4-FFF2-40B4-BE49-F238E27FC236}">
                <a16:creationId xmlns:a16="http://schemas.microsoft.com/office/drawing/2014/main" id="{D73CACE3-EAB1-A0F8-F30B-EF7D21B6E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70989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63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FAD01E-E039-8CC0-307A-0B18795D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SQL Alchemy</a:t>
            </a:r>
          </a:p>
        </p:txBody>
      </p:sp>
      <p:sp>
        <p:nvSpPr>
          <p:cNvPr id="75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91B342-B04C-9B92-C237-13F871E80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l-PL">
                <a:solidFill>
                  <a:schemeClr val="bg1"/>
                </a:solidFill>
              </a:rPr>
              <a:t>Instalacja wymaganych bibliotek:</a:t>
            </a:r>
          </a:p>
          <a:p>
            <a:pPr marL="971550" lvl="1" indent="-514350">
              <a:buAutoNum type="arabicPeriod"/>
            </a:pPr>
            <a:r>
              <a:rPr lang="pl-PL">
                <a:solidFill>
                  <a:schemeClr val="bg1"/>
                </a:solidFill>
              </a:rPr>
              <a:t>sqlalchemy</a:t>
            </a:r>
          </a:p>
          <a:p>
            <a:pPr marL="971550" lvl="1" indent="-514350">
              <a:buAutoNum type="arabicPeriod"/>
            </a:pPr>
            <a:r>
              <a:rPr lang="pl-PL">
                <a:solidFill>
                  <a:schemeClr val="bg1"/>
                </a:solidFill>
              </a:rPr>
              <a:t>pymysql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80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81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7" name="Obraz 6" descr="Obraz zawierający tekst, zrzut ekranu, Czcionka, oprogramowanie&#10;&#10;Opis wygenerowany automatycznie">
            <a:extLst>
              <a:ext uri="{FF2B5EF4-FFF2-40B4-BE49-F238E27FC236}">
                <a16:creationId xmlns:a16="http://schemas.microsoft.com/office/drawing/2014/main" id="{DFB0122C-0149-0F6F-1E80-419524AB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20" y="3923261"/>
            <a:ext cx="7849554" cy="1954246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89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533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4D8C3A-54B4-09E5-2838-815AB489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Połączenie z bazą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45C3F72-0077-2AC6-6410-C25825CE3F63}"/>
              </a:ext>
            </a:extLst>
          </p:cNvPr>
          <p:cNvSpPr txBox="1"/>
          <p:nvPr/>
        </p:nvSpPr>
        <p:spPr>
          <a:xfrm>
            <a:off x="981731" y="4640856"/>
            <a:ext cx="9649596" cy="20967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Format URL: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mysql+pymysql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://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username:password@host:port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database_name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953D026F-B9D8-54AC-89D9-67F5C08F6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11" y="1545724"/>
            <a:ext cx="10843065" cy="284630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84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A69A3C-E0A2-1892-90DC-871D6665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pl-PL" sz="3800">
                <a:solidFill>
                  <a:schemeClr val="bg1"/>
                </a:solidFill>
              </a:rPr>
              <a:t>Tworzenie klas i mapowanie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7C8576-5BAF-C1D3-5AE4-AD601B02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pl-PL" sz="2000">
                <a:solidFill>
                  <a:schemeClr val="bg1"/>
                </a:solidFill>
              </a:rPr>
              <a:t>Każda nowa klasa musi dziedziczyć klasę bazową</a:t>
            </a:r>
          </a:p>
          <a:p>
            <a:r>
              <a:rPr lang="pl-PL" sz="2000">
                <a:solidFill>
                  <a:schemeClr val="bg1"/>
                </a:solidFill>
              </a:rPr>
              <a:t>Określamy nazwę tabeli</a:t>
            </a:r>
          </a:p>
          <a:p>
            <a:r>
              <a:rPr lang="pl-PL" sz="2000">
                <a:solidFill>
                  <a:schemeClr val="bg1"/>
                </a:solidFill>
              </a:rPr>
              <a:t>Określamy kolumny tabeli oraz typy danych znajdujące się w nich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83B4912-3AF5-D9CA-8636-E712925B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63" y="2009945"/>
            <a:ext cx="5037433" cy="2639293"/>
          </a:xfrm>
          <a:prstGeom prst="rect">
            <a:avLst/>
          </a:prstGeom>
        </p:spPr>
      </p:pic>
      <p:sp>
        <p:nvSpPr>
          <p:cNvPr id="28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6BEA54F-BC21-A852-3496-4AE821AA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Tworzenie sesji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D17055-421B-C607-7A20-115E8778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l-PL" sz="2400">
                <a:solidFill>
                  <a:schemeClr val="bg1">
                    <a:alpha val="80000"/>
                  </a:schemeClr>
                </a:solidFill>
              </a:rPr>
              <a:t>Tworzymy sesje</a:t>
            </a:r>
          </a:p>
          <a:p>
            <a:pPr marL="514350" indent="-514350">
              <a:buAutoNum type="arabicPeriod"/>
            </a:pPr>
            <a:r>
              <a:rPr lang="pl-PL" sz="2400">
                <a:solidFill>
                  <a:schemeClr val="bg1">
                    <a:alpha val="80000"/>
                  </a:schemeClr>
                </a:solidFill>
              </a:rPr>
              <a:t>Wysyłamy zapytanie </a:t>
            </a:r>
          </a:p>
          <a:p>
            <a:pPr marL="514350" indent="-514350">
              <a:buAutoNum type="arabicPeriod"/>
            </a:pPr>
            <a:r>
              <a:rPr lang="pl-PL" sz="2400">
                <a:solidFill>
                  <a:schemeClr val="bg1">
                    <a:alpha val="80000"/>
                  </a:schemeClr>
                </a:solidFill>
              </a:rPr>
              <a:t>Zamykamy sesje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AA5B0AC-8B5D-AE33-42D1-A20D8C42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27" y="2428917"/>
            <a:ext cx="7477318" cy="27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B2FC1EF-5EAC-0AB0-ED1E-CA177CE4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pl-PL">
                <a:solidFill>
                  <a:schemeClr val="bg1"/>
                </a:solidFill>
              </a:rPr>
              <a:t>Źródła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B39400-F02F-5669-7516-E6A2124F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sqlalchemy.org</a:t>
            </a:r>
          </a:p>
          <a:p>
            <a:r>
              <a:rPr lang="pl-PL" sz="2000" dirty="0">
                <a:solidFill>
                  <a:schemeClr val="bg1"/>
                </a:solidFill>
              </a:rPr>
              <a:t>rk.edu.pl</a:t>
            </a:r>
          </a:p>
          <a:p>
            <a:r>
              <a:rPr lang="pl-PL" sz="2000" dirty="0">
                <a:solidFill>
                  <a:schemeClr val="bg1"/>
                </a:solidFill>
              </a:rPr>
              <a:t>boringowl.io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26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E0FA91-7721-484C-8A16-DF67E57DDBEF}">
  <we:reference id="wa200005566" version="3.0.0.2" store="pl-PL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247</Words>
  <Application>Microsoft Office PowerPoint</Application>
  <PresentationFormat>Panoramiczny</PresentationFormat>
  <Paragraphs>38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Motyw pakietu Office</vt:lpstr>
      <vt:lpstr>Integracja MySQL z Pythonem</vt:lpstr>
      <vt:lpstr>Co to jest i jak działa ORM</vt:lpstr>
      <vt:lpstr>Dlaczego warto korzystać z wysokopoziomowych narzędzi</vt:lpstr>
      <vt:lpstr>Narzędzia ORM</vt:lpstr>
      <vt:lpstr>SQL Alchemy</vt:lpstr>
      <vt:lpstr>Połączenie z bazą</vt:lpstr>
      <vt:lpstr>Tworzenie klas i mapowanie</vt:lpstr>
      <vt:lpstr>Tworzenie sesji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Tomasz Warzecha</dc:creator>
  <cp:lastModifiedBy>Tomasz Warzecha</cp:lastModifiedBy>
  <cp:revision>6</cp:revision>
  <dcterms:created xsi:type="dcterms:W3CDTF">2024-12-13T11:45:10Z</dcterms:created>
  <dcterms:modified xsi:type="dcterms:W3CDTF">2024-12-14T16:11:35Z</dcterms:modified>
</cp:coreProperties>
</file>