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C9885-8890-712B-95FB-F78C8AB7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34D4A7-A345-5D30-7F71-582B9294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BAECDC-E5BD-4E2D-B8B6-97E00B66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90CBE4-8F8E-1D65-7D24-48D874B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01DA66-576A-8C15-EBD6-4A182A13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8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30A479-436F-8B2C-CCA5-E79119F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70F28E-015D-9E92-6108-2E35C79D0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6DFC93-B15F-2799-BEC9-CC13398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F67A5-31B9-01FE-6101-E8F4A61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7993C-E1AE-507D-7501-0E17E4F7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4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549C4B-69E6-390A-6D03-B4721509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9C100A-A123-16DC-8E8D-00F3EF23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C9E348-4655-C7FA-0089-2BC68614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0D5CE5-C637-0BBA-6898-D42D7CE9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8F9E6-DA1B-3948-FBF7-D0236BC7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3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D3805-4D1C-7FDB-6802-01D83AE0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C3117E-EE77-0A43-6C24-FBD2EE0E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08DAC1-5BC4-E053-9FCA-DBDD7F96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AD0DCC-E7F3-83DF-7C66-E98F20B5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9A62FF-BD71-D081-6837-74F048B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6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182EF-4209-F0C1-19CC-466565FB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16A87B-E6FD-5795-7700-35A5AC7D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17DC7-1A32-A0DF-2E31-3D68A51F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BE240B-8664-F363-56CF-60F07161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03FC51-8188-E783-8F72-CAC0D336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5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C82DF-22BB-AD59-EE56-63FDC4ED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15528-743D-E1B0-C296-9A69A24F2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0199F4-84F9-AF8B-EE27-FCD41B12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95E74C-64A7-0BE4-320B-FC21D12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418EDF-A140-EF37-BD9D-9A184E38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B9E55-2CDE-5C5C-2EF0-5795AE0C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6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F57BE7-8558-28E3-739B-9E01551C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33BB49-3BF2-3C0C-F76D-54E5B1E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CAFC13-5DCB-A057-BC22-336D53AC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1577885-9153-043A-FE54-FC44C630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5F2C83-80D1-F0AE-8C58-FF3E434AC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83A8256-9DE0-7ABD-7DF5-B952FC34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A42AD2C-BBF3-9EE0-B397-18C8997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6C7646-A696-2F2C-1891-CFEE9F1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11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3664E-EB36-D5BE-1771-9905EC1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7F7521-77D8-2542-88E4-7BA8A942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B313DE-B3D7-9B4A-188F-489FD1A9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5387DEE-7315-03A1-D0E6-C918F051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9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EFFB67-7F11-784B-82DA-B0A62818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28892F-6BA2-5E2F-2522-CA241A2E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BC954A-531A-DDAA-6BBC-8987AB68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2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3D4DB-4B65-826E-265E-EE404A7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FBB810-624F-673B-6E2F-0731C2B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CD2CF3-E7A4-305C-6E07-5B83E902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19C598-F6D2-5CBF-D116-10E45E0C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3474CB-5AAE-4E81-94E8-489B862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F1BD2-3D4A-8D35-2F00-426AAB9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75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4FF65-703C-FA0E-FFBA-26EC99CD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3886728-1B15-0B0B-547E-0645314E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0992BC-C75A-1720-D053-F985B2FF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AC01D0-D7A8-8637-99F8-60F65522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2B13E0B-C18C-43A7-2120-3CA4F2F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B8015E-AB9B-72F8-85CF-2FE1A8D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03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516A5C-EE89-8D52-19BD-ED9DFB6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814667-771B-6705-EE9A-3C381B48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3E1239-B9DD-5958-79A6-84C8E5C4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CBF173-001A-A0B4-EC45-8926854F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515E18-874B-62B3-EB38-5600B3E31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2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8B8182-81E2-E65B-1626-4A350C7D8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Integracja MySQL z </a:t>
            </a:r>
            <a:r>
              <a:rPr lang="pl-PL" dirty="0" err="1"/>
              <a:t>Pythonem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8A2B44-A3A4-F7DA-58A5-D4E5D792B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Tomasz Warzecha, 282261</a:t>
            </a:r>
          </a:p>
        </p:txBody>
      </p:sp>
    </p:spTree>
    <p:extLst>
      <p:ext uri="{BB962C8B-B14F-4D97-AF65-F5344CB8AC3E}">
        <p14:creationId xmlns:p14="http://schemas.microsoft.com/office/powerpoint/2010/main" val="3890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F44A40-873D-557C-9344-C1FBB6BC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warto korzystać z wysokopoziomowych narzędzi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3F418D-8E4A-0F98-4193-F3C20704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ORM pozwala na wykonywanie operacji </a:t>
            </a:r>
            <a:r>
              <a:rPr lang="pl-PL" dirty="0" err="1"/>
              <a:t>Create</a:t>
            </a:r>
            <a:r>
              <a:rPr lang="pl-PL" dirty="0"/>
              <a:t> (tworzenie), Read (odczyt), Update (aktualizacja) i </a:t>
            </a:r>
            <a:r>
              <a:rPr lang="pl-PL" dirty="0" err="1"/>
              <a:t>Delete</a:t>
            </a:r>
            <a:r>
              <a:rPr lang="pl-PL" dirty="0"/>
              <a:t> (usuwanie) na bazie danych za pomocą metod i obiektów zamiast pisania SQL</a:t>
            </a:r>
          </a:p>
          <a:p>
            <a:endParaRPr lang="pl-PL" dirty="0"/>
          </a:p>
          <a:p>
            <a:r>
              <a:rPr lang="pl-PL" dirty="0"/>
              <a:t>ORM ukrywa detale specyficzne dla konkretnego systemu bazy danych (np. MySQL, </a:t>
            </a:r>
            <a:r>
              <a:rPr lang="pl-PL" dirty="0" err="1"/>
              <a:t>PostgreSQL</a:t>
            </a:r>
            <a:r>
              <a:rPr lang="pl-PL" dirty="0"/>
              <a:t>), dzięki czemu kod aplikacji staje się bardziej przenośny.</a:t>
            </a:r>
          </a:p>
        </p:txBody>
      </p:sp>
    </p:spTree>
    <p:extLst>
      <p:ext uri="{BB962C8B-B14F-4D97-AF65-F5344CB8AC3E}">
        <p14:creationId xmlns:p14="http://schemas.microsoft.com/office/powerpoint/2010/main" val="378168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6A37DA-6730-E0F6-B4DF-284A4683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 ORM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B8443A-4A12-1DA3-0224-72373D83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Mapowanie obiektów na tabele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Każda klasa w kodzie odpowiada tabeli w bazie danych.</a:t>
            </a:r>
          </a:p>
          <a:p>
            <a:pPr lvl="1"/>
            <a:r>
              <a:rPr lang="pl-PL" dirty="0"/>
              <a:t>Każda instancja klasy reprezentuje wiersz (rekord) w tabeli.</a:t>
            </a:r>
          </a:p>
          <a:p>
            <a:pPr lvl="1"/>
            <a:r>
              <a:rPr lang="pl-PL" dirty="0"/>
              <a:t>Atrybuty klasy odpowiadają kolumnom tabeli.</a:t>
            </a:r>
          </a:p>
          <a:p>
            <a:r>
              <a:rPr lang="pl-PL" dirty="0"/>
              <a:t>Gdy mamy utworzone mapy możemy zarządzać bazą danych za pomocą naszego języka programowania(w tym przypadku </a:t>
            </a:r>
            <a:r>
              <a:rPr lang="pl-PL" dirty="0" err="1"/>
              <a:t>Python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74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3E7CE8-7FF7-7949-712D-9467D7F0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ORM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42FCA0-697F-16B1-CEFC-2232B7F2D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510" y="1937047"/>
            <a:ext cx="107022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 ORM</a:t>
            </a: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mapowanie obiektowo-relacyjne (Object-Relational Mapping).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Peewee ORM</a:t>
            </a: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lekkie ORM dla małych i średnich projektów.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ORM</a:t>
            </a: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wbudowany w Django framework. </a:t>
            </a:r>
          </a:p>
        </p:txBody>
      </p:sp>
    </p:spTree>
    <p:extLst>
      <p:ext uri="{BB962C8B-B14F-4D97-AF65-F5344CB8AC3E}">
        <p14:creationId xmlns:p14="http://schemas.microsoft.com/office/powerpoint/2010/main" val="4065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FAD01E-E039-8CC0-307A-0B1879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Alchemy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91B342-B04C-9B92-C237-13F871E8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1. Instalacja wymaganych bibliotek: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FB0122C-0149-0F6F-1E80-419524AB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871"/>
            <a:ext cx="459169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4D8C3A-54B4-09E5-2838-815AB489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Testowanie połączenia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45C3F72-0077-2AC6-6410-C25825CE3F63}"/>
              </a:ext>
            </a:extLst>
          </p:cNvPr>
          <p:cNvSpPr txBox="1"/>
          <p:nvPr/>
        </p:nvSpPr>
        <p:spPr>
          <a:xfrm>
            <a:off x="838200" y="4118739"/>
            <a:ext cx="75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Format</a:t>
            </a:r>
            <a:r>
              <a:rPr lang="pl-PL" dirty="0"/>
              <a:t> URL</a:t>
            </a:r>
            <a:r>
              <a:rPr lang="nn-NO" dirty="0"/>
              <a:t>: mysql+pymysql://username:password@host:port/database_name</a:t>
            </a:r>
            <a:endParaRPr lang="pl-PL" dirty="0"/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53D026F-B9D8-54AC-89D9-67F5C08F6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870"/>
            <a:ext cx="6458851" cy="1695687"/>
          </a:xfrm>
        </p:spPr>
      </p:pic>
    </p:spTree>
    <p:extLst>
      <p:ext uri="{BB962C8B-B14F-4D97-AF65-F5344CB8AC3E}">
        <p14:creationId xmlns:p14="http://schemas.microsoft.com/office/powerpoint/2010/main" val="409384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69A3C-E0A2-1892-90DC-871D6665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klas i mapowanie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C8576-5BAF-C1D3-5AE4-AD601B02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Każda nowa klasa musi dziedziczyć klasę bazową</a:t>
            </a:r>
          </a:p>
          <a:p>
            <a:r>
              <a:rPr lang="pl-PL" dirty="0"/>
              <a:t>Określamy nazwę tabeli</a:t>
            </a:r>
          </a:p>
          <a:p>
            <a:r>
              <a:rPr lang="pl-PL" dirty="0"/>
              <a:t>Określamy kolumny tabeli oraz typy danych znajdujące się w nich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83B4912-3AF5-D9CA-8636-E712925B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358190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5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208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Motyw pakietu Office</vt:lpstr>
      <vt:lpstr>Integracja MySQL z Pythonem</vt:lpstr>
      <vt:lpstr>Dlaczego warto korzystać z wysokopoziomowych narzędzi</vt:lpstr>
      <vt:lpstr>Jak działa ORM</vt:lpstr>
      <vt:lpstr>Narzędzia ORM</vt:lpstr>
      <vt:lpstr>SQL Alchemy</vt:lpstr>
      <vt:lpstr>Testowanie połączenia</vt:lpstr>
      <vt:lpstr>Tworzenie klas i mapowanie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Warzecha</dc:creator>
  <cp:lastModifiedBy>Tomasz Warzecha</cp:lastModifiedBy>
  <cp:revision>2</cp:revision>
  <dcterms:created xsi:type="dcterms:W3CDTF">2024-12-13T11:45:10Z</dcterms:created>
  <dcterms:modified xsi:type="dcterms:W3CDTF">2024-12-13T16:58:52Z</dcterms:modified>
</cp:coreProperties>
</file>