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6115-8222-4467-AE7A-9F809071BC3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17C8-8B19-42DE-B587-C7513D97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6115-8222-4467-AE7A-9F809071BC3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17C8-8B19-42DE-B587-C7513D97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6115-8222-4467-AE7A-9F809071BC3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17C8-8B19-42DE-B587-C7513D97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7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6115-8222-4467-AE7A-9F809071BC3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17C8-8B19-42DE-B587-C7513D97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6115-8222-4467-AE7A-9F809071BC3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17C8-8B19-42DE-B587-C7513D97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6115-8222-4467-AE7A-9F809071BC3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17C8-8B19-42DE-B587-C7513D97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9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6115-8222-4467-AE7A-9F809071BC3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17C8-8B19-42DE-B587-C7513D97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6115-8222-4467-AE7A-9F809071BC3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17C8-8B19-42DE-B587-C7513D97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6115-8222-4467-AE7A-9F809071BC3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17C8-8B19-42DE-B587-C7513D97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6115-8222-4467-AE7A-9F809071BC3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17C8-8B19-42DE-B587-C7513D97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4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6115-8222-4467-AE7A-9F809071BC3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17C8-8B19-42DE-B587-C7513D97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F6115-8222-4467-AE7A-9F809071BC3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17C8-8B19-42DE-B587-C7513D97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5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x01/mongodb-eduhub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3094"/>
            <a:ext cx="9670869" cy="2387600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EduHub</a:t>
            </a:r>
            <a:r>
              <a:rPr lang="en-US" b="1" dirty="0" smtClean="0"/>
              <a:t> MongoDB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97089"/>
            <a:ext cx="9144000" cy="2759573"/>
          </a:xfrm>
        </p:spPr>
        <p:txBody>
          <a:bodyPr>
            <a:normAutofit/>
          </a:bodyPr>
          <a:lstStyle/>
          <a:p>
            <a:r>
              <a:rPr lang="en-US" b="1" dirty="0" smtClean="0"/>
              <a:t>Presented by:</a:t>
            </a:r>
            <a:r>
              <a:rPr lang="en-US" dirty="0" smtClean="0"/>
              <a:t> Adegunju Hammed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GitHub Repository: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https://github.com/Tomx01/mongodb-eduhub-project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AltSchool</a:t>
            </a:r>
            <a:r>
              <a:rPr lang="en-US" dirty="0" smtClean="0"/>
              <a:t> of Data Engineering, </a:t>
            </a:r>
            <a:r>
              <a:rPr lang="en-US" dirty="0" err="1" smtClean="0"/>
              <a:t>Tinyuka</a:t>
            </a:r>
            <a:r>
              <a:rPr lang="en-US" dirty="0" smtClean="0"/>
              <a:t> 2024 (Second Semester)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249630"/>
            <a:ext cx="11547566" cy="636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9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78" y="11693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✨ 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5" y="1825625"/>
            <a:ext cx="1156062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🎯 Objective: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design and implement a scalable NoSQL database system using MongoDB for an online e-learning platform. The system supports user management, course content, enrollments, assessments, and analytics.</a:t>
            </a:r>
          </a:p>
          <a:p>
            <a:endParaRPr lang="en-US" dirty="0" smtClean="0"/>
          </a:p>
          <a:p>
            <a:r>
              <a:rPr lang="en-US" b="1" dirty="0" smtClean="0"/>
              <a:t>Tools &amp; Technologies Used:</a:t>
            </a:r>
            <a:endParaRPr lang="en-US" dirty="0" smtClean="0"/>
          </a:p>
          <a:p>
            <a:r>
              <a:rPr lang="en-US" b="1" dirty="0" smtClean="0"/>
              <a:t>MongoDB v8.0+</a:t>
            </a:r>
            <a:r>
              <a:rPr lang="en-US" dirty="0" smtClean="0"/>
              <a:t> – NoSQL database</a:t>
            </a:r>
          </a:p>
          <a:p>
            <a:r>
              <a:rPr lang="en-US" b="1" dirty="0" err="1" smtClean="0"/>
              <a:t>PyMongo</a:t>
            </a:r>
            <a:r>
              <a:rPr lang="en-US" dirty="0" smtClean="0"/>
              <a:t> – Python-MongoDB integration</a:t>
            </a:r>
          </a:p>
          <a:p>
            <a:r>
              <a:rPr lang="en-US" b="1" dirty="0" smtClean="0"/>
              <a:t>Python</a:t>
            </a:r>
            <a:r>
              <a:rPr lang="en-US" dirty="0" smtClean="0"/>
              <a:t> – Backend logic and operations</a:t>
            </a:r>
          </a:p>
          <a:p>
            <a:r>
              <a:rPr lang="en-US" b="1" dirty="0" err="1" smtClean="0"/>
              <a:t>Jupyter</a:t>
            </a:r>
            <a:r>
              <a:rPr lang="en-US" b="1" dirty="0" smtClean="0"/>
              <a:t> Notebook</a:t>
            </a:r>
            <a:r>
              <a:rPr lang="en-US" dirty="0" smtClean="0"/>
              <a:t> – Query execution and visualization</a:t>
            </a:r>
          </a:p>
          <a:p>
            <a:r>
              <a:rPr lang="en-US" b="1" dirty="0" smtClean="0"/>
              <a:t>MongoDB Compass</a:t>
            </a:r>
            <a:r>
              <a:rPr lang="en-US" dirty="0" smtClean="0"/>
              <a:t> – GUI for database inspection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51363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7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✨ </a:t>
            </a:r>
            <a:r>
              <a:rPr lang="en-US" b="1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6" y="1342300"/>
            <a:ext cx="11220994" cy="5189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📚 Real-World Simulation: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project simulates real-world challenges involved in managing an online e-learning platform backend.</a:t>
            </a:r>
          </a:p>
          <a:p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🔍 Key Focus Areas: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Modeling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Structuring flexible and scalable data schemas for users, courses, and interactions.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Operations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of Create, Read, Update, and Delete operations on all major entities.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Aggregations &amp; Analytics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aggregation pipelines to derive insights and generate reports.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Indexing &amp; Performance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indexes to speed up query execution and optimize database performance.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Integrity &amp; Validation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 validation to ensure data consistency and reliability across collections.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6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9572898" cy="99957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📅 Database Design &amp; Collections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4244" y="822785"/>
            <a:ext cx="1163900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atabase Name: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eduhub_db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📘 Key Collections: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👤 users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Stores data for both students and instructors.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📚 courses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metadata and classification for each course.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📝 enrollments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Tracks student registrations in specific courses.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🎥 lessons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Holds structured content and learning materials per course.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📄 assignments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Represents assigned coursework with deadlines.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📤 submissions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Records student responses to assignments.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5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🔄 Data Population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6774" y="1107982"/>
            <a:ext cx="1155845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📥 Inserted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👨‍🎓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 users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(students + instructors)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📘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courses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across various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📌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 enrollments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linking students to courses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🎬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 lessons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providing course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📝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assignments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due 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📤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submissions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students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✅ Data Integrity: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Ensured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referential integrity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through consistent use of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references across collections.</a:t>
            </a:r>
          </a:p>
        </p:txBody>
      </p:sp>
    </p:spTree>
    <p:extLst>
      <p:ext uri="{BB962C8B-B14F-4D97-AF65-F5344CB8AC3E}">
        <p14:creationId xmlns:p14="http://schemas.microsoft.com/office/powerpoint/2010/main" val="71684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🔢 CRUD Operations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564367"/>
            <a:ext cx="4426131" cy="50585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✅ Create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student, course, enrollment, lesson</a:t>
            </a:r>
          </a:p>
          <a:p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🔍 Read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students</a:t>
            </a: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course details</a:t>
            </a: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courses</a:t>
            </a: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22720" y="1564367"/>
            <a:ext cx="49987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✏️ Update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user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Publish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Grade assignment</a:t>
            </a: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✅ Delete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 delete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enrollment or lesson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2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📊 Aggregation &amp; Analytics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94" y="2348139"/>
            <a:ext cx="5249091" cy="1512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📈 Enrollment Stats</a:t>
            </a:r>
            <a:endParaRPr lang="en-US" dirty="0" smtClean="0"/>
          </a:p>
          <a:p>
            <a:r>
              <a:rPr lang="en-US" dirty="0" smtClean="0"/>
              <a:t>Total enrollments per course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0617" y="2348138"/>
            <a:ext cx="5129348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prstClr val="black"/>
                </a:solidFill>
              </a:rPr>
              <a:t>🎯 Performance Metrics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Average grade per student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Course completion rates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9291" y="4880519"/>
            <a:ext cx="6096000" cy="15122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</a:rPr>
              <a:t>👨‍🏫 Instructor Analytics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Total students taught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Revenue generated per instructor</a:t>
            </a:r>
          </a:p>
        </p:txBody>
      </p:sp>
    </p:spTree>
    <p:extLst>
      <p:ext uri="{BB962C8B-B14F-4D97-AF65-F5344CB8AC3E}">
        <p14:creationId xmlns:p14="http://schemas.microsoft.com/office/powerpoint/2010/main" val="113819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5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⚡ </a:t>
            </a: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Optimization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3"/>
          <p:cNvSpPr>
            <a:spLocks noGrp="1" noChangeArrowheads="1"/>
          </p:cNvSpPr>
          <p:nvPr>
            <p:ph idx="1"/>
          </p:nvPr>
        </p:nvSpPr>
        <p:spPr bwMode="auto">
          <a:xfrm>
            <a:off x="106679" y="1214763"/>
            <a:ext cx="4661263" cy="24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✅ Indexing Strategy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Users: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Indexed on email for fast user lookups</a:t>
            </a:r>
          </a:p>
          <a:p>
            <a:pPr lvl="0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Courses: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Compound index on title (text) and category for efficient search and filtering</a:t>
            </a:r>
          </a:p>
          <a:p>
            <a:pPr lvl="0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Assignments: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Indexed on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dueDate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quick date range queries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83085" y="1325563"/>
            <a:ext cx="4463143" cy="22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🔍 </a:t>
            </a:r>
            <a:r>
              <a:rPr lang="en-US" sz="1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2: Search Courses with "Data" in Title and Category "Engineering"</a:t>
            </a:r>
            <a:endParaRPr lang="en-US" sz="1200" kern="100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Query:</a:t>
            </a:r>
            <a:r>
              <a:rPr lang="en-US" sz="1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50" kern="0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{"$text": {"$search": "Data"}, "category": "Engineering"}</a:t>
            </a:r>
            <a:endParaRPr lang="en-US" sz="1200" kern="100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Used:</a:t>
            </a:r>
            <a:r>
              <a:rPr lang="en-US" sz="1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50" kern="0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title_text_category_1</a:t>
            </a:r>
            <a:endParaRPr lang="en-US" sz="1200" kern="100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Time:</a:t>
            </a:r>
            <a:r>
              <a:rPr lang="en-US" sz="1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50" kern="0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0.000084 sec</a:t>
            </a:r>
            <a:endParaRPr lang="en-US" sz="1200" kern="100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Plan:</a:t>
            </a:r>
            <a:r>
              <a:rPr lang="en-US" sz="1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TEXT_MATCH using compound index for full-text and category filter</a:t>
            </a:r>
            <a:endParaRPr lang="en-US" sz="12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8674" y="4095724"/>
            <a:ext cx="4293326" cy="208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🔍 Query 1: Find User by Email</a:t>
            </a:r>
            <a:endParaRPr lang="en-US" sz="1400" kern="100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Query:</a:t>
            </a:r>
            <a:r>
              <a:rPr lang="en-US" sz="16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kern="0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{"email": "alice.johnson@example.com"}</a:t>
            </a:r>
            <a:endParaRPr lang="en-US" sz="1400" kern="100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Used:</a:t>
            </a:r>
            <a:r>
              <a:rPr lang="en-US" sz="16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kern="0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email_1</a:t>
            </a:r>
            <a:endParaRPr lang="en-US" sz="1400" kern="100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Time:</a:t>
            </a:r>
            <a:r>
              <a:rPr lang="en-US" sz="16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kern="0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0.000122 sec</a:t>
            </a:r>
            <a:endParaRPr lang="en-US" sz="1400" kern="100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Plan:</a:t>
            </a:r>
            <a:r>
              <a:rPr lang="en-US" sz="1600" kern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Direct index scan (IXSCAN) – ultra-fast retrieval</a:t>
            </a:r>
            <a:endParaRPr lang="en-US" sz="1600" kern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83085" y="3952033"/>
            <a:ext cx="5299166" cy="205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🔍 Query 3: Assignments Due in Next 7 Days</a:t>
            </a:r>
            <a:endParaRPr lang="en-US" sz="1600" kern="100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Query:</a:t>
            </a:r>
            <a:r>
              <a:rPr lang="en-US" sz="16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kern="0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</a:t>
            </a:r>
            <a:r>
              <a:rPr lang="en-US" sz="1600" kern="0" dirty="0" err="1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dueDate</a:t>
            </a:r>
            <a:r>
              <a:rPr lang="en-US" sz="1600" kern="0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{"$</a:t>
            </a:r>
            <a:r>
              <a:rPr lang="en-US" sz="1600" kern="0" dirty="0" err="1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gte</a:t>
            </a:r>
            <a:r>
              <a:rPr lang="en-US" sz="1600" kern="0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today, "$</a:t>
            </a:r>
            <a:r>
              <a:rPr lang="en-US" sz="1600" kern="0" dirty="0" err="1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lte</a:t>
            </a:r>
            <a:r>
              <a:rPr lang="en-US" sz="1600" kern="0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</a:t>
            </a:r>
            <a:r>
              <a:rPr lang="en-US" sz="1600" kern="0" dirty="0" err="1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nextWeek</a:t>
            </a:r>
            <a:r>
              <a:rPr lang="en-US" sz="1600" kern="0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}}</a:t>
            </a:r>
            <a:endParaRPr lang="en-US" sz="1600" kern="100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Used:</a:t>
            </a:r>
            <a:r>
              <a:rPr lang="en-US" sz="16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kern="0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dueDate_1</a:t>
            </a:r>
            <a:endParaRPr lang="en-US" sz="1600" kern="100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Time:</a:t>
            </a:r>
            <a:r>
              <a:rPr lang="en-US" sz="16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kern="0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0.000077 sec</a:t>
            </a:r>
            <a:endParaRPr lang="en-US" sz="1600" kern="100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Plan:</a:t>
            </a:r>
            <a:r>
              <a:rPr lang="en-US" sz="16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IXSCAN for fast date-range filtering</a:t>
            </a:r>
            <a:endParaRPr lang="en-US" sz="16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8674" y="6312679"/>
            <a:ext cx="11752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💡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Result: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 queries leveraged indexes effectively, minimizing execution time and boosting performance.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8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🚀 Challenges, Lessons Learned &amp; Future Work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54" y="1417895"/>
            <a:ext cx="6814458" cy="10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⚠️ Challenges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Faced</a:t>
            </a:r>
          </a:p>
          <a:p>
            <a:pPr marL="0" lvl="0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Designing an effective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structure was complex</a:t>
            </a: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(balancing flexibility of NoSQL with need for data consistency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71306" y="2872571"/>
            <a:ext cx="69712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📚 Lessons Learned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Gained hands-on experience with </a:t>
            </a:r>
            <a:r>
              <a:rPr lang="en-US" b="1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end-to-end MongoDB development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Successfully applied: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 validation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Aggregation pipelines</a:t>
            </a:r>
            <a:endParaRPr lang="en-US" dirty="0" smtClean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Indexing for performance</a:t>
            </a: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58" y="5268398"/>
            <a:ext cx="71584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🔮 Future Enhancements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Geospatial queries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location-based features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 engine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personalized course suggestions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Archiving strategies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old or inactive data</a:t>
            </a:r>
          </a:p>
        </p:txBody>
      </p:sp>
    </p:spTree>
    <p:extLst>
      <p:ext uri="{BB962C8B-B14F-4D97-AF65-F5344CB8AC3E}">
        <p14:creationId xmlns:p14="http://schemas.microsoft.com/office/powerpoint/2010/main" val="97488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690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Symbol</vt:lpstr>
      <vt:lpstr>Tahoma</vt:lpstr>
      <vt:lpstr>Wingdings</vt:lpstr>
      <vt:lpstr>Office Theme</vt:lpstr>
      <vt:lpstr>EduHub MongoDB Project Presentation</vt:lpstr>
      <vt:lpstr>✨ Project Introduction</vt:lpstr>
      <vt:lpstr>✨ Project Overview</vt:lpstr>
      <vt:lpstr>📅 Database Design &amp; Collections</vt:lpstr>
      <vt:lpstr>🔄 Data Population</vt:lpstr>
      <vt:lpstr>🔢 CRUD Operations</vt:lpstr>
      <vt:lpstr>📊 Aggregation &amp; Analytics</vt:lpstr>
      <vt:lpstr>⚡ Performance Optimization</vt:lpstr>
      <vt:lpstr>🚀 Challenges, Lessons Learned &amp;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EduHub MongoDB Project Presentation</dc:title>
  <dc:creator>User</dc:creator>
  <cp:lastModifiedBy>User </cp:lastModifiedBy>
  <cp:revision>7</cp:revision>
  <dcterms:created xsi:type="dcterms:W3CDTF">2025-06-17T06:43:20Z</dcterms:created>
  <dcterms:modified xsi:type="dcterms:W3CDTF">2025-06-17T07:44:43Z</dcterms:modified>
</cp:coreProperties>
</file>