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 id="268"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3DA"/>
    <a:srgbClr val="F2B800"/>
    <a:srgbClr val="FF89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94275-7B5C-4DA6-B13D-B305E18B84FF}" v="4276" dt="2019-01-27T10:31:52.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48"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ya toyota" userId="7b16d6efdc66ecd3" providerId="LiveId" clId="{3D094275-7B5C-4DA6-B13D-B305E18B84FF}"/>
    <pc:docChg chg="undo custSel mod addSld delSld modSld sldOrd">
      <pc:chgData name="masaya toyota" userId="7b16d6efdc66ecd3" providerId="LiveId" clId="{3D094275-7B5C-4DA6-B13D-B305E18B84FF}" dt="2019-01-27T10:31:52.152" v="4256" actId="1076"/>
      <pc:docMkLst>
        <pc:docMk/>
      </pc:docMkLst>
      <pc:sldChg chg="addSp modSp">
        <pc:chgData name="masaya toyota" userId="7b16d6efdc66ecd3" providerId="LiveId" clId="{3D094275-7B5C-4DA6-B13D-B305E18B84FF}" dt="2019-01-27T05:37:28.753" v="389" actId="403"/>
        <pc:sldMkLst>
          <pc:docMk/>
          <pc:sldMk cId="925863278" sldId="256"/>
        </pc:sldMkLst>
        <pc:spChg chg="mod">
          <ac:chgData name="masaya toyota" userId="7b16d6efdc66ecd3" providerId="LiveId" clId="{3D094275-7B5C-4DA6-B13D-B305E18B84FF}" dt="2019-01-27T05:37:22.929" v="388" actId="27636"/>
          <ac:spMkLst>
            <pc:docMk/>
            <pc:sldMk cId="925863278" sldId="256"/>
            <ac:spMk id="2" creationId="{5190F321-EC51-4321-A031-53FAB027F8AD}"/>
          </ac:spMkLst>
        </pc:spChg>
        <pc:spChg chg="mod">
          <ac:chgData name="masaya toyota" userId="7b16d6efdc66ecd3" providerId="LiveId" clId="{3D094275-7B5C-4DA6-B13D-B305E18B84FF}" dt="2019-01-27T05:37:28.753" v="389" actId="403"/>
          <ac:spMkLst>
            <pc:docMk/>
            <pc:sldMk cId="925863278" sldId="256"/>
            <ac:spMk id="3" creationId="{F0B77B41-2BDA-414C-801E-92704932FEE0}"/>
          </ac:spMkLst>
        </pc:spChg>
        <pc:picChg chg="add mod ord">
          <ac:chgData name="masaya toyota" userId="7b16d6efdc66ecd3" providerId="LiveId" clId="{3D094275-7B5C-4DA6-B13D-B305E18B84FF}" dt="2019-01-27T05:36:01.266" v="358" actId="1076"/>
          <ac:picMkLst>
            <pc:docMk/>
            <pc:sldMk cId="925863278" sldId="256"/>
            <ac:picMk id="5" creationId="{359DB6F1-7119-4886-B3EF-552CB3460076}"/>
          </ac:picMkLst>
        </pc:picChg>
      </pc:sldChg>
      <pc:sldChg chg="addSp delSp modSp add mod setBg">
        <pc:chgData name="masaya toyota" userId="7b16d6efdc66ecd3" providerId="LiveId" clId="{3D094275-7B5C-4DA6-B13D-B305E18B84FF}" dt="2019-01-27T06:07:20.661" v="940" actId="14100"/>
        <pc:sldMkLst>
          <pc:docMk/>
          <pc:sldMk cId="377976385" sldId="257"/>
        </pc:sldMkLst>
        <pc:spChg chg="mod">
          <ac:chgData name="masaya toyota" userId="7b16d6efdc66ecd3" providerId="LiveId" clId="{3D094275-7B5C-4DA6-B13D-B305E18B84FF}" dt="2019-01-27T05:37:40.695" v="391" actId="2711"/>
          <ac:spMkLst>
            <pc:docMk/>
            <pc:sldMk cId="377976385" sldId="257"/>
            <ac:spMk id="2" creationId="{0FAD4A05-5DB9-4229-9382-BA97A4504A2E}"/>
          </ac:spMkLst>
        </pc:spChg>
        <pc:spChg chg="mod ord">
          <ac:chgData name="masaya toyota" userId="7b16d6efdc66ecd3" providerId="LiveId" clId="{3D094275-7B5C-4DA6-B13D-B305E18B84FF}" dt="2019-01-27T05:38:31.944" v="415" actId="14100"/>
          <ac:spMkLst>
            <pc:docMk/>
            <pc:sldMk cId="377976385" sldId="257"/>
            <ac:spMk id="3" creationId="{9D143D28-5736-425F-BEBF-C75255A0C5B9}"/>
          </ac:spMkLst>
        </pc:spChg>
        <pc:spChg chg="add del">
          <ac:chgData name="masaya toyota" userId="7b16d6efdc66ecd3" providerId="LiveId" clId="{3D094275-7B5C-4DA6-B13D-B305E18B84FF}" dt="2019-01-27T05:33:50.022" v="298" actId="26606"/>
          <ac:spMkLst>
            <pc:docMk/>
            <pc:sldMk cId="377976385" sldId="257"/>
            <ac:spMk id="16" creationId="{F14C4335-08FB-4490-8F61-4039C3EC6766}"/>
          </ac:spMkLst>
        </pc:spChg>
        <pc:spChg chg="add del">
          <ac:chgData name="masaya toyota" userId="7b16d6efdc66ecd3" providerId="LiveId" clId="{3D094275-7B5C-4DA6-B13D-B305E18B84FF}" dt="2019-01-27T05:33:50.022" v="298" actId="26606"/>
          <ac:spMkLst>
            <pc:docMk/>
            <pc:sldMk cId="377976385" sldId="257"/>
            <ac:spMk id="18" creationId="{B8A816C8-598B-45E5-9B45-F804F57B4F44}"/>
          </ac:spMkLst>
        </pc:spChg>
        <pc:spChg chg="add del">
          <ac:chgData name="masaya toyota" userId="7b16d6efdc66ecd3" providerId="LiveId" clId="{3D094275-7B5C-4DA6-B13D-B305E18B84FF}" dt="2019-01-27T05:33:50.022" v="298" actId="26606"/>
          <ac:spMkLst>
            <pc:docMk/>
            <pc:sldMk cId="377976385" sldId="257"/>
            <ac:spMk id="20" creationId="{AA0638BD-AB41-4E1E-B2A8-353E929A8096}"/>
          </ac:spMkLst>
        </pc:spChg>
        <pc:spChg chg="add del">
          <ac:chgData name="masaya toyota" userId="7b16d6efdc66ecd3" providerId="LiveId" clId="{3D094275-7B5C-4DA6-B13D-B305E18B84FF}" dt="2019-01-27T05:33:50.022" v="298" actId="26606"/>
          <ac:spMkLst>
            <pc:docMk/>
            <pc:sldMk cId="377976385" sldId="257"/>
            <ac:spMk id="22" creationId="{C30B9C62-5DDD-431E-846F-6B4B1A7280FA}"/>
          </ac:spMkLst>
        </pc:spChg>
        <pc:spChg chg="add del">
          <ac:chgData name="masaya toyota" userId="7b16d6efdc66ecd3" providerId="LiveId" clId="{3D094275-7B5C-4DA6-B13D-B305E18B84FF}" dt="2019-01-27T05:33:50.022" v="298" actId="26606"/>
          <ac:spMkLst>
            <pc:docMk/>
            <pc:sldMk cId="377976385" sldId="257"/>
            <ac:spMk id="26" creationId="{00454349-A0A0-43E5-AD5E-E504BBBDD656}"/>
          </ac:spMkLst>
        </pc:spChg>
        <pc:spChg chg="add del">
          <ac:chgData name="masaya toyota" userId="7b16d6efdc66ecd3" providerId="LiveId" clId="{3D094275-7B5C-4DA6-B13D-B305E18B84FF}" dt="2019-01-27T05:33:50.022" v="298" actId="26606"/>
          <ac:spMkLst>
            <pc:docMk/>
            <pc:sldMk cId="377976385" sldId="257"/>
            <ac:spMk id="28" creationId="{DF71825E-04E7-421B-9899-83DE9B6E5D76}"/>
          </ac:spMkLst>
        </pc:spChg>
        <pc:spChg chg="add del">
          <ac:chgData name="masaya toyota" userId="7b16d6efdc66ecd3" providerId="LiveId" clId="{3D094275-7B5C-4DA6-B13D-B305E18B84FF}" dt="2019-01-27T05:33:50.022" v="298" actId="26606"/>
          <ac:spMkLst>
            <pc:docMk/>
            <pc:sldMk cId="377976385" sldId="257"/>
            <ac:spMk id="30" creationId="{078A0EC3-48AE-465F-8B72-077F8865A03C}"/>
          </ac:spMkLst>
        </pc:spChg>
        <pc:spChg chg="add del">
          <ac:chgData name="masaya toyota" userId="7b16d6efdc66ecd3" providerId="LiveId" clId="{3D094275-7B5C-4DA6-B13D-B305E18B84FF}" dt="2019-01-27T05:33:50.022" v="298" actId="26606"/>
          <ac:spMkLst>
            <pc:docMk/>
            <pc:sldMk cId="377976385" sldId="257"/>
            <ac:spMk id="32" creationId="{2C6D191B-5653-4FE1-BB13-2156B7BA5420}"/>
          </ac:spMkLst>
        </pc:spChg>
        <pc:spChg chg="add">
          <ac:chgData name="masaya toyota" userId="7b16d6efdc66ecd3" providerId="LiveId" clId="{3D094275-7B5C-4DA6-B13D-B305E18B84FF}" dt="2019-01-27T05:33:50.042" v="299" actId="26606"/>
          <ac:spMkLst>
            <pc:docMk/>
            <pc:sldMk cId="377976385" sldId="257"/>
            <ac:spMk id="34" creationId="{B8B1FDAA-59F8-4F9D-96D4-5609017E6362}"/>
          </ac:spMkLst>
        </pc:spChg>
        <pc:spChg chg="add">
          <ac:chgData name="masaya toyota" userId="7b16d6efdc66ecd3" providerId="LiveId" clId="{3D094275-7B5C-4DA6-B13D-B305E18B84FF}" dt="2019-01-27T05:33:50.042" v="299" actId="26606"/>
          <ac:spMkLst>
            <pc:docMk/>
            <pc:sldMk cId="377976385" sldId="257"/>
            <ac:spMk id="35" creationId="{CE27FC5C-86EB-4ED5-A25E-A261FF6431A5}"/>
          </ac:spMkLst>
        </pc:spChg>
        <pc:spChg chg="add">
          <ac:chgData name="masaya toyota" userId="7b16d6efdc66ecd3" providerId="LiveId" clId="{3D094275-7B5C-4DA6-B13D-B305E18B84FF}" dt="2019-01-27T05:33:50.042" v="299" actId="26606"/>
          <ac:spMkLst>
            <pc:docMk/>
            <pc:sldMk cId="377976385" sldId="257"/>
            <ac:spMk id="36" creationId="{55D19E2B-BF80-498A-B358-ADE14AAE1454}"/>
          </ac:spMkLst>
        </pc:spChg>
        <pc:spChg chg="add">
          <ac:chgData name="masaya toyota" userId="7b16d6efdc66ecd3" providerId="LiveId" clId="{3D094275-7B5C-4DA6-B13D-B305E18B84FF}" dt="2019-01-27T05:33:50.042" v="299" actId="26606"/>
          <ac:spMkLst>
            <pc:docMk/>
            <pc:sldMk cId="377976385" sldId="257"/>
            <ac:spMk id="38" creationId="{55BDE2AA-E9D1-4C54-9B7D-8500E33A9BC8}"/>
          </ac:spMkLst>
        </pc:spChg>
        <pc:spChg chg="add">
          <ac:chgData name="masaya toyota" userId="7b16d6efdc66ecd3" providerId="LiveId" clId="{3D094275-7B5C-4DA6-B13D-B305E18B84FF}" dt="2019-01-27T05:33:50.042" v="299" actId="26606"/>
          <ac:spMkLst>
            <pc:docMk/>
            <pc:sldMk cId="377976385" sldId="257"/>
            <ac:spMk id="39" creationId="{93A247CF-8002-4834-A2DE-150A9A878236}"/>
          </ac:spMkLst>
        </pc:spChg>
        <pc:spChg chg="add">
          <ac:chgData name="masaya toyota" userId="7b16d6efdc66ecd3" providerId="LiveId" clId="{3D094275-7B5C-4DA6-B13D-B305E18B84FF}" dt="2019-01-27T05:33:50.042" v="299" actId="26606"/>
          <ac:spMkLst>
            <pc:docMk/>
            <pc:sldMk cId="377976385" sldId="257"/>
            <ac:spMk id="40" creationId="{ED9A5BD6-3D22-4CEF-9F07-94755AA61D88}"/>
          </ac:spMkLst>
        </pc:spChg>
        <pc:spChg chg="add">
          <ac:chgData name="masaya toyota" userId="7b16d6efdc66ecd3" providerId="LiveId" clId="{3D094275-7B5C-4DA6-B13D-B305E18B84FF}" dt="2019-01-27T05:33:50.042" v="299" actId="26606"/>
          <ac:spMkLst>
            <pc:docMk/>
            <pc:sldMk cId="377976385" sldId="257"/>
            <ac:spMk id="41" creationId="{E9BD3314-5F48-4150-B5E4-D3B1028E0AF5}"/>
          </ac:spMkLst>
        </pc:spChg>
        <pc:picChg chg="add mod ord">
          <ac:chgData name="masaya toyota" userId="7b16d6efdc66ecd3" providerId="LiveId" clId="{3D094275-7B5C-4DA6-B13D-B305E18B84FF}" dt="2019-01-27T05:38:53.595" v="424" actId="1076"/>
          <ac:picMkLst>
            <pc:docMk/>
            <pc:sldMk cId="377976385" sldId="257"/>
            <ac:picMk id="5" creationId="{30910A98-B4AF-4DDB-AFDF-093D098A3C64}"/>
          </ac:picMkLst>
        </pc:picChg>
        <pc:picChg chg="add mod">
          <ac:chgData name="masaya toyota" userId="7b16d6efdc66ecd3" providerId="LiveId" clId="{3D094275-7B5C-4DA6-B13D-B305E18B84FF}" dt="2019-01-27T05:33:50.042" v="299" actId="26606"/>
          <ac:picMkLst>
            <pc:docMk/>
            <pc:sldMk cId="377976385" sldId="257"/>
            <ac:picMk id="7" creationId="{AE846454-51C6-4114-970C-388552E61682}"/>
          </ac:picMkLst>
        </pc:picChg>
        <pc:picChg chg="add mod ord">
          <ac:chgData name="masaya toyota" userId="7b16d6efdc66ecd3" providerId="LiveId" clId="{3D094275-7B5C-4DA6-B13D-B305E18B84FF}" dt="2019-01-27T06:07:20.661" v="940" actId="14100"/>
          <ac:picMkLst>
            <pc:docMk/>
            <pc:sldMk cId="377976385" sldId="257"/>
            <ac:picMk id="9" creationId="{9C9F501E-A24B-415C-AA5F-4C1223040333}"/>
          </ac:picMkLst>
        </pc:picChg>
        <pc:picChg chg="add mod ord">
          <ac:chgData name="masaya toyota" userId="7b16d6efdc66ecd3" providerId="LiveId" clId="{3D094275-7B5C-4DA6-B13D-B305E18B84FF}" dt="2019-01-27T05:34:18.493" v="312" actId="1076"/>
          <ac:picMkLst>
            <pc:docMk/>
            <pc:sldMk cId="377976385" sldId="257"/>
            <ac:picMk id="11" creationId="{B13DACFB-CA82-43BC-AC94-1AD17892021C}"/>
          </ac:picMkLst>
        </pc:picChg>
        <pc:cxnChg chg="add del">
          <ac:chgData name="masaya toyota" userId="7b16d6efdc66ecd3" providerId="LiveId" clId="{3D094275-7B5C-4DA6-B13D-B305E18B84FF}" dt="2019-01-27T05:33:50.022" v="298" actId="26606"/>
          <ac:cxnSpMkLst>
            <pc:docMk/>
            <pc:sldMk cId="377976385" sldId="257"/>
            <ac:cxnSpMk id="24" creationId="{84F30A06-2F0E-4451-8380-FB9539F9124D}"/>
          </ac:cxnSpMkLst>
        </pc:cxnChg>
        <pc:cxnChg chg="add">
          <ac:chgData name="masaya toyota" userId="7b16d6efdc66ecd3" providerId="LiveId" clId="{3D094275-7B5C-4DA6-B13D-B305E18B84FF}" dt="2019-01-27T05:33:50.042" v="299" actId="26606"/>
          <ac:cxnSpMkLst>
            <pc:docMk/>
            <pc:sldMk cId="377976385" sldId="257"/>
            <ac:cxnSpMk id="37" creationId="{9287E749-D390-4EE1-91AF-E740BC2605D5}"/>
          </ac:cxnSpMkLst>
        </pc:cxnChg>
      </pc:sldChg>
      <pc:sldChg chg="addSp delSp modSp add mod setBg setClrOvrMap">
        <pc:chgData name="masaya toyota" userId="7b16d6efdc66ecd3" providerId="LiveId" clId="{3D094275-7B5C-4DA6-B13D-B305E18B84FF}" dt="2019-01-27T06:29:46.545" v="1473" actId="1076"/>
        <pc:sldMkLst>
          <pc:docMk/>
          <pc:sldMk cId="3026792326" sldId="258"/>
        </pc:sldMkLst>
        <pc:spChg chg="del mod">
          <ac:chgData name="masaya toyota" userId="7b16d6efdc66ecd3" providerId="LiveId" clId="{3D094275-7B5C-4DA6-B13D-B305E18B84FF}" dt="2019-01-27T06:25:59.388" v="1350" actId="478"/>
          <ac:spMkLst>
            <pc:docMk/>
            <pc:sldMk cId="3026792326" sldId="258"/>
            <ac:spMk id="2" creationId="{1913416A-039A-4D3D-98C0-9442A4A7B7CA}"/>
          </ac:spMkLst>
        </pc:spChg>
        <pc:spChg chg="del">
          <ac:chgData name="masaya toyota" userId="7b16d6efdc66ecd3" providerId="LiveId" clId="{3D094275-7B5C-4DA6-B13D-B305E18B84FF}" dt="2019-01-27T05:43:31.687" v="472"/>
          <ac:spMkLst>
            <pc:docMk/>
            <pc:sldMk cId="3026792326" sldId="258"/>
            <ac:spMk id="3" creationId="{E9AD135D-F440-47CA-976C-E9485434277D}"/>
          </ac:spMkLst>
        </pc:spChg>
        <pc:spChg chg="add mod">
          <ac:chgData name="masaya toyota" userId="7b16d6efdc66ecd3" providerId="LiveId" clId="{3D094275-7B5C-4DA6-B13D-B305E18B84FF}" dt="2019-01-27T06:29:46.545" v="1473" actId="1076"/>
          <ac:spMkLst>
            <pc:docMk/>
            <pc:sldMk cId="3026792326" sldId="258"/>
            <ac:spMk id="9" creationId="{EDAF30C2-CDF4-4DD1-8E19-F878474EA340}"/>
          </ac:spMkLst>
        </pc:spChg>
        <pc:spChg chg="add del">
          <ac:chgData name="masaya toyota" userId="7b16d6efdc66ecd3" providerId="LiveId" clId="{3D094275-7B5C-4DA6-B13D-B305E18B84FF}" dt="2019-01-27T05:44:08.881" v="487" actId="26606"/>
          <ac:spMkLst>
            <pc:docMk/>
            <pc:sldMk cId="3026792326" sldId="258"/>
            <ac:spMk id="10" creationId="{21D53CA0-FDE7-4B62-AE74-A671E6B82DC8}"/>
          </ac:spMkLst>
        </pc:spChg>
        <pc:spChg chg="add del">
          <ac:chgData name="masaya toyota" userId="7b16d6efdc66ecd3" providerId="LiveId" clId="{3D094275-7B5C-4DA6-B13D-B305E18B84FF}" dt="2019-01-27T05:44:08.881" v="487" actId="26606"/>
          <ac:spMkLst>
            <pc:docMk/>
            <pc:sldMk cId="3026792326" sldId="258"/>
            <ac:spMk id="12" creationId="{06FA22A8-DAD2-4DBF-BCF6-AA00E9D83620}"/>
          </ac:spMkLst>
        </pc:spChg>
        <pc:spChg chg="add del">
          <ac:chgData name="masaya toyota" userId="7b16d6efdc66ecd3" providerId="LiveId" clId="{3D094275-7B5C-4DA6-B13D-B305E18B84FF}" dt="2019-01-27T05:44:10.445" v="491" actId="26606"/>
          <ac:spMkLst>
            <pc:docMk/>
            <pc:sldMk cId="3026792326" sldId="258"/>
            <ac:spMk id="13" creationId="{990D0034-F768-41E7-85D4-F38C4DE85770}"/>
          </ac:spMkLst>
        </pc:spChg>
        <pc:spChg chg="add del">
          <ac:chgData name="masaya toyota" userId="7b16d6efdc66ecd3" providerId="LiveId" clId="{3D094275-7B5C-4DA6-B13D-B305E18B84FF}" dt="2019-01-27T05:44:10.445" v="491" actId="26606"/>
          <ac:spMkLst>
            <pc:docMk/>
            <pc:sldMk cId="3026792326" sldId="258"/>
            <ac:spMk id="15" creationId="{C4F7E42D-8B5A-4FC8-81CD-9E60171F7FA8}"/>
          </ac:spMkLst>
        </pc:spChg>
        <pc:spChg chg="add del">
          <ac:chgData name="masaya toyota" userId="7b16d6efdc66ecd3" providerId="LiveId" clId="{3D094275-7B5C-4DA6-B13D-B305E18B84FF}" dt="2019-01-27T05:44:08.881" v="487" actId="26606"/>
          <ac:spMkLst>
            <pc:docMk/>
            <pc:sldMk cId="3026792326" sldId="258"/>
            <ac:spMk id="16" creationId="{69C5F1CC-81CF-4FB4-9977-391DF5B090C7}"/>
          </ac:spMkLst>
        </pc:spChg>
        <pc:spChg chg="add del">
          <ac:chgData name="masaya toyota" userId="7b16d6efdc66ecd3" providerId="LiveId" clId="{3D094275-7B5C-4DA6-B13D-B305E18B84FF}" dt="2019-01-27T05:44:10.445" v="491" actId="26606"/>
          <ac:spMkLst>
            <pc:docMk/>
            <pc:sldMk cId="3026792326" sldId="258"/>
            <ac:spMk id="17" creationId="{8C04651D-B9F4-4935-A02D-364153FBDF54}"/>
          </ac:spMkLst>
        </pc:spChg>
        <pc:spChg chg="add del">
          <ac:chgData name="masaya toyota" userId="7b16d6efdc66ecd3" providerId="LiveId" clId="{3D094275-7B5C-4DA6-B13D-B305E18B84FF}" dt="2019-01-27T05:44:08.881" v="487" actId="26606"/>
          <ac:spMkLst>
            <pc:docMk/>
            <pc:sldMk cId="3026792326" sldId="258"/>
            <ac:spMk id="18" creationId="{AFDD4421-3DEC-4941-9625-756F8B5C6BB8}"/>
          </ac:spMkLst>
        </pc:spChg>
        <pc:spChg chg="add del">
          <ac:chgData name="masaya toyota" userId="7b16d6efdc66ecd3" providerId="LiveId" clId="{3D094275-7B5C-4DA6-B13D-B305E18B84FF}" dt="2019-01-27T05:44:12.503" v="495" actId="26606"/>
          <ac:spMkLst>
            <pc:docMk/>
            <pc:sldMk cId="3026792326" sldId="258"/>
            <ac:spMk id="19" creationId="{EE922679-5189-4C5C-9FBB-6839F89C665D}"/>
          </ac:spMkLst>
        </pc:spChg>
        <pc:spChg chg="add del">
          <ac:chgData name="masaya toyota" userId="7b16d6efdc66ecd3" providerId="LiveId" clId="{3D094275-7B5C-4DA6-B13D-B305E18B84FF}" dt="2019-01-27T05:44:09.419" v="489" actId="26606"/>
          <ac:spMkLst>
            <pc:docMk/>
            <pc:sldMk cId="3026792326" sldId="258"/>
            <ac:spMk id="20" creationId="{D9DB1F97-BFF9-46CC-8EB4-BB63B98F13CA}"/>
          </ac:spMkLst>
        </pc:spChg>
        <pc:spChg chg="add del">
          <ac:chgData name="masaya toyota" userId="7b16d6efdc66ecd3" providerId="LiveId" clId="{3D094275-7B5C-4DA6-B13D-B305E18B84FF}" dt="2019-01-27T05:44:09.419" v="489" actId="26606"/>
          <ac:spMkLst>
            <pc:docMk/>
            <pc:sldMk cId="3026792326" sldId="258"/>
            <ac:spMk id="21" creationId="{4A8FFEA1-1B69-4F42-B552-0CCF7259687D}"/>
          </ac:spMkLst>
        </pc:spChg>
        <pc:spChg chg="add del">
          <ac:chgData name="masaya toyota" userId="7b16d6efdc66ecd3" providerId="LiveId" clId="{3D094275-7B5C-4DA6-B13D-B305E18B84FF}" dt="2019-01-27T05:44:09.419" v="489" actId="26606"/>
          <ac:spMkLst>
            <pc:docMk/>
            <pc:sldMk cId="3026792326" sldId="258"/>
            <ac:spMk id="22" creationId="{88CAE6E3-39B4-4A16-97BC-9C376B9B7EAF}"/>
          </ac:spMkLst>
        </pc:spChg>
        <pc:spChg chg="add del">
          <ac:chgData name="masaya toyota" userId="7b16d6efdc66ecd3" providerId="LiveId" clId="{3D094275-7B5C-4DA6-B13D-B305E18B84FF}" dt="2019-01-27T05:44:09.419" v="489" actId="26606"/>
          <ac:spMkLst>
            <pc:docMk/>
            <pc:sldMk cId="3026792326" sldId="258"/>
            <ac:spMk id="23" creationId="{AA3C9226-5EC8-460B-82D7-72AA994DF95E}"/>
          </ac:spMkLst>
        </pc:spChg>
        <pc:spChg chg="add del">
          <ac:chgData name="masaya toyota" userId="7b16d6efdc66ecd3" providerId="LiveId" clId="{3D094275-7B5C-4DA6-B13D-B305E18B84FF}" dt="2019-01-27T05:44:09.419" v="489" actId="26606"/>
          <ac:spMkLst>
            <pc:docMk/>
            <pc:sldMk cId="3026792326" sldId="258"/>
            <ac:spMk id="25" creationId="{E6AA15AE-DAFE-4E1E-B05F-F57962FD3A2F}"/>
          </ac:spMkLst>
        </pc:spChg>
        <pc:spChg chg="add del">
          <ac:chgData name="masaya toyota" userId="7b16d6efdc66ecd3" providerId="LiveId" clId="{3D094275-7B5C-4DA6-B13D-B305E18B84FF}" dt="2019-01-27T05:44:10.445" v="491" actId="26606"/>
          <ac:spMkLst>
            <pc:docMk/>
            <pc:sldMk cId="3026792326" sldId="258"/>
            <ac:spMk id="28" creationId="{19E95728-86CF-47B8-A0A4-D13FA162149D}"/>
          </ac:spMkLst>
        </pc:spChg>
        <pc:spChg chg="add del">
          <ac:chgData name="masaya toyota" userId="7b16d6efdc66ecd3" providerId="LiveId" clId="{3D094275-7B5C-4DA6-B13D-B305E18B84FF}" dt="2019-01-27T05:44:11.737" v="493" actId="26606"/>
          <ac:spMkLst>
            <pc:docMk/>
            <pc:sldMk cId="3026792326" sldId="258"/>
            <ac:spMk id="32" creationId="{D0609549-16F3-4136-A191-8AE8C23F4741}"/>
          </ac:spMkLst>
        </pc:spChg>
        <pc:spChg chg="add del">
          <ac:chgData name="masaya toyota" userId="7b16d6efdc66ecd3" providerId="LiveId" clId="{3D094275-7B5C-4DA6-B13D-B305E18B84FF}" dt="2019-01-27T05:44:11.737" v="493" actId="26606"/>
          <ac:spMkLst>
            <pc:docMk/>
            <pc:sldMk cId="3026792326" sldId="258"/>
            <ac:spMk id="33" creationId="{7DD2B04A-1137-44B5-B028-ACB68B02C73D}"/>
          </ac:spMkLst>
        </pc:spChg>
        <pc:spChg chg="add del">
          <ac:chgData name="masaya toyota" userId="7b16d6efdc66ecd3" providerId="LiveId" clId="{3D094275-7B5C-4DA6-B13D-B305E18B84FF}" dt="2019-01-27T05:44:11.737" v="493" actId="26606"/>
          <ac:spMkLst>
            <pc:docMk/>
            <pc:sldMk cId="3026792326" sldId="258"/>
            <ac:spMk id="34" creationId="{49AA227F-6DA2-4C84-A893-F326972F0FCB}"/>
          </ac:spMkLst>
        </pc:spChg>
        <pc:spChg chg="add del">
          <ac:chgData name="masaya toyota" userId="7b16d6efdc66ecd3" providerId="LiveId" clId="{3D094275-7B5C-4DA6-B13D-B305E18B84FF}" dt="2019-01-27T05:44:12.503" v="495" actId="26606"/>
          <ac:spMkLst>
            <pc:docMk/>
            <pc:sldMk cId="3026792326" sldId="258"/>
            <ac:spMk id="36" creationId="{F83BAE65-D215-4292-9498-D9610AC2C69F}"/>
          </ac:spMkLst>
        </pc:spChg>
        <pc:spChg chg="add del">
          <ac:chgData name="masaya toyota" userId="7b16d6efdc66ecd3" providerId="LiveId" clId="{3D094275-7B5C-4DA6-B13D-B305E18B84FF}" dt="2019-01-27T05:44:12.503" v="495" actId="26606"/>
          <ac:spMkLst>
            <pc:docMk/>
            <pc:sldMk cId="3026792326" sldId="258"/>
            <ac:spMk id="39" creationId="{5013958B-E105-400D-B115-436BB3ED2679}"/>
          </ac:spMkLst>
        </pc:spChg>
        <pc:spChg chg="add del">
          <ac:chgData name="masaya toyota" userId="7b16d6efdc66ecd3" providerId="LiveId" clId="{3D094275-7B5C-4DA6-B13D-B305E18B84FF}" dt="2019-01-27T05:44:12.503" v="495" actId="26606"/>
          <ac:spMkLst>
            <pc:docMk/>
            <pc:sldMk cId="3026792326" sldId="258"/>
            <ac:spMk id="40" creationId="{86C05757-249C-4F2B-B326-B940FDD9C439}"/>
          </ac:spMkLst>
        </pc:spChg>
        <pc:spChg chg="add del">
          <ac:chgData name="masaya toyota" userId="7b16d6efdc66ecd3" providerId="LiveId" clId="{3D094275-7B5C-4DA6-B13D-B305E18B84FF}" dt="2019-01-27T05:44:13.899" v="497" actId="26606"/>
          <ac:spMkLst>
            <pc:docMk/>
            <pc:sldMk cId="3026792326" sldId="258"/>
            <ac:spMk id="42" creationId="{990D0034-F768-41E7-85D4-F38C4DE85770}"/>
          </ac:spMkLst>
        </pc:spChg>
        <pc:spChg chg="add del">
          <ac:chgData name="masaya toyota" userId="7b16d6efdc66ecd3" providerId="LiveId" clId="{3D094275-7B5C-4DA6-B13D-B305E18B84FF}" dt="2019-01-27T05:44:13.899" v="497" actId="26606"/>
          <ac:spMkLst>
            <pc:docMk/>
            <pc:sldMk cId="3026792326" sldId="258"/>
            <ac:spMk id="44" creationId="{82A64493-D5A9-4085-9FA7-AE817AE5E46F}"/>
          </ac:spMkLst>
        </pc:spChg>
        <pc:spChg chg="add del">
          <ac:chgData name="masaya toyota" userId="7b16d6efdc66ecd3" providerId="LiveId" clId="{3D094275-7B5C-4DA6-B13D-B305E18B84FF}" dt="2019-01-27T05:44:14.870" v="499" actId="26606"/>
          <ac:spMkLst>
            <pc:docMk/>
            <pc:sldMk cId="3026792326" sldId="258"/>
            <ac:spMk id="47" creationId="{E2B921FE-88A4-459B-9BE1-BD2EBAD7C2C8}"/>
          </ac:spMkLst>
        </pc:spChg>
        <pc:spChg chg="add del">
          <ac:chgData name="masaya toyota" userId="7b16d6efdc66ecd3" providerId="LiveId" clId="{3D094275-7B5C-4DA6-B13D-B305E18B84FF}" dt="2019-01-27T05:44:14.870" v="499" actId="26606"/>
          <ac:spMkLst>
            <pc:docMk/>
            <pc:sldMk cId="3026792326" sldId="258"/>
            <ac:spMk id="48" creationId="{45270C1D-1DCF-4928-B175-32F33CEC384F}"/>
          </ac:spMkLst>
        </pc:spChg>
        <pc:spChg chg="add del">
          <ac:chgData name="masaya toyota" userId="7b16d6efdc66ecd3" providerId="LiveId" clId="{3D094275-7B5C-4DA6-B13D-B305E18B84FF}" dt="2019-01-27T05:44:14.870" v="499" actId="26606"/>
          <ac:spMkLst>
            <pc:docMk/>
            <pc:sldMk cId="3026792326" sldId="258"/>
            <ac:spMk id="49" creationId="{445D8BD5-E322-4FBB-8CDC-966E2C4FC5D2}"/>
          </ac:spMkLst>
        </pc:spChg>
        <pc:spChg chg="add del">
          <ac:chgData name="masaya toyota" userId="7b16d6efdc66ecd3" providerId="LiveId" clId="{3D094275-7B5C-4DA6-B13D-B305E18B84FF}" dt="2019-01-27T05:44:14.870" v="499" actId="26606"/>
          <ac:spMkLst>
            <pc:docMk/>
            <pc:sldMk cId="3026792326" sldId="258"/>
            <ac:spMk id="50" creationId="{507E3BCE-143E-411A-809D-0F920A648A08}"/>
          </ac:spMkLst>
        </pc:spChg>
        <pc:spChg chg="add del">
          <ac:chgData name="masaya toyota" userId="7b16d6efdc66ecd3" providerId="LiveId" clId="{3D094275-7B5C-4DA6-B13D-B305E18B84FF}" dt="2019-01-27T05:44:15.553" v="501" actId="26606"/>
          <ac:spMkLst>
            <pc:docMk/>
            <pc:sldMk cId="3026792326" sldId="258"/>
            <ac:spMk id="53" creationId="{038B8727-D318-4B70-B353-C390602FF311}"/>
          </ac:spMkLst>
        </pc:spChg>
        <pc:spChg chg="add del">
          <ac:chgData name="masaya toyota" userId="7b16d6efdc66ecd3" providerId="LiveId" clId="{3D094275-7B5C-4DA6-B13D-B305E18B84FF}" dt="2019-01-27T05:44:15.553" v="501" actId="26606"/>
          <ac:spMkLst>
            <pc:docMk/>
            <pc:sldMk cId="3026792326" sldId="258"/>
            <ac:spMk id="54" creationId="{1B0C8367-28B6-4EF1-B182-01BEC98727DB}"/>
          </ac:spMkLst>
        </pc:spChg>
        <pc:spChg chg="add del">
          <ac:chgData name="masaya toyota" userId="7b16d6efdc66ecd3" providerId="LiveId" clId="{3D094275-7B5C-4DA6-B13D-B305E18B84FF}" dt="2019-01-27T05:44:15.553" v="501" actId="26606"/>
          <ac:spMkLst>
            <pc:docMk/>
            <pc:sldMk cId="3026792326" sldId="258"/>
            <ac:spMk id="55" creationId="{E8009436-DE0C-4EDD-8DF3-AE5AB40FD688}"/>
          </ac:spMkLst>
        </pc:spChg>
        <pc:spChg chg="add del">
          <ac:chgData name="masaya toyota" userId="7b16d6efdc66ecd3" providerId="LiveId" clId="{3D094275-7B5C-4DA6-B13D-B305E18B84FF}" dt="2019-01-27T05:44:15.553" v="501" actId="26606"/>
          <ac:spMkLst>
            <pc:docMk/>
            <pc:sldMk cId="3026792326" sldId="258"/>
            <ac:spMk id="56" creationId="{649E3F4C-17F5-49E4-B05F-80C6B348AF28}"/>
          </ac:spMkLst>
        </pc:spChg>
        <pc:spChg chg="add del">
          <ac:chgData name="masaya toyota" userId="7b16d6efdc66ecd3" providerId="LiveId" clId="{3D094275-7B5C-4DA6-B13D-B305E18B84FF}" dt="2019-01-27T05:44:16.174" v="503" actId="26606"/>
          <ac:spMkLst>
            <pc:docMk/>
            <pc:sldMk cId="3026792326" sldId="258"/>
            <ac:spMk id="59" creationId="{E2B921FE-88A4-459B-9BE1-BD2EBAD7C2C8}"/>
          </ac:spMkLst>
        </pc:spChg>
        <pc:spChg chg="add del">
          <ac:chgData name="masaya toyota" userId="7b16d6efdc66ecd3" providerId="LiveId" clId="{3D094275-7B5C-4DA6-B13D-B305E18B84FF}" dt="2019-01-27T05:44:16.174" v="503" actId="26606"/>
          <ac:spMkLst>
            <pc:docMk/>
            <pc:sldMk cId="3026792326" sldId="258"/>
            <ac:spMk id="60" creationId="{45270C1D-1DCF-4928-B175-32F33CEC384F}"/>
          </ac:spMkLst>
        </pc:spChg>
        <pc:spChg chg="add del">
          <ac:chgData name="masaya toyota" userId="7b16d6efdc66ecd3" providerId="LiveId" clId="{3D094275-7B5C-4DA6-B13D-B305E18B84FF}" dt="2019-01-27T05:44:16.174" v="503" actId="26606"/>
          <ac:spMkLst>
            <pc:docMk/>
            <pc:sldMk cId="3026792326" sldId="258"/>
            <ac:spMk id="61" creationId="{445D8BD5-E322-4FBB-8CDC-966E2C4FC5D2}"/>
          </ac:spMkLst>
        </pc:spChg>
        <pc:spChg chg="add del">
          <ac:chgData name="masaya toyota" userId="7b16d6efdc66ecd3" providerId="LiveId" clId="{3D094275-7B5C-4DA6-B13D-B305E18B84FF}" dt="2019-01-27T05:44:16.174" v="503" actId="26606"/>
          <ac:spMkLst>
            <pc:docMk/>
            <pc:sldMk cId="3026792326" sldId="258"/>
            <ac:spMk id="62" creationId="{507E3BCE-143E-411A-809D-0F920A648A08}"/>
          </ac:spMkLst>
        </pc:spChg>
        <pc:spChg chg="add del">
          <ac:chgData name="masaya toyota" userId="7b16d6efdc66ecd3" providerId="LiveId" clId="{3D094275-7B5C-4DA6-B13D-B305E18B84FF}" dt="2019-01-27T05:44:17.121" v="505" actId="26606"/>
          <ac:spMkLst>
            <pc:docMk/>
            <pc:sldMk cId="3026792326" sldId="258"/>
            <ac:spMk id="65" creationId="{B80045BC-58DB-469C-8997-6C0C16B1739C}"/>
          </ac:spMkLst>
        </pc:spChg>
        <pc:spChg chg="add del">
          <ac:chgData name="masaya toyota" userId="7b16d6efdc66ecd3" providerId="LiveId" clId="{3D094275-7B5C-4DA6-B13D-B305E18B84FF}" dt="2019-01-27T05:44:17.121" v="505" actId="26606"/>
          <ac:spMkLst>
            <pc:docMk/>
            <pc:sldMk cId="3026792326" sldId="258"/>
            <ac:spMk id="68" creationId="{A65D30E9-854A-4636-8932-D6659149F8C3}"/>
          </ac:spMkLst>
        </pc:spChg>
        <pc:spChg chg="add del">
          <ac:chgData name="masaya toyota" userId="7b16d6efdc66ecd3" providerId="LiveId" clId="{3D094275-7B5C-4DA6-B13D-B305E18B84FF}" dt="2019-01-27T05:44:17.121" v="505" actId="26606"/>
          <ac:spMkLst>
            <pc:docMk/>
            <pc:sldMk cId="3026792326" sldId="258"/>
            <ac:spMk id="69" creationId="{150BDA68-EBDD-443C-9B6B-03CA14AFFB3A}"/>
          </ac:spMkLst>
        </pc:spChg>
        <pc:spChg chg="add del">
          <ac:chgData name="masaya toyota" userId="7b16d6efdc66ecd3" providerId="LiveId" clId="{3D094275-7B5C-4DA6-B13D-B305E18B84FF}" dt="2019-01-27T05:44:17.121" v="505" actId="26606"/>
          <ac:spMkLst>
            <pc:docMk/>
            <pc:sldMk cId="3026792326" sldId="258"/>
            <ac:spMk id="70" creationId="{00C07DB3-666C-4A9D-81CE-83B435F95BB5}"/>
          </ac:spMkLst>
        </pc:spChg>
        <pc:spChg chg="add del">
          <ac:chgData name="masaya toyota" userId="7b16d6efdc66ecd3" providerId="LiveId" clId="{3D094275-7B5C-4DA6-B13D-B305E18B84FF}" dt="2019-01-27T05:44:24.016" v="507" actId="26606"/>
          <ac:spMkLst>
            <pc:docMk/>
            <pc:sldMk cId="3026792326" sldId="258"/>
            <ac:spMk id="72" creationId="{990D0034-F768-41E7-85D4-F38C4DE85770}"/>
          </ac:spMkLst>
        </pc:spChg>
        <pc:spChg chg="add del">
          <ac:chgData name="masaya toyota" userId="7b16d6efdc66ecd3" providerId="LiveId" clId="{3D094275-7B5C-4DA6-B13D-B305E18B84FF}" dt="2019-01-27T05:44:24.016" v="507" actId="26606"/>
          <ac:spMkLst>
            <pc:docMk/>
            <pc:sldMk cId="3026792326" sldId="258"/>
            <ac:spMk id="74" creationId="{82A64493-D5A9-4085-9FA7-AE817AE5E46F}"/>
          </ac:spMkLst>
        </pc:spChg>
        <pc:spChg chg="add del">
          <ac:chgData name="masaya toyota" userId="7b16d6efdc66ecd3" providerId="LiveId" clId="{3D094275-7B5C-4DA6-B13D-B305E18B84FF}" dt="2019-01-27T06:26:13.154" v="1355" actId="26606"/>
          <ac:spMkLst>
            <pc:docMk/>
            <pc:sldMk cId="3026792326" sldId="258"/>
            <ac:spMk id="77" creationId="{F83BAE65-D215-4292-9498-D9610AC2C69F}"/>
          </ac:spMkLst>
        </pc:spChg>
        <pc:spChg chg="add del">
          <ac:chgData name="masaya toyota" userId="7b16d6efdc66ecd3" providerId="LiveId" clId="{3D094275-7B5C-4DA6-B13D-B305E18B84FF}" dt="2019-01-27T06:25:59.907" v="1351" actId="478"/>
          <ac:spMkLst>
            <pc:docMk/>
            <pc:sldMk cId="3026792326" sldId="258"/>
            <ac:spMk id="80" creationId="{5013958B-E105-400D-B115-436BB3ED2679}"/>
          </ac:spMkLst>
        </pc:spChg>
        <pc:spChg chg="add del">
          <ac:chgData name="masaya toyota" userId="7b16d6efdc66ecd3" providerId="LiveId" clId="{3D094275-7B5C-4DA6-B13D-B305E18B84FF}" dt="2019-01-27T06:26:13.154" v="1355" actId="26606"/>
          <ac:spMkLst>
            <pc:docMk/>
            <pc:sldMk cId="3026792326" sldId="258"/>
            <ac:spMk id="81" creationId="{86C05757-249C-4F2B-B326-B940FDD9C439}"/>
          </ac:spMkLst>
        </pc:spChg>
        <pc:spChg chg="add del">
          <ac:chgData name="masaya toyota" userId="7b16d6efdc66ecd3" providerId="LiveId" clId="{3D094275-7B5C-4DA6-B13D-B305E18B84FF}" dt="2019-01-27T06:26:13.154" v="1355" actId="26606"/>
          <ac:spMkLst>
            <pc:docMk/>
            <pc:sldMk cId="3026792326" sldId="258"/>
            <ac:spMk id="82" creationId="{EE922679-5189-4C5C-9FBB-6839F89C665D}"/>
          </ac:spMkLst>
        </pc:spChg>
        <pc:spChg chg="add">
          <ac:chgData name="masaya toyota" userId="7b16d6efdc66ecd3" providerId="LiveId" clId="{3D094275-7B5C-4DA6-B13D-B305E18B84FF}" dt="2019-01-27T06:26:13.154" v="1355" actId="26606"/>
          <ac:spMkLst>
            <pc:docMk/>
            <pc:sldMk cId="3026792326" sldId="258"/>
            <ac:spMk id="87" creationId="{AE1AF813-2D2F-4B78-9216-388AF161EDAA}"/>
          </ac:spMkLst>
        </pc:spChg>
        <pc:spChg chg="add">
          <ac:chgData name="masaya toyota" userId="7b16d6efdc66ecd3" providerId="LiveId" clId="{3D094275-7B5C-4DA6-B13D-B305E18B84FF}" dt="2019-01-27T06:26:13.154" v="1355" actId="26606"/>
          <ac:spMkLst>
            <pc:docMk/>
            <pc:sldMk cId="3026792326" sldId="258"/>
            <ac:spMk id="89" creationId="{C47181D2-95D5-4439-9BDF-14D4FDC7BD80}"/>
          </ac:spMkLst>
        </pc:spChg>
        <pc:picChg chg="add del mod">
          <ac:chgData name="masaya toyota" userId="7b16d6efdc66ecd3" providerId="LiveId" clId="{3D094275-7B5C-4DA6-B13D-B305E18B84FF}" dt="2019-01-27T05:44:24.034" v="508" actId="26606"/>
          <ac:picMkLst>
            <pc:docMk/>
            <pc:sldMk cId="3026792326" sldId="258"/>
            <ac:picMk id="5" creationId="{A391993D-D7A6-466B-B433-0CEA0DFC62A3}"/>
          </ac:picMkLst>
        </pc:picChg>
        <pc:picChg chg="add mod">
          <ac:chgData name="masaya toyota" userId="7b16d6efdc66ecd3" providerId="LiveId" clId="{3D094275-7B5C-4DA6-B13D-B305E18B84FF}" dt="2019-01-27T06:28:05.795" v="1379" actId="1076"/>
          <ac:picMkLst>
            <pc:docMk/>
            <pc:sldMk cId="3026792326" sldId="258"/>
            <ac:picMk id="7" creationId="{553C9274-EE68-42D5-9A08-E0613A65C5AA}"/>
          </ac:picMkLst>
        </pc:picChg>
        <pc:picChg chg="add del">
          <ac:chgData name="masaya toyota" userId="7b16d6efdc66ecd3" providerId="LiveId" clId="{3D094275-7B5C-4DA6-B13D-B305E18B84FF}" dt="2019-01-27T05:44:10.445" v="491" actId="26606"/>
          <ac:picMkLst>
            <pc:docMk/>
            <pc:sldMk cId="3026792326" sldId="258"/>
            <ac:picMk id="8" creationId="{A391993D-D7A6-466B-B433-0CEA0DFC62A3}"/>
          </ac:picMkLst>
        </pc:picChg>
        <pc:picChg chg="add del">
          <ac:chgData name="masaya toyota" userId="7b16d6efdc66ecd3" providerId="LiveId" clId="{3D094275-7B5C-4DA6-B13D-B305E18B84FF}" dt="2019-01-27T05:44:11.737" v="493" actId="26606"/>
          <ac:picMkLst>
            <pc:docMk/>
            <pc:sldMk cId="3026792326" sldId="258"/>
            <ac:picMk id="30" creationId="{A391993D-D7A6-466B-B433-0CEA0DFC62A3}"/>
          </ac:picMkLst>
        </pc:picChg>
        <pc:picChg chg="add del">
          <ac:chgData name="masaya toyota" userId="7b16d6efdc66ecd3" providerId="LiveId" clId="{3D094275-7B5C-4DA6-B13D-B305E18B84FF}" dt="2019-01-27T05:44:12.503" v="495" actId="26606"/>
          <ac:picMkLst>
            <pc:docMk/>
            <pc:sldMk cId="3026792326" sldId="258"/>
            <ac:picMk id="37" creationId="{A391993D-D7A6-466B-B433-0CEA0DFC62A3}"/>
          </ac:picMkLst>
        </pc:picChg>
        <pc:picChg chg="add del">
          <ac:chgData name="masaya toyota" userId="7b16d6efdc66ecd3" providerId="LiveId" clId="{3D094275-7B5C-4DA6-B13D-B305E18B84FF}" dt="2019-01-27T05:44:13.899" v="497" actId="26606"/>
          <ac:picMkLst>
            <pc:docMk/>
            <pc:sldMk cId="3026792326" sldId="258"/>
            <ac:picMk id="45" creationId="{A391993D-D7A6-466B-B433-0CEA0DFC62A3}"/>
          </ac:picMkLst>
        </pc:picChg>
        <pc:picChg chg="add del">
          <ac:chgData name="masaya toyota" userId="7b16d6efdc66ecd3" providerId="LiveId" clId="{3D094275-7B5C-4DA6-B13D-B305E18B84FF}" dt="2019-01-27T05:44:14.870" v="499" actId="26606"/>
          <ac:picMkLst>
            <pc:docMk/>
            <pc:sldMk cId="3026792326" sldId="258"/>
            <ac:picMk id="51" creationId="{A391993D-D7A6-466B-B433-0CEA0DFC62A3}"/>
          </ac:picMkLst>
        </pc:picChg>
        <pc:picChg chg="add del">
          <ac:chgData name="masaya toyota" userId="7b16d6efdc66ecd3" providerId="LiveId" clId="{3D094275-7B5C-4DA6-B13D-B305E18B84FF}" dt="2019-01-27T05:44:15.553" v="501" actId="26606"/>
          <ac:picMkLst>
            <pc:docMk/>
            <pc:sldMk cId="3026792326" sldId="258"/>
            <ac:picMk id="57" creationId="{A391993D-D7A6-466B-B433-0CEA0DFC62A3}"/>
          </ac:picMkLst>
        </pc:picChg>
        <pc:picChg chg="add del">
          <ac:chgData name="masaya toyota" userId="7b16d6efdc66ecd3" providerId="LiveId" clId="{3D094275-7B5C-4DA6-B13D-B305E18B84FF}" dt="2019-01-27T05:44:16.174" v="503" actId="26606"/>
          <ac:picMkLst>
            <pc:docMk/>
            <pc:sldMk cId="3026792326" sldId="258"/>
            <ac:picMk id="63" creationId="{A391993D-D7A6-466B-B433-0CEA0DFC62A3}"/>
          </ac:picMkLst>
        </pc:picChg>
        <pc:picChg chg="add del">
          <ac:chgData name="masaya toyota" userId="7b16d6efdc66ecd3" providerId="LiveId" clId="{3D094275-7B5C-4DA6-B13D-B305E18B84FF}" dt="2019-01-27T05:44:17.121" v="505" actId="26606"/>
          <ac:picMkLst>
            <pc:docMk/>
            <pc:sldMk cId="3026792326" sldId="258"/>
            <ac:picMk id="66" creationId="{A391993D-D7A6-466B-B433-0CEA0DFC62A3}"/>
          </ac:picMkLst>
        </pc:picChg>
        <pc:picChg chg="add del">
          <ac:chgData name="masaya toyota" userId="7b16d6efdc66ecd3" providerId="LiveId" clId="{3D094275-7B5C-4DA6-B13D-B305E18B84FF}" dt="2019-01-27T05:44:24.016" v="507" actId="26606"/>
          <ac:picMkLst>
            <pc:docMk/>
            <pc:sldMk cId="3026792326" sldId="258"/>
            <ac:picMk id="75" creationId="{A391993D-D7A6-466B-B433-0CEA0DFC62A3}"/>
          </ac:picMkLst>
        </pc:picChg>
        <pc:picChg chg="add del mod modCrop">
          <ac:chgData name="masaya toyota" userId="7b16d6efdc66ecd3" providerId="LiveId" clId="{3D094275-7B5C-4DA6-B13D-B305E18B84FF}" dt="2019-01-27T06:25:58.115" v="1349" actId="478"/>
          <ac:picMkLst>
            <pc:docMk/>
            <pc:sldMk cId="3026792326" sldId="258"/>
            <ac:picMk id="78" creationId="{A391993D-D7A6-466B-B433-0CEA0DFC62A3}"/>
          </ac:picMkLst>
        </pc:picChg>
        <pc:cxnChg chg="add del">
          <ac:chgData name="masaya toyota" userId="7b16d6efdc66ecd3" providerId="LiveId" clId="{3D094275-7B5C-4DA6-B13D-B305E18B84FF}" dt="2019-01-27T05:44:08.881" v="487" actId="26606"/>
          <ac:cxnSpMkLst>
            <pc:docMk/>
            <pc:sldMk cId="3026792326" sldId="258"/>
            <ac:cxnSpMk id="14" creationId="{38CF2381-9166-48DC-8859-93B6A589395C}"/>
          </ac:cxnSpMkLst>
        </pc:cxnChg>
        <pc:cxnChg chg="add del">
          <ac:chgData name="masaya toyota" userId="7b16d6efdc66ecd3" providerId="LiveId" clId="{3D094275-7B5C-4DA6-B13D-B305E18B84FF}" dt="2019-01-27T05:44:09.419" v="489" actId="26606"/>
          <ac:cxnSpMkLst>
            <pc:docMk/>
            <pc:sldMk cId="3026792326" sldId="258"/>
            <ac:cxnSpMk id="24" creationId="{62A90A9D-33DF-408E-BF4C-F82588935C96}"/>
          </ac:cxnSpMkLst>
        </pc:cxnChg>
        <pc:cxnChg chg="add del">
          <ac:chgData name="masaya toyota" userId="7b16d6efdc66ecd3" providerId="LiveId" clId="{3D094275-7B5C-4DA6-B13D-B305E18B84FF}" dt="2019-01-27T05:44:09.419" v="489" actId="26606"/>
          <ac:cxnSpMkLst>
            <pc:docMk/>
            <pc:sldMk cId="3026792326" sldId="258"/>
            <ac:cxnSpMk id="26" creationId="{D07141D5-A57C-43F5-A655-5BA2D0D2AFF3}"/>
          </ac:cxnSpMkLst>
        </pc:cxnChg>
        <pc:cxnChg chg="add del">
          <ac:chgData name="masaya toyota" userId="7b16d6efdc66ecd3" providerId="LiveId" clId="{3D094275-7B5C-4DA6-B13D-B305E18B84FF}" dt="2019-01-27T05:44:11.737" v="493" actId="26606"/>
          <ac:cxnSpMkLst>
            <pc:docMk/>
            <pc:sldMk cId="3026792326" sldId="258"/>
            <ac:cxnSpMk id="31" creationId="{25C014F1-8E33-495F-A49E-7911F19D8914}"/>
          </ac:cxnSpMkLst>
        </pc:cxnChg>
        <pc:cxnChg chg="add del">
          <ac:chgData name="masaya toyota" userId="7b16d6efdc66ecd3" providerId="LiveId" clId="{3D094275-7B5C-4DA6-B13D-B305E18B84FF}" dt="2019-01-27T05:44:12.503" v="495" actId="26606"/>
          <ac:cxnSpMkLst>
            <pc:docMk/>
            <pc:sldMk cId="3026792326" sldId="258"/>
            <ac:cxnSpMk id="38" creationId="{5C99ACED-3F9B-471D-97BC-E5D2D23198C0}"/>
          </ac:cxnSpMkLst>
        </pc:cxnChg>
        <pc:cxnChg chg="add del">
          <ac:chgData name="masaya toyota" userId="7b16d6efdc66ecd3" providerId="LiveId" clId="{3D094275-7B5C-4DA6-B13D-B305E18B84FF}" dt="2019-01-27T05:44:13.899" v="497" actId="26606"/>
          <ac:cxnSpMkLst>
            <pc:docMk/>
            <pc:sldMk cId="3026792326" sldId="258"/>
            <ac:cxnSpMk id="43" creationId="{5A0A5CF6-407C-4691-8122-49DF69D0020D}"/>
          </ac:cxnSpMkLst>
        </pc:cxnChg>
        <pc:cxnChg chg="add del">
          <ac:chgData name="masaya toyota" userId="7b16d6efdc66ecd3" providerId="LiveId" clId="{3D094275-7B5C-4DA6-B13D-B305E18B84FF}" dt="2019-01-27T05:44:17.121" v="505" actId="26606"/>
          <ac:cxnSpMkLst>
            <pc:docMk/>
            <pc:sldMk cId="3026792326" sldId="258"/>
            <ac:cxnSpMk id="67" creationId="{83EF6BB5-A95D-4C59-808C-3B64F444F29D}"/>
          </ac:cxnSpMkLst>
        </pc:cxnChg>
        <pc:cxnChg chg="add del">
          <ac:chgData name="masaya toyota" userId="7b16d6efdc66ecd3" providerId="LiveId" clId="{3D094275-7B5C-4DA6-B13D-B305E18B84FF}" dt="2019-01-27T05:44:24.016" v="507" actId="26606"/>
          <ac:cxnSpMkLst>
            <pc:docMk/>
            <pc:sldMk cId="3026792326" sldId="258"/>
            <ac:cxnSpMk id="73" creationId="{5A0A5CF6-407C-4691-8122-49DF69D0020D}"/>
          </ac:cxnSpMkLst>
        </pc:cxnChg>
        <pc:cxnChg chg="add del">
          <ac:chgData name="masaya toyota" userId="7b16d6efdc66ecd3" providerId="LiveId" clId="{3D094275-7B5C-4DA6-B13D-B305E18B84FF}" dt="2019-01-27T06:26:13.154" v="1355" actId="26606"/>
          <ac:cxnSpMkLst>
            <pc:docMk/>
            <pc:sldMk cId="3026792326" sldId="258"/>
            <ac:cxnSpMk id="79" creationId="{5C99ACED-3F9B-471D-97BC-E5D2D23198C0}"/>
          </ac:cxnSpMkLst>
        </pc:cxnChg>
      </pc:sldChg>
      <pc:sldChg chg="addSp delSp modSp add mod setBg">
        <pc:chgData name="masaya toyota" userId="7b16d6efdc66ecd3" providerId="LiveId" clId="{3D094275-7B5C-4DA6-B13D-B305E18B84FF}" dt="2019-01-27T05:50:22.600" v="572" actId="403"/>
        <pc:sldMkLst>
          <pc:docMk/>
          <pc:sldMk cId="670421238" sldId="259"/>
        </pc:sldMkLst>
        <pc:spChg chg="mod">
          <ac:chgData name="masaya toyota" userId="7b16d6efdc66ecd3" providerId="LiveId" clId="{3D094275-7B5C-4DA6-B13D-B305E18B84FF}" dt="2019-01-27T05:50:22.600" v="572" actId="403"/>
          <ac:spMkLst>
            <pc:docMk/>
            <pc:sldMk cId="670421238" sldId="259"/>
            <ac:spMk id="2" creationId="{6D6119D4-0E3B-4BB4-9243-4C1EF9E8BD40}"/>
          </ac:spMkLst>
        </pc:spChg>
        <pc:spChg chg="del">
          <ac:chgData name="masaya toyota" userId="7b16d6efdc66ecd3" providerId="LiveId" clId="{3D094275-7B5C-4DA6-B13D-B305E18B84FF}" dt="2019-01-27T05:49:07.650" v="561"/>
          <ac:spMkLst>
            <pc:docMk/>
            <pc:sldMk cId="670421238" sldId="259"/>
            <ac:spMk id="3" creationId="{6B428447-FBD0-4857-BE5D-D349D262DDFA}"/>
          </ac:spMkLst>
        </pc:spChg>
        <pc:spChg chg="add">
          <ac:chgData name="masaya toyota" userId="7b16d6efdc66ecd3" providerId="LiveId" clId="{3D094275-7B5C-4DA6-B13D-B305E18B84FF}" dt="2019-01-27T05:50:09.580" v="567" actId="26606"/>
          <ac:spMkLst>
            <pc:docMk/>
            <pc:sldMk cId="670421238" sldId="259"/>
            <ac:spMk id="16" creationId="{9980711D-7BB2-47AD-B02B-F49B98A5B8E7}"/>
          </ac:spMkLst>
        </pc:spChg>
        <pc:spChg chg="add">
          <ac:chgData name="masaya toyota" userId="7b16d6efdc66ecd3" providerId="LiveId" clId="{3D094275-7B5C-4DA6-B13D-B305E18B84FF}" dt="2019-01-27T05:50:09.580" v="567" actId="26606"/>
          <ac:spMkLst>
            <pc:docMk/>
            <pc:sldMk cId="670421238" sldId="259"/>
            <ac:spMk id="18" creationId="{5EAB01D9-5A57-4805-ADAA-FA439B01D104}"/>
          </ac:spMkLst>
        </pc:spChg>
        <pc:spChg chg="add">
          <ac:chgData name="masaya toyota" userId="7b16d6efdc66ecd3" providerId="LiveId" clId="{3D094275-7B5C-4DA6-B13D-B305E18B84FF}" dt="2019-01-27T05:50:09.580" v="567" actId="26606"/>
          <ac:spMkLst>
            <pc:docMk/>
            <pc:sldMk cId="670421238" sldId="259"/>
            <ac:spMk id="22" creationId="{0E799290-A7BA-4252-B302-2FE684705E9D}"/>
          </ac:spMkLst>
        </pc:spChg>
        <pc:spChg chg="add">
          <ac:chgData name="masaya toyota" userId="7b16d6efdc66ecd3" providerId="LiveId" clId="{3D094275-7B5C-4DA6-B13D-B305E18B84FF}" dt="2019-01-27T05:50:09.580" v="567" actId="26606"/>
          <ac:spMkLst>
            <pc:docMk/>
            <pc:sldMk cId="670421238" sldId="259"/>
            <ac:spMk id="24" creationId="{3C65C9A6-06C0-44F9-BFF9-B28D9F33CA4F}"/>
          </ac:spMkLst>
        </pc:spChg>
        <pc:spChg chg="add">
          <ac:chgData name="masaya toyota" userId="7b16d6efdc66ecd3" providerId="LiveId" clId="{3D094275-7B5C-4DA6-B13D-B305E18B84FF}" dt="2019-01-27T05:50:09.580" v="567" actId="26606"/>
          <ac:spMkLst>
            <pc:docMk/>
            <pc:sldMk cId="670421238" sldId="259"/>
            <ac:spMk id="26" creationId="{BACB0127-D02B-41F4-88D6-05930C2750A2}"/>
          </ac:spMkLst>
        </pc:spChg>
        <pc:spChg chg="add">
          <ac:chgData name="masaya toyota" userId="7b16d6efdc66ecd3" providerId="LiveId" clId="{3D094275-7B5C-4DA6-B13D-B305E18B84FF}" dt="2019-01-27T05:50:09.580" v="567" actId="26606"/>
          <ac:spMkLst>
            <pc:docMk/>
            <pc:sldMk cId="670421238" sldId="259"/>
            <ac:spMk id="28" creationId="{6749A4A9-828D-4B9C-8306-7E7F63E85727}"/>
          </ac:spMkLst>
        </pc:spChg>
        <pc:spChg chg="add">
          <ac:chgData name="masaya toyota" userId="7b16d6efdc66ecd3" providerId="LiveId" clId="{3D094275-7B5C-4DA6-B13D-B305E18B84FF}" dt="2019-01-27T05:50:09.580" v="567" actId="26606"/>
          <ac:spMkLst>
            <pc:docMk/>
            <pc:sldMk cId="670421238" sldId="259"/>
            <ac:spMk id="30" creationId="{C7903244-DC90-4AE2-A39A-47254DF348AC}"/>
          </ac:spMkLst>
        </pc:spChg>
        <pc:spChg chg="add">
          <ac:chgData name="masaya toyota" userId="7b16d6efdc66ecd3" providerId="LiveId" clId="{3D094275-7B5C-4DA6-B13D-B305E18B84FF}" dt="2019-01-27T05:50:09.580" v="567" actId="26606"/>
          <ac:spMkLst>
            <pc:docMk/>
            <pc:sldMk cId="670421238" sldId="259"/>
            <ac:spMk id="32" creationId="{434064D8-05F6-4C57-A8E8-37CD5DEE58B2}"/>
          </ac:spMkLst>
        </pc:spChg>
        <pc:picChg chg="add mod">
          <ac:chgData name="masaya toyota" userId="7b16d6efdc66ecd3" providerId="LiveId" clId="{3D094275-7B5C-4DA6-B13D-B305E18B84FF}" dt="2019-01-27T05:50:09.580" v="567" actId="26606"/>
          <ac:picMkLst>
            <pc:docMk/>
            <pc:sldMk cId="670421238" sldId="259"/>
            <ac:picMk id="5" creationId="{DEC6B18A-1822-48C1-8523-BD87BA57F5E7}"/>
          </ac:picMkLst>
        </pc:picChg>
        <pc:picChg chg="add mod">
          <ac:chgData name="masaya toyota" userId="7b16d6efdc66ecd3" providerId="LiveId" clId="{3D094275-7B5C-4DA6-B13D-B305E18B84FF}" dt="2019-01-27T05:50:09.580" v="567" actId="26606"/>
          <ac:picMkLst>
            <pc:docMk/>
            <pc:sldMk cId="670421238" sldId="259"/>
            <ac:picMk id="7" creationId="{5E715748-804A-40F3-A202-1A96DEC9D966}"/>
          </ac:picMkLst>
        </pc:picChg>
        <pc:picChg chg="add mod">
          <ac:chgData name="masaya toyota" userId="7b16d6efdc66ecd3" providerId="LiveId" clId="{3D094275-7B5C-4DA6-B13D-B305E18B84FF}" dt="2019-01-27T05:50:09.580" v="567" actId="26606"/>
          <ac:picMkLst>
            <pc:docMk/>
            <pc:sldMk cId="670421238" sldId="259"/>
            <ac:picMk id="9" creationId="{D8A4B58D-C636-4C9B-B2F3-64E89BB20212}"/>
          </ac:picMkLst>
        </pc:picChg>
        <pc:picChg chg="add mod ord">
          <ac:chgData name="masaya toyota" userId="7b16d6efdc66ecd3" providerId="LiveId" clId="{3D094275-7B5C-4DA6-B13D-B305E18B84FF}" dt="2019-01-27T05:50:09.580" v="567" actId="26606"/>
          <ac:picMkLst>
            <pc:docMk/>
            <pc:sldMk cId="670421238" sldId="259"/>
            <ac:picMk id="11" creationId="{B799841C-FC6D-4120-9809-647871C68EE5}"/>
          </ac:picMkLst>
        </pc:picChg>
        <pc:cxnChg chg="add">
          <ac:chgData name="masaya toyota" userId="7b16d6efdc66ecd3" providerId="LiveId" clId="{3D094275-7B5C-4DA6-B13D-B305E18B84FF}" dt="2019-01-27T05:50:09.580" v="567" actId="26606"/>
          <ac:cxnSpMkLst>
            <pc:docMk/>
            <pc:sldMk cId="670421238" sldId="259"/>
            <ac:cxnSpMk id="20" creationId="{C2D75788-8553-4E8F-B12B-317E982A8C86}"/>
          </ac:cxnSpMkLst>
        </pc:cxnChg>
      </pc:sldChg>
      <pc:sldChg chg="modSp add">
        <pc:chgData name="masaya toyota" userId="7b16d6efdc66ecd3" providerId="LiveId" clId="{3D094275-7B5C-4DA6-B13D-B305E18B84FF}" dt="2019-01-27T06:11:39.428" v="998" actId="20577"/>
        <pc:sldMkLst>
          <pc:docMk/>
          <pc:sldMk cId="3527168638" sldId="260"/>
        </pc:sldMkLst>
        <pc:spChg chg="mod">
          <ac:chgData name="masaya toyota" userId="7b16d6efdc66ecd3" providerId="LiveId" clId="{3D094275-7B5C-4DA6-B13D-B305E18B84FF}" dt="2019-01-27T06:11:39.428" v="998" actId="20577"/>
          <ac:spMkLst>
            <pc:docMk/>
            <pc:sldMk cId="3527168638" sldId="260"/>
            <ac:spMk id="2" creationId="{2B8FE75F-C35A-4835-8BEC-F14A16C46CBD}"/>
          </ac:spMkLst>
        </pc:spChg>
        <pc:spChg chg="mod">
          <ac:chgData name="masaya toyota" userId="7b16d6efdc66ecd3" providerId="LiveId" clId="{3D094275-7B5C-4DA6-B13D-B305E18B84FF}" dt="2019-01-27T06:10:43.832" v="996" actId="14100"/>
          <ac:spMkLst>
            <pc:docMk/>
            <pc:sldMk cId="3527168638" sldId="260"/>
            <ac:spMk id="3" creationId="{9D88BFD0-E4A7-4BD7-9CCD-49AA4263B846}"/>
          </ac:spMkLst>
        </pc:spChg>
      </pc:sldChg>
      <pc:sldChg chg="modSp add">
        <pc:chgData name="masaya toyota" userId="7b16d6efdc66ecd3" providerId="LiveId" clId="{3D094275-7B5C-4DA6-B13D-B305E18B84FF}" dt="2019-01-27T06:25:12.725" v="1346" actId="403"/>
        <pc:sldMkLst>
          <pc:docMk/>
          <pc:sldMk cId="1783427644" sldId="261"/>
        </pc:sldMkLst>
        <pc:spChg chg="mod">
          <ac:chgData name="masaya toyota" userId="7b16d6efdc66ecd3" providerId="LiveId" clId="{3D094275-7B5C-4DA6-B13D-B305E18B84FF}" dt="2019-01-27T06:11:49.437" v="1010" actId="2711"/>
          <ac:spMkLst>
            <pc:docMk/>
            <pc:sldMk cId="1783427644" sldId="261"/>
            <ac:spMk id="2" creationId="{A7D4F3B2-D443-4F68-B811-44C6D734C69C}"/>
          </ac:spMkLst>
        </pc:spChg>
        <pc:spChg chg="mod">
          <ac:chgData name="masaya toyota" userId="7b16d6efdc66ecd3" providerId="LiveId" clId="{3D094275-7B5C-4DA6-B13D-B305E18B84FF}" dt="2019-01-27T06:25:12.725" v="1346" actId="403"/>
          <ac:spMkLst>
            <pc:docMk/>
            <pc:sldMk cId="1783427644" sldId="261"/>
            <ac:spMk id="3" creationId="{DB2DA764-AAE8-4B92-997E-3E319E9E1C37}"/>
          </ac:spMkLst>
        </pc:spChg>
      </pc:sldChg>
      <pc:sldChg chg="modSp add">
        <pc:chgData name="masaya toyota" userId="7b16d6efdc66ecd3" providerId="LiveId" clId="{3D094275-7B5C-4DA6-B13D-B305E18B84FF}" dt="2019-01-27T09:33:05.790" v="1801"/>
        <pc:sldMkLst>
          <pc:docMk/>
          <pc:sldMk cId="4174250557" sldId="262"/>
        </pc:sldMkLst>
        <pc:spChg chg="mod">
          <ac:chgData name="masaya toyota" userId="7b16d6efdc66ecd3" providerId="LiveId" clId="{3D094275-7B5C-4DA6-B13D-B305E18B84FF}" dt="2019-01-27T06:32:19.939" v="1559"/>
          <ac:spMkLst>
            <pc:docMk/>
            <pc:sldMk cId="4174250557" sldId="262"/>
            <ac:spMk id="2" creationId="{7A256764-E878-4056-8EB0-4BF512D88E22}"/>
          </ac:spMkLst>
        </pc:spChg>
        <pc:spChg chg="mod">
          <ac:chgData name="masaya toyota" userId="7b16d6efdc66ecd3" providerId="LiveId" clId="{3D094275-7B5C-4DA6-B13D-B305E18B84FF}" dt="2019-01-27T09:33:05.790" v="1801"/>
          <ac:spMkLst>
            <pc:docMk/>
            <pc:sldMk cId="4174250557" sldId="262"/>
            <ac:spMk id="3" creationId="{80F6564F-2770-4D3F-A535-EBFD89199073}"/>
          </ac:spMkLst>
        </pc:spChg>
      </pc:sldChg>
      <pc:sldChg chg="addSp modSp add">
        <pc:chgData name="masaya toyota" userId="7b16d6efdc66ecd3" providerId="LiveId" clId="{3D094275-7B5C-4DA6-B13D-B305E18B84FF}" dt="2019-01-27T09:53:02.425" v="2413" actId="2711"/>
        <pc:sldMkLst>
          <pc:docMk/>
          <pc:sldMk cId="2048552437" sldId="263"/>
        </pc:sldMkLst>
        <pc:spChg chg="mod">
          <ac:chgData name="masaya toyota" userId="7b16d6efdc66ecd3" providerId="LiveId" clId="{3D094275-7B5C-4DA6-B13D-B305E18B84FF}" dt="2019-01-27T09:36:24.964" v="1846" actId="2711"/>
          <ac:spMkLst>
            <pc:docMk/>
            <pc:sldMk cId="2048552437" sldId="263"/>
            <ac:spMk id="2" creationId="{AF512AD2-4AF0-4CF0-8947-2454C6C95F82}"/>
          </ac:spMkLst>
        </pc:spChg>
        <pc:spChg chg="mod">
          <ac:chgData name="masaya toyota" userId="7b16d6efdc66ecd3" providerId="LiveId" clId="{3D094275-7B5C-4DA6-B13D-B305E18B84FF}" dt="2019-01-27T09:41:05.911" v="2117" actId="20577"/>
          <ac:spMkLst>
            <pc:docMk/>
            <pc:sldMk cId="2048552437" sldId="263"/>
            <ac:spMk id="3" creationId="{CA5E01B6-09BB-49B7-9239-84161C41491F}"/>
          </ac:spMkLst>
        </pc:spChg>
        <pc:spChg chg="add mod">
          <ac:chgData name="masaya toyota" userId="7b16d6efdc66ecd3" providerId="LiveId" clId="{3D094275-7B5C-4DA6-B13D-B305E18B84FF}" dt="2019-01-27T09:53:02.425" v="2413" actId="2711"/>
          <ac:spMkLst>
            <pc:docMk/>
            <pc:sldMk cId="2048552437" sldId="263"/>
            <ac:spMk id="4" creationId="{3FCF3CF0-4343-47AF-9C88-E45D6211A1FE}"/>
          </ac:spMkLst>
        </pc:spChg>
        <pc:picChg chg="add mod ord">
          <ac:chgData name="masaya toyota" userId="7b16d6efdc66ecd3" providerId="LiveId" clId="{3D094275-7B5C-4DA6-B13D-B305E18B84FF}" dt="2019-01-27T09:46:32.810" v="2193" actId="1076"/>
          <ac:picMkLst>
            <pc:docMk/>
            <pc:sldMk cId="2048552437" sldId="263"/>
            <ac:picMk id="6" creationId="{CBF182E6-6360-443C-9794-874B45676D65}"/>
          </ac:picMkLst>
        </pc:picChg>
      </pc:sldChg>
      <pc:sldChg chg="addSp modSp add">
        <pc:chgData name="masaya toyota" userId="7b16d6efdc66ecd3" providerId="LiveId" clId="{3D094275-7B5C-4DA6-B13D-B305E18B84FF}" dt="2019-01-27T09:56:28.520" v="2497" actId="115"/>
        <pc:sldMkLst>
          <pc:docMk/>
          <pc:sldMk cId="1008475424" sldId="264"/>
        </pc:sldMkLst>
        <pc:spChg chg="mod">
          <ac:chgData name="masaya toyota" userId="7b16d6efdc66ecd3" providerId="LiveId" clId="{3D094275-7B5C-4DA6-B13D-B305E18B84FF}" dt="2019-01-27T09:50:01.273" v="2227" actId="2711"/>
          <ac:spMkLst>
            <pc:docMk/>
            <pc:sldMk cId="1008475424" sldId="264"/>
            <ac:spMk id="2" creationId="{34AA9AF9-14A7-4CAE-A94F-D4541FF9AA68}"/>
          </ac:spMkLst>
        </pc:spChg>
        <pc:spChg chg="mod">
          <ac:chgData name="masaya toyota" userId="7b16d6efdc66ecd3" providerId="LiveId" clId="{3D094275-7B5C-4DA6-B13D-B305E18B84FF}" dt="2019-01-27T09:52:38.584" v="2412" actId="14100"/>
          <ac:spMkLst>
            <pc:docMk/>
            <pc:sldMk cId="1008475424" sldId="264"/>
            <ac:spMk id="3" creationId="{AE4F9F4A-62F3-4A05-A7DC-F2ED247D005D}"/>
          </ac:spMkLst>
        </pc:spChg>
        <pc:spChg chg="add mod">
          <ac:chgData name="masaya toyota" userId="7b16d6efdc66ecd3" providerId="LiveId" clId="{3D094275-7B5C-4DA6-B13D-B305E18B84FF}" dt="2019-01-27T09:51:52.854" v="2359" actId="1076"/>
          <ac:spMkLst>
            <pc:docMk/>
            <pc:sldMk cId="1008475424" sldId="264"/>
            <ac:spMk id="4" creationId="{D5AE1D5B-15C2-4AFA-97BC-2652449CA02A}"/>
          </ac:spMkLst>
        </pc:spChg>
        <pc:spChg chg="add mod">
          <ac:chgData name="masaya toyota" userId="7b16d6efdc66ecd3" providerId="LiveId" clId="{3D094275-7B5C-4DA6-B13D-B305E18B84FF}" dt="2019-01-27T09:51:51" v="2358" actId="1076"/>
          <ac:spMkLst>
            <pc:docMk/>
            <pc:sldMk cId="1008475424" sldId="264"/>
            <ac:spMk id="5" creationId="{83DED624-ECAD-4715-B306-8CD743CB5BD6}"/>
          </ac:spMkLst>
        </pc:spChg>
        <pc:spChg chg="add mod">
          <ac:chgData name="masaya toyota" userId="7b16d6efdc66ecd3" providerId="LiveId" clId="{3D094275-7B5C-4DA6-B13D-B305E18B84FF}" dt="2019-01-27T09:52:26.084" v="2400" actId="1076"/>
          <ac:spMkLst>
            <pc:docMk/>
            <pc:sldMk cId="1008475424" sldId="264"/>
            <ac:spMk id="6" creationId="{318B2769-19BB-4C33-8507-4567C6A19532}"/>
          </ac:spMkLst>
        </pc:spChg>
        <pc:spChg chg="add mod">
          <ac:chgData name="masaya toyota" userId="7b16d6efdc66ecd3" providerId="LiveId" clId="{3D094275-7B5C-4DA6-B13D-B305E18B84FF}" dt="2019-01-27T09:52:34.805" v="2411"/>
          <ac:spMkLst>
            <pc:docMk/>
            <pc:sldMk cId="1008475424" sldId="264"/>
            <ac:spMk id="7" creationId="{55E716A6-ECC4-453B-A444-175D2418F75A}"/>
          </ac:spMkLst>
        </pc:spChg>
        <pc:spChg chg="add mod">
          <ac:chgData name="masaya toyota" userId="7b16d6efdc66ecd3" providerId="LiveId" clId="{3D094275-7B5C-4DA6-B13D-B305E18B84FF}" dt="2019-01-27T09:56:28.520" v="2497" actId="115"/>
          <ac:spMkLst>
            <pc:docMk/>
            <pc:sldMk cId="1008475424" sldId="264"/>
            <ac:spMk id="8" creationId="{B938FC68-0DA8-437D-866E-5890C549FA2D}"/>
          </ac:spMkLst>
        </pc:spChg>
      </pc:sldChg>
      <pc:sldChg chg="addSp delSp modSp add mod setBg">
        <pc:chgData name="masaya toyota" userId="7b16d6efdc66ecd3" providerId="LiveId" clId="{3D094275-7B5C-4DA6-B13D-B305E18B84FF}" dt="2019-01-27T10:05:34.500" v="2882" actId="1076"/>
        <pc:sldMkLst>
          <pc:docMk/>
          <pc:sldMk cId="216590393" sldId="265"/>
        </pc:sldMkLst>
        <pc:spChg chg="mod">
          <ac:chgData name="masaya toyota" userId="7b16d6efdc66ecd3" providerId="LiveId" clId="{3D094275-7B5C-4DA6-B13D-B305E18B84FF}" dt="2019-01-27T09:58:49.377" v="2655" actId="26606"/>
          <ac:spMkLst>
            <pc:docMk/>
            <pc:sldMk cId="216590393" sldId="265"/>
            <ac:spMk id="2" creationId="{95C97FFD-DAD6-462D-912F-F61F35BD8E53}"/>
          </ac:spMkLst>
        </pc:spChg>
        <pc:spChg chg="del mod">
          <ac:chgData name="masaya toyota" userId="7b16d6efdc66ecd3" providerId="LiveId" clId="{3D094275-7B5C-4DA6-B13D-B305E18B84FF}" dt="2019-01-27T09:58:49.377" v="2655" actId="26606"/>
          <ac:spMkLst>
            <pc:docMk/>
            <pc:sldMk cId="216590393" sldId="265"/>
            <ac:spMk id="3" creationId="{1E28192A-3676-4CFC-A6FB-D32062BD23D0}"/>
          </ac:spMkLst>
        </pc:spChg>
        <pc:spChg chg="add mod">
          <ac:chgData name="masaya toyota" userId="7b16d6efdc66ecd3" providerId="LiveId" clId="{3D094275-7B5C-4DA6-B13D-B305E18B84FF}" dt="2019-01-27T10:04:41.318" v="2843" actId="1076"/>
          <ac:spMkLst>
            <pc:docMk/>
            <pc:sldMk cId="216590393" sldId="265"/>
            <ac:spMk id="4" creationId="{865456BC-45AA-405A-A206-8B894B9E597B}"/>
          </ac:spMkLst>
        </pc:spChg>
        <pc:spChg chg="add mod">
          <ac:chgData name="masaya toyota" userId="7b16d6efdc66ecd3" providerId="LiveId" clId="{3D094275-7B5C-4DA6-B13D-B305E18B84FF}" dt="2019-01-27T10:04:39.289" v="2842" actId="1076"/>
          <ac:spMkLst>
            <pc:docMk/>
            <pc:sldMk cId="216590393" sldId="265"/>
            <ac:spMk id="6" creationId="{1A902C78-E4C9-44B7-A8C6-14A1004CE4EE}"/>
          </ac:spMkLst>
        </pc:spChg>
        <pc:spChg chg="add mod">
          <ac:chgData name="masaya toyota" userId="7b16d6efdc66ecd3" providerId="LiveId" clId="{3D094275-7B5C-4DA6-B13D-B305E18B84FF}" dt="2019-01-27T10:05:10.669" v="2859" actId="115"/>
          <ac:spMkLst>
            <pc:docMk/>
            <pc:sldMk cId="216590393" sldId="265"/>
            <ac:spMk id="7" creationId="{82353E9D-D9CB-469F-B1AC-ED7A08E70380}"/>
          </ac:spMkLst>
        </pc:spChg>
        <pc:spChg chg="add mod">
          <ac:chgData name="masaya toyota" userId="7b16d6efdc66ecd3" providerId="LiveId" clId="{3D094275-7B5C-4DA6-B13D-B305E18B84FF}" dt="2019-01-27T10:05:34.500" v="2882" actId="1076"/>
          <ac:spMkLst>
            <pc:docMk/>
            <pc:sldMk cId="216590393" sldId="265"/>
            <ac:spMk id="8" creationId="{1282615F-FF9B-4885-9549-19D70D046B86}"/>
          </ac:spMkLst>
        </pc:spChg>
        <pc:graphicFrameChg chg="add mod">
          <ac:chgData name="masaya toyota" userId="7b16d6efdc66ecd3" providerId="LiveId" clId="{3D094275-7B5C-4DA6-B13D-B305E18B84FF}" dt="2019-01-27T10:02:02.351" v="2729" actId="14100"/>
          <ac:graphicFrameMkLst>
            <pc:docMk/>
            <pc:sldMk cId="216590393" sldId="265"/>
            <ac:graphicFrameMk id="5" creationId="{EFB81321-1400-4CD1-B0C4-F30848202587}"/>
          </ac:graphicFrameMkLst>
        </pc:graphicFrameChg>
      </pc:sldChg>
      <pc:sldChg chg="addSp delSp modSp add">
        <pc:chgData name="masaya toyota" userId="7b16d6efdc66ecd3" providerId="LiveId" clId="{3D094275-7B5C-4DA6-B13D-B305E18B84FF}" dt="2019-01-27T10:12:12.891" v="3128" actId="207"/>
        <pc:sldMkLst>
          <pc:docMk/>
          <pc:sldMk cId="3478536256" sldId="266"/>
        </pc:sldMkLst>
        <pc:spChg chg="mod">
          <ac:chgData name="masaya toyota" userId="7b16d6efdc66ecd3" providerId="LiveId" clId="{3D094275-7B5C-4DA6-B13D-B305E18B84FF}" dt="2019-01-27T10:05:57.475" v="2896" actId="20577"/>
          <ac:spMkLst>
            <pc:docMk/>
            <pc:sldMk cId="3478536256" sldId="266"/>
            <ac:spMk id="2" creationId="{B488715B-6A72-4BC7-B5B9-B04ABACC7885}"/>
          </ac:spMkLst>
        </pc:spChg>
        <pc:spChg chg="del">
          <ac:chgData name="masaya toyota" userId="7b16d6efdc66ecd3" providerId="LiveId" clId="{3D094275-7B5C-4DA6-B13D-B305E18B84FF}" dt="2019-01-27T10:07:41.581" v="2897"/>
          <ac:spMkLst>
            <pc:docMk/>
            <pc:sldMk cId="3478536256" sldId="266"/>
            <ac:spMk id="3" creationId="{6411B4F3-447A-441D-AB81-0C971E2AC89F}"/>
          </ac:spMkLst>
        </pc:spChg>
        <pc:spChg chg="add mod">
          <ac:chgData name="masaya toyota" userId="7b16d6efdc66ecd3" providerId="LiveId" clId="{3D094275-7B5C-4DA6-B13D-B305E18B84FF}" dt="2019-01-27T10:12:12.891" v="3128" actId="207"/>
          <ac:spMkLst>
            <pc:docMk/>
            <pc:sldMk cId="3478536256" sldId="266"/>
            <ac:spMk id="6" creationId="{A7A64836-2F84-4CF0-ACD6-E23DCFE51C06}"/>
          </ac:spMkLst>
        </pc:spChg>
        <pc:spChg chg="add del mod">
          <ac:chgData name="masaya toyota" userId="7b16d6efdc66ecd3" providerId="LiveId" clId="{3D094275-7B5C-4DA6-B13D-B305E18B84FF}" dt="2019-01-27T10:10:53.359" v="3115" actId="11529"/>
          <ac:spMkLst>
            <pc:docMk/>
            <pc:sldMk cId="3478536256" sldId="266"/>
            <ac:spMk id="7" creationId="{B26F2703-A08B-45E0-9B07-EFEC7E56BBBA}"/>
          </ac:spMkLst>
        </pc:spChg>
        <pc:picChg chg="add mod">
          <ac:chgData name="masaya toyota" userId="7b16d6efdc66ecd3" providerId="LiveId" clId="{3D094275-7B5C-4DA6-B13D-B305E18B84FF}" dt="2019-01-27T10:09:46.187" v="3055"/>
          <ac:picMkLst>
            <pc:docMk/>
            <pc:sldMk cId="3478536256" sldId="266"/>
            <ac:picMk id="5" creationId="{EE42850E-6E81-4AD2-9561-CA814CD6A837}"/>
          </ac:picMkLst>
        </pc:picChg>
      </pc:sldChg>
      <pc:sldChg chg="addSp delSp modSp add">
        <pc:chgData name="masaya toyota" userId="7b16d6efdc66ecd3" providerId="LiveId" clId="{3D094275-7B5C-4DA6-B13D-B305E18B84FF}" dt="2019-01-27T10:19:26.853" v="3448"/>
        <pc:sldMkLst>
          <pc:docMk/>
          <pc:sldMk cId="3165580355" sldId="267"/>
        </pc:sldMkLst>
        <pc:spChg chg="mod">
          <ac:chgData name="masaya toyota" userId="7b16d6efdc66ecd3" providerId="LiveId" clId="{3D094275-7B5C-4DA6-B13D-B305E18B84FF}" dt="2019-01-27T10:12:58.835" v="3204" actId="20577"/>
          <ac:spMkLst>
            <pc:docMk/>
            <pc:sldMk cId="3165580355" sldId="267"/>
            <ac:spMk id="2" creationId="{6E510A0E-84EE-40F4-B26F-AC6768F1F1DC}"/>
          </ac:spMkLst>
        </pc:spChg>
        <pc:spChg chg="mod">
          <ac:chgData name="masaya toyota" userId="7b16d6efdc66ecd3" providerId="LiveId" clId="{3D094275-7B5C-4DA6-B13D-B305E18B84FF}" dt="2019-01-27T10:13:12.224" v="3209" actId="403"/>
          <ac:spMkLst>
            <pc:docMk/>
            <pc:sldMk cId="3165580355" sldId="267"/>
            <ac:spMk id="3" creationId="{B7D5740A-728D-412E-9EB4-A17FD4CDB429}"/>
          </ac:spMkLst>
        </pc:spChg>
        <pc:spChg chg="add del mod">
          <ac:chgData name="masaya toyota" userId="7b16d6efdc66ecd3" providerId="LiveId" clId="{3D094275-7B5C-4DA6-B13D-B305E18B84FF}" dt="2019-01-27T10:14:39.295" v="3243"/>
          <ac:spMkLst>
            <pc:docMk/>
            <pc:sldMk cId="3165580355" sldId="267"/>
            <ac:spMk id="4" creationId="{5260A32D-19BB-4F2A-9C0E-AE508DF5F40B}"/>
          </ac:spMkLst>
        </pc:spChg>
        <pc:spChg chg="add del">
          <ac:chgData name="masaya toyota" userId="7b16d6efdc66ecd3" providerId="LiveId" clId="{3D094275-7B5C-4DA6-B13D-B305E18B84FF}" dt="2019-01-27T10:13:34.302" v="3212"/>
          <ac:spMkLst>
            <pc:docMk/>
            <pc:sldMk cId="3165580355" sldId="267"/>
            <ac:spMk id="5" creationId="{5F9E2885-7418-4C8C-A96F-8B978B0AF72D}"/>
          </ac:spMkLst>
        </pc:spChg>
        <pc:spChg chg="add mod">
          <ac:chgData name="masaya toyota" userId="7b16d6efdc66ecd3" providerId="LiveId" clId="{3D094275-7B5C-4DA6-B13D-B305E18B84FF}" dt="2019-01-27T10:19:26.853" v="3448"/>
          <ac:spMkLst>
            <pc:docMk/>
            <pc:sldMk cId="3165580355" sldId="267"/>
            <ac:spMk id="6" creationId="{77806BD0-20B8-43AC-B40D-16020945FBD1}"/>
          </ac:spMkLst>
        </pc:spChg>
      </pc:sldChg>
      <pc:sldChg chg="addSp modSp add">
        <pc:chgData name="masaya toyota" userId="7b16d6efdc66ecd3" providerId="LiveId" clId="{3D094275-7B5C-4DA6-B13D-B305E18B84FF}" dt="2019-01-27T10:20:52.463" v="3491" actId="207"/>
        <pc:sldMkLst>
          <pc:docMk/>
          <pc:sldMk cId="429136725" sldId="268"/>
        </pc:sldMkLst>
        <pc:spChg chg="mod">
          <ac:chgData name="masaya toyota" userId="7b16d6efdc66ecd3" providerId="LiveId" clId="{3D094275-7B5C-4DA6-B13D-B305E18B84FF}" dt="2019-01-27T10:15:30.638" v="3259" actId="2711"/>
          <ac:spMkLst>
            <pc:docMk/>
            <pc:sldMk cId="429136725" sldId="268"/>
            <ac:spMk id="2" creationId="{29B98389-087B-499A-A5FD-6FA87A72D499}"/>
          </ac:spMkLst>
        </pc:spChg>
        <pc:spChg chg="mod">
          <ac:chgData name="masaya toyota" userId="7b16d6efdc66ecd3" providerId="LiveId" clId="{3D094275-7B5C-4DA6-B13D-B305E18B84FF}" dt="2019-01-27T10:20:52.463" v="3491" actId="207"/>
          <ac:spMkLst>
            <pc:docMk/>
            <pc:sldMk cId="429136725" sldId="268"/>
            <ac:spMk id="3" creationId="{EDE47E18-AEB5-426C-B56E-96F7BCC62987}"/>
          </ac:spMkLst>
        </pc:spChg>
        <pc:spChg chg="add mod">
          <ac:chgData name="masaya toyota" userId="7b16d6efdc66ecd3" providerId="LiveId" clId="{3D094275-7B5C-4DA6-B13D-B305E18B84FF}" dt="2019-01-27T10:17:39.523" v="3362" actId="1076"/>
          <ac:spMkLst>
            <pc:docMk/>
            <pc:sldMk cId="429136725" sldId="268"/>
            <ac:spMk id="4" creationId="{42671710-BC0C-4FF0-AD9C-A4B8EEBDBBEE}"/>
          </ac:spMkLst>
        </pc:spChg>
      </pc:sldChg>
      <pc:sldChg chg="add del">
        <pc:chgData name="masaya toyota" userId="7b16d6efdc66ecd3" providerId="LiveId" clId="{3D094275-7B5C-4DA6-B13D-B305E18B84FF}" dt="2019-01-27T10:18:23.970" v="3367" actId="2696"/>
        <pc:sldMkLst>
          <pc:docMk/>
          <pc:sldMk cId="573332061" sldId="269"/>
        </pc:sldMkLst>
      </pc:sldChg>
      <pc:sldChg chg="modSp add ord">
        <pc:chgData name="masaya toyota" userId="7b16d6efdc66ecd3" providerId="LiveId" clId="{3D094275-7B5C-4DA6-B13D-B305E18B84FF}" dt="2019-01-27T10:19:18.411" v="3439"/>
        <pc:sldMkLst>
          <pc:docMk/>
          <pc:sldMk cId="286988352" sldId="270"/>
        </pc:sldMkLst>
        <pc:spChg chg="mod">
          <ac:chgData name="masaya toyota" userId="7b16d6efdc66ecd3" providerId="LiveId" clId="{3D094275-7B5C-4DA6-B13D-B305E18B84FF}" dt="2019-01-27T10:18:27.074" v="3371" actId="20577"/>
          <ac:spMkLst>
            <pc:docMk/>
            <pc:sldMk cId="286988352" sldId="270"/>
            <ac:spMk id="2" creationId="{6E510A0E-84EE-40F4-B26F-AC6768F1F1DC}"/>
          </ac:spMkLst>
        </pc:spChg>
        <pc:spChg chg="mod">
          <ac:chgData name="masaya toyota" userId="7b16d6efdc66ecd3" providerId="LiveId" clId="{3D094275-7B5C-4DA6-B13D-B305E18B84FF}" dt="2019-01-27T10:18:38.524" v="3423"/>
          <ac:spMkLst>
            <pc:docMk/>
            <pc:sldMk cId="286988352" sldId="270"/>
            <ac:spMk id="3" creationId="{B7D5740A-728D-412E-9EB4-A17FD4CDB429}"/>
          </ac:spMkLst>
        </pc:spChg>
        <pc:spChg chg="mod">
          <ac:chgData name="masaya toyota" userId="7b16d6efdc66ecd3" providerId="LiveId" clId="{3D094275-7B5C-4DA6-B13D-B305E18B84FF}" dt="2019-01-27T10:19:18.411" v="3439"/>
          <ac:spMkLst>
            <pc:docMk/>
            <pc:sldMk cId="286988352" sldId="270"/>
            <ac:spMk id="6" creationId="{77806BD0-20B8-43AC-B40D-16020945FBD1}"/>
          </ac:spMkLst>
        </pc:spChg>
      </pc:sldChg>
      <pc:sldChg chg="modSp add ord">
        <pc:chgData name="masaya toyota" userId="7b16d6efdc66ecd3" providerId="LiveId" clId="{3D094275-7B5C-4DA6-B13D-B305E18B84FF}" dt="2019-01-27T10:21:27.897" v="3494" actId="207"/>
        <pc:sldMkLst>
          <pc:docMk/>
          <pc:sldMk cId="467512624" sldId="271"/>
        </pc:sldMkLst>
        <pc:spChg chg="mod">
          <ac:chgData name="masaya toyota" userId="7b16d6efdc66ecd3" providerId="LiveId" clId="{3D094275-7B5C-4DA6-B13D-B305E18B84FF}" dt="2019-01-27T10:19:42.506" v="3454" actId="20577"/>
          <ac:spMkLst>
            <pc:docMk/>
            <pc:sldMk cId="467512624" sldId="271"/>
            <ac:spMk id="2" creationId="{29B98389-087B-499A-A5FD-6FA87A72D499}"/>
          </ac:spMkLst>
        </pc:spChg>
        <pc:spChg chg="mod">
          <ac:chgData name="masaya toyota" userId="7b16d6efdc66ecd3" providerId="LiveId" clId="{3D094275-7B5C-4DA6-B13D-B305E18B84FF}" dt="2019-01-27T10:21:27.897" v="3494" actId="207"/>
          <ac:spMkLst>
            <pc:docMk/>
            <pc:sldMk cId="467512624" sldId="271"/>
            <ac:spMk id="3" creationId="{EDE47E18-AEB5-426C-B56E-96F7BCC62987}"/>
          </ac:spMkLst>
        </pc:spChg>
        <pc:spChg chg="mod">
          <ac:chgData name="masaya toyota" userId="7b16d6efdc66ecd3" providerId="LiveId" clId="{3D094275-7B5C-4DA6-B13D-B305E18B84FF}" dt="2019-01-27T10:20:21.796" v="3489"/>
          <ac:spMkLst>
            <pc:docMk/>
            <pc:sldMk cId="467512624" sldId="271"/>
            <ac:spMk id="4" creationId="{42671710-BC0C-4FF0-AD9C-A4B8EEBDBBEE}"/>
          </ac:spMkLst>
        </pc:spChg>
      </pc:sldChg>
      <pc:sldChg chg="addSp modSp add">
        <pc:chgData name="masaya toyota" userId="7b16d6efdc66ecd3" providerId="LiveId" clId="{3D094275-7B5C-4DA6-B13D-B305E18B84FF}" dt="2019-01-27T10:31:52.152" v="4256" actId="1076"/>
        <pc:sldMkLst>
          <pc:docMk/>
          <pc:sldMk cId="617414390" sldId="272"/>
        </pc:sldMkLst>
        <pc:spChg chg="mod">
          <ac:chgData name="masaya toyota" userId="7b16d6efdc66ecd3" providerId="LiveId" clId="{3D094275-7B5C-4DA6-B13D-B305E18B84FF}" dt="2019-01-27T10:24:29.163" v="3516"/>
          <ac:spMkLst>
            <pc:docMk/>
            <pc:sldMk cId="617414390" sldId="272"/>
            <ac:spMk id="2" creationId="{7A52C36C-A6B2-4986-A815-903994C787F5}"/>
          </ac:spMkLst>
        </pc:spChg>
        <pc:spChg chg="mod">
          <ac:chgData name="masaya toyota" userId="7b16d6efdc66ecd3" providerId="LiveId" clId="{3D094275-7B5C-4DA6-B13D-B305E18B84FF}" dt="2019-01-27T10:31:49.869" v="4255"/>
          <ac:spMkLst>
            <pc:docMk/>
            <pc:sldMk cId="617414390" sldId="272"/>
            <ac:spMk id="3" creationId="{F05F65E4-E083-4CC4-B3A4-BA163A4C40D3}"/>
          </ac:spMkLst>
        </pc:spChg>
        <pc:picChg chg="add mod">
          <ac:chgData name="masaya toyota" userId="7b16d6efdc66ecd3" providerId="LiveId" clId="{3D094275-7B5C-4DA6-B13D-B305E18B84FF}" dt="2019-01-27T10:31:52.152" v="4256" actId="1076"/>
          <ac:picMkLst>
            <pc:docMk/>
            <pc:sldMk cId="617414390" sldId="272"/>
            <ac:picMk id="5" creationId="{DC1AE62D-F83B-4E7C-8E29-37F1A88F9462}"/>
          </ac:picMkLst>
        </pc:picChg>
      </pc:sldChg>
      <pc:sldChg chg="modSp add">
        <pc:chgData name="masaya toyota" userId="7b16d6efdc66ecd3" providerId="LiveId" clId="{3D094275-7B5C-4DA6-B13D-B305E18B84FF}" dt="2019-01-27T10:30:04.299" v="4119"/>
        <pc:sldMkLst>
          <pc:docMk/>
          <pc:sldMk cId="3803467148" sldId="273"/>
        </pc:sldMkLst>
        <pc:spChg chg="mod">
          <ac:chgData name="masaya toyota" userId="7b16d6efdc66ecd3" providerId="LiveId" clId="{3D094275-7B5C-4DA6-B13D-B305E18B84FF}" dt="2019-01-27T10:30:04.299" v="4119"/>
          <ac:spMkLst>
            <pc:docMk/>
            <pc:sldMk cId="3803467148" sldId="273"/>
            <ac:spMk id="2" creationId="{A8C50901-4546-4EE5-9772-F0D39948DCA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CC96A6-2BF7-4E04-B384-B2AF3863C177}"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en-US"/>
        </a:p>
      </dgm:t>
    </dgm:pt>
    <dgm:pt modelId="{CB4B1BAC-25F3-4780-BDD0-EF24A34987D5}">
      <dgm:prSet custT="1"/>
      <dgm:spPr/>
      <dgm:t>
        <a:bodyPr/>
        <a:lstStyle/>
        <a:p>
          <a:r>
            <a:rPr kumimoji="1" lang="ja-JP" sz="2800" dirty="0">
              <a:latin typeface="Osaka" panose="020B0600000000000000" pitchFamily="50" charset="-128"/>
              <a:ea typeface="Osaka" panose="020B0600000000000000" pitchFamily="50" charset="-128"/>
            </a:rPr>
            <a:t>文章</a:t>
          </a:r>
          <a:endParaRPr lang="en-US" sz="2800" dirty="0">
            <a:latin typeface="Osaka" panose="020B0600000000000000" pitchFamily="50" charset="-128"/>
            <a:ea typeface="Osaka" panose="020B0600000000000000" pitchFamily="50" charset="-128"/>
          </a:endParaRPr>
        </a:p>
      </dgm:t>
    </dgm:pt>
    <dgm:pt modelId="{69B4B148-7406-4457-80EE-36AADBB85C06}" type="parTrans" cxnId="{F9569636-DE04-461F-A32D-69CFC1897BD5}">
      <dgm:prSet/>
      <dgm:spPr/>
      <dgm:t>
        <a:bodyPr/>
        <a:lstStyle/>
        <a:p>
          <a:endParaRPr lang="en-US"/>
        </a:p>
      </dgm:t>
    </dgm:pt>
    <dgm:pt modelId="{2C592805-3994-4508-BBF0-88BCDCE3C3D8}" type="sibTrans" cxnId="{F9569636-DE04-461F-A32D-69CFC1897BD5}">
      <dgm:prSet/>
      <dgm:spPr/>
      <dgm:t>
        <a:bodyPr/>
        <a:lstStyle/>
        <a:p>
          <a:endParaRPr lang="en-US"/>
        </a:p>
      </dgm:t>
    </dgm:pt>
    <dgm:pt modelId="{245A140D-884D-4D35-A4EB-1F90707399A2}">
      <dgm:prSet custT="1"/>
      <dgm:spPr/>
      <dgm:t>
        <a:bodyPr/>
        <a:lstStyle/>
        <a:p>
          <a:r>
            <a:rPr kumimoji="1" lang="ja-JP" sz="2800" dirty="0">
              <a:latin typeface="Osaka" panose="020B0600000000000000" pitchFamily="50" charset="-128"/>
              <a:ea typeface="Osaka" panose="020B0600000000000000" pitchFamily="50" charset="-128"/>
            </a:rPr>
            <a:t>形態素解析</a:t>
          </a:r>
          <a:endParaRPr lang="en-US" sz="2800" dirty="0">
            <a:latin typeface="Osaka" panose="020B0600000000000000" pitchFamily="50" charset="-128"/>
            <a:ea typeface="Osaka" panose="020B0600000000000000" pitchFamily="50" charset="-128"/>
          </a:endParaRPr>
        </a:p>
      </dgm:t>
    </dgm:pt>
    <dgm:pt modelId="{CC3864EF-9B1F-4825-BC1F-DE8495956275}" type="parTrans" cxnId="{BFE0B6B8-60C4-4706-88AA-E8300888FFDB}">
      <dgm:prSet/>
      <dgm:spPr/>
      <dgm:t>
        <a:bodyPr/>
        <a:lstStyle/>
        <a:p>
          <a:endParaRPr lang="en-US"/>
        </a:p>
      </dgm:t>
    </dgm:pt>
    <dgm:pt modelId="{49A0BF44-B005-4625-9244-AEFC527CD2F6}" type="sibTrans" cxnId="{BFE0B6B8-60C4-4706-88AA-E8300888FFDB}">
      <dgm:prSet/>
      <dgm:spPr/>
      <dgm:t>
        <a:bodyPr/>
        <a:lstStyle/>
        <a:p>
          <a:endParaRPr lang="en-US"/>
        </a:p>
      </dgm:t>
    </dgm:pt>
    <dgm:pt modelId="{9E571FBB-642C-4A59-AC30-EC4931ADBC61}">
      <dgm:prSet custT="1"/>
      <dgm:spPr/>
      <dgm:t>
        <a:bodyPr/>
        <a:lstStyle/>
        <a:p>
          <a:r>
            <a:rPr kumimoji="1" lang="ja-JP" sz="2800" dirty="0">
              <a:latin typeface="Osaka" panose="020B0600000000000000" pitchFamily="50" charset="-128"/>
              <a:ea typeface="Osaka" panose="020B0600000000000000" pitchFamily="50" charset="-128"/>
            </a:rPr>
            <a:t>形態素ごとに辞書で検索</a:t>
          </a:r>
          <a:endParaRPr lang="en-US" sz="2800" dirty="0">
            <a:latin typeface="Osaka" panose="020B0600000000000000" pitchFamily="50" charset="-128"/>
            <a:ea typeface="Osaka" panose="020B0600000000000000" pitchFamily="50" charset="-128"/>
          </a:endParaRPr>
        </a:p>
      </dgm:t>
    </dgm:pt>
    <dgm:pt modelId="{79835EEE-8D99-48BB-9693-329833AFD34B}" type="parTrans" cxnId="{7AF29B94-3214-4664-B084-9E2923FDE070}">
      <dgm:prSet/>
      <dgm:spPr/>
      <dgm:t>
        <a:bodyPr/>
        <a:lstStyle/>
        <a:p>
          <a:endParaRPr lang="en-US"/>
        </a:p>
      </dgm:t>
    </dgm:pt>
    <dgm:pt modelId="{569B1B37-8701-4596-A9B2-2C3822838346}" type="sibTrans" cxnId="{7AF29B94-3214-4664-B084-9E2923FDE070}">
      <dgm:prSet/>
      <dgm:spPr/>
      <dgm:t>
        <a:bodyPr/>
        <a:lstStyle/>
        <a:p>
          <a:endParaRPr lang="en-US"/>
        </a:p>
      </dgm:t>
    </dgm:pt>
    <dgm:pt modelId="{9852D473-685A-41D0-A49C-15CD59744024}">
      <dgm:prSet custT="1"/>
      <dgm:spPr/>
      <dgm:t>
        <a:bodyPr/>
        <a:lstStyle/>
        <a:p>
          <a:r>
            <a:rPr kumimoji="1" lang="ja-JP" sz="2800" dirty="0">
              <a:latin typeface="Osaka" panose="020B0600000000000000" pitchFamily="50" charset="-128"/>
              <a:ea typeface="Osaka" panose="020B0600000000000000" pitchFamily="50" charset="-128"/>
            </a:rPr>
            <a:t>ネガ</a:t>
          </a:r>
          <a:r>
            <a:rPr kumimoji="1" lang="en-US" sz="2800" dirty="0">
              <a:latin typeface="Osaka" panose="020B0600000000000000" pitchFamily="50" charset="-128"/>
              <a:ea typeface="Osaka" panose="020B0600000000000000" pitchFamily="50" charset="-128"/>
            </a:rPr>
            <a:t>/</a:t>
          </a:r>
          <a:r>
            <a:rPr kumimoji="1" lang="ja-JP" sz="2800" dirty="0">
              <a:latin typeface="Osaka" panose="020B0600000000000000" pitchFamily="50" charset="-128"/>
              <a:ea typeface="Osaka" panose="020B0600000000000000" pitchFamily="50" charset="-128"/>
            </a:rPr>
            <a:t>ポジのスコア</a:t>
          </a:r>
          <a:r>
            <a:rPr kumimoji="1" lang="ja-JP" altLang="en-US" sz="2800" dirty="0">
              <a:latin typeface="Osaka" panose="020B0600000000000000" pitchFamily="50" charset="-128"/>
              <a:ea typeface="Osaka" panose="020B0600000000000000" pitchFamily="50" charset="-128"/>
            </a:rPr>
            <a:t>付ける</a:t>
          </a:r>
          <a:endParaRPr lang="en-US" sz="2800" dirty="0">
            <a:latin typeface="Osaka" panose="020B0600000000000000" pitchFamily="50" charset="-128"/>
            <a:ea typeface="Osaka" panose="020B0600000000000000" pitchFamily="50" charset="-128"/>
          </a:endParaRPr>
        </a:p>
      </dgm:t>
    </dgm:pt>
    <dgm:pt modelId="{5D6CB9A6-44C9-4FDF-B465-FB1604D01C08}" type="parTrans" cxnId="{005C69DF-B6EB-4C49-854A-00313E9C63CF}">
      <dgm:prSet/>
      <dgm:spPr/>
      <dgm:t>
        <a:bodyPr/>
        <a:lstStyle/>
        <a:p>
          <a:endParaRPr lang="en-US"/>
        </a:p>
      </dgm:t>
    </dgm:pt>
    <dgm:pt modelId="{2CE311AD-BDFC-4954-8E55-D1A9AD577554}" type="sibTrans" cxnId="{005C69DF-B6EB-4C49-854A-00313E9C63CF}">
      <dgm:prSet/>
      <dgm:spPr/>
      <dgm:t>
        <a:bodyPr/>
        <a:lstStyle/>
        <a:p>
          <a:endParaRPr lang="en-US"/>
        </a:p>
      </dgm:t>
    </dgm:pt>
    <dgm:pt modelId="{56830564-45AD-43DE-9D03-BA913FB90272}" type="pres">
      <dgm:prSet presAssocID="{C7CC96A6-2BF7-4E04-B384-B2AF3863C177}" presName="CompostProcess" presStyleCnt="0">
        <dgm:presLayoutVars>
          <dgm:dir/>
          <dgm:resizeHandles val="exact"/>
        </dgm:presLayoutVars>
      </dgm:prSet>
      <dgm:spPr/>
    </dgm:pt>
    <dgm:pt modelId="{69D377CB-F0C3-4057-B5C6-D903C16D53BF}" type="pres">
      <dgm:prSet presAssocID="{C7CC96A6-2BF7-4E04-B384-B2AF3863C177}" presName="arrow" presStyleLbl="bgShp" presStyleIdx="0" presStyleCnt="1"/>
      <dgm:spPr/>
    </dgm:pt>
    <dgm:pt modelId="{04C29EB6-BE4B-4BCC-92B6-9854CD601A0C}" type="pres">
      <dgm:prSet presAssocID="{C7CC96A6-2BF7-4E04-B384-B2AF3863C177}" presName="linearProcess" presStyleCnt="0"/>
      <dgm:spPr/>
    </dgm:pt>
    <dgm:pt modelId="{0B7611E5-5EC1-4784-B5EA-335E5494FB9E}" type="pres">
      <dgm:prSet presAssocID="{CB4B1BAC-25F3-4780-BDD0-EF24A34987D5}" presName="textNode" presStyleLbl="node1" presStyleIdx="0" presStyleCnt="4">
        <dgm:presLayoutVars>
          <dgm:bulletEnabled val="1"/>
        </dgm:presLayoutVars>
      </dgm:prSet>
      <dgm:spPr/>
    </dgm:pt>
    <dgm:pt modelId="{64B114FD-C42D-4F40-A66B-D458C9FE5FD4}" type="pres">
      <dgm:prSet presAssocID="{2C592805-3994-4508-BBF0-88BCDCE3C3D8}" presName="sibTrans" presStyleCnt="0"/>
      <dgm:spPr/>
    </dgm:pt>
    <dgm:pt modelId="{424BDE76-F3F6-40BD-9F44-F80ECA7DE560}" type="pres">
      <dgm:prSet presAssocID="{245A140D-884D-4D35-A4EB-1F90707399A2}" presName="textNode" presStyleLbl="node1" presStyleIdx="1" presStyleCnt="4">
        <dgm:presLayoutVars>
          <dgm:bulletEnabled val="1"/>
        </dgm:presLayoutVars>
      </dgm:prSet>
      <dgm:spPr/>
    </dgm:pt>
    <dgm:pt modelId="{D36B9BE8-389F-41C9-9CE2-3647CAC711D3}" type="pres">
      <dgm:prSet presAssocID="{49A0BF44-B005-4625-9244-AEFC527CD2F6}" presName="sibTrans" presStyleCnt="0"/>
      <dgm:spPr/>
    </dgm:pt>
    <dgm:pt modelId="{742D5A11-9C2C-4F4E-AB24-723D22FA9835}" type="pres">
      <dgm:prSet presAssocID="{9E571FBB-642C-4A59-AC30-EC4931ADBC61}" presName="textNode" presStyleLbl="node1" presStyleIdx="2" presStyleCnt="4">
        <dgm:presLayoutVars>
          <dgm:bulletEnabled val="1"/>
        </dgm:presLayoutVars>
      </dgm:prSet>
      <dgm:spPr/>
    </dgm:pt>
    <dgm:pt modelId="{0F91D3E7-F401-4736-9403-9E2912BB392E}" type="pres">
      <dgm:prSet presAssocID="{569B1B37-8701-4596-A9B2-2C3822838346}" presName="sibTrans" presStyleCnt="0"/>
      <dgm:spPr/>
    </dgm:pt>
    <dgm:pt modelId="{1230AA7E-6EB7-488D-B955-E8D53779990F}" type="pres">
      <dgm:prSet presAssocID="{9852D473-685A-41D0-A49C-15CD59744024}" presName="textNode" presStyleLbl="node1" presStyleIdx="3" presStyleCnt="4">
        <dgm:presLayoutVars>
          <dgm:bulletEnabled val="1"/>
        </dgm:presLayoutVars>
      </dgm:prSet>
      <dgm:spPr/>
    </dgm:pt>
  </dgm:ptLst>
  <dgm:cxnLst>
    <dgm:cxn modelId="{F9569636-DE04-461F-A32D-69CFC1897BD5}" srcId="{C7CC96A6-2BF7-4E04-B384-B2AF3863C177}" destId="{CB4B1BAC-25F3-4780-BDD0-EF24A34987D5}" srcOrd="0" destOrd="0" parTransId="{69B4B148-7406-4457-80EE-36AADBB85C06}" sibTransId="{2C592805-3994-4508-BBF0-88BCDCE3C3D8}"/>
    <dgm:cxn modelId="{E8B7F83E-C3BE-466A-8821-8AB25724AD46}" type="presOf" srcId="{CB4B1BAC-25F3-4780-BDD0-EF24A34987D5}" destId="{0B7611E5-5EC1-4784-B5EA-335E5494FB9E}" srcOrd="0" destOrd="0" presId="urn:microsoft.com/office/officeart/2005/8/layout/hProcess9"/>
    <dgm:cxn modelId="{E8BBD684-30C5-4568-B8C6-72E951C1604F}" type="presOf" srcId="{C7CC96A6-2BF7-4E04-B384-B2AF3863C177}" destId="{56830564-45AD-43DE-9D03-BA913FB90272}" srcOrd="0" destOrd="0" presId="urn:microsoft.com/office/officeart/2005/8/layout/hProcess9"/>
    <dgm:cxn modelId="{7AF29B94-3214-4664-B084-9E2923FDE070}" srcId="{C7CC96A6-2BF7-4E04-B384-B2AF3863C177}" destId="{9E571FBB-642C-4A59-AC30-EC4931ADBC61}" srcOrd="2" destOrd="0" parTransId="{79835EEE-8D99-48BB-9693-329833AFD34B}" sibTransId="{569B1B37-8701-4596-A9B2-2C3822838346}"/>
    <dgm:cxn modelId="{BFE0B6B8-60C4-4706-88AA-E8300888FFDB}" srcId="{C7CC96A6-2BF7-4E04-B384-B2AF3863C177}" destId="{245A140D-884D-4D35-A4EB-1F90707399A2}" srcOrd="1" destOrd="0" parTransId="{CC3864EF-9B1F-4825-BC1F-DE8495956275}" sibTransId="{49A0BF44-B005-4625-9244-AEFC527CD2F6}"/>
    <dgm:cxn modelId="{8B85FEC3-72AF-4A0D-83A6-B4F042189D5B}" type="presOf" srcId="{245A140D-884D-4D35-A4EB-1F90707399A2}" destId="{424BDE76-F3F6-40BD-9F44-F80ECA7DE560}" srcOrd="0" destOrd="0" presId="urn:microsoft.com/office/officeart/2005/8/layout/hProcess9"/>
    <dgm:cxn modelId="{D3EAE4D9-C123-434B-B07A-A7FDE7EF140B}" type="presOf" srcId="{9852D473-685A-41D0-A49C-15CD59744024}" destId="{1230AA7E-6EB7-488D-B955-E8D53779990F}" srcOrd="0" destOrd="0" presId="urn:microsoft.com/office/officeart/2005/8/layout/hProcess9"/>
    <dgm:cxn modelId="{005C69DF-B6EB-4C49-854A-00313E9C63CF}" srcId="{C7CC96A6-2BF7-4E04-B384-B2AF3863C177}" destId="{9852D473-685A-41D0-A49C-15CD59744024}" srcOrd="3" destOrd="0" parTransId="{5D6CB9A6-44C9-4FDF-B465-FB1604D01C08}" sibTransId="{2CE311AD-BDFC-4954-8E55-D1A9AD577554}"/>
    <dgm:cxn modelId="{0AF9A1FB-9070-49F3-9C30-57FDC11C6315}" type="presOf" srcId="{9E571FBB-642C-4A59-AC30-EC4931ADBC61}" destId="{742D5A11-9C2C-4F4E-AB24-723D22FA9835}" srcOrd="0" destOrd="0" presId="urn:microsoft.com/office/officeart/2005/8/layout/hProcess9"/>
    <dgm:cxn modelId="{49B04A8B-0B9C-46AC-9E4F-1B8F0BD01443}" type="presParOf" srcId="{56830564-45AD-43DE-9D03-BA913FB90272}" destId="{69D377CB-F0C3-4057-B5C6-D903C16D53BF}" srcOrd="0" destOrd="0" presId="urn:microsoft.com/office/officeart/2005/8/layout/hProcess9"/>
    <dgm:cxn modelId="{7371783C-B488-4ACE-876E-38866515CB1D}" type="presParOf" srcId="{56830564-45AD-43DE-9D03-BA913FB90272}" destId="{04C29EB6-BE4B-4BCC-92B6-9854CD601A0C}" srcOrd="1" destOrd="0" presId="urn:microsoft.com/office/officeart/2005/8/layout/hProcess9"/>
    <dgm:cxn modelId="{565773C0-3A07-42E4-81CB-8C17642B9FB7}" type="presParOf" srcId="{04C29EB6-BE4B-4BCC-92B6-9854CD601A0C}" destId="{0B7611E5-5EC1-4784-B5EA-335E5494FB9E}" srcOrd="0" destOrd="0" presId="urn:microsoft.com/office/officeart/2005/8/layout/hProcess9"/>
    <dgm:cxn modelId="{FC36D04C-241E-4074-8846-38FA639B7DF8}" type="presParOf" srcId="{04C29EB6-BE4B-4BCC-92B6-9854CD601A0C}" destId="{64B114FD-C42D-4F40-A66B-D458C9FE5FD4}" srcOrd="1" destOrd="0" presId="urn:microsoft.com/office/officeart/2005/8/layout/hProcess9"/>
    <dgm:cxn modelId="{E2AF0067-6AA9-425F-81AD-D76043FAB346}" type="presParOf" srcId="{04C29EB6-BE4B-4BCC-92B6-9854CD601A0C}" destId="{424BDE76-F3F6-40BD-9F44-F80ECA7DE560}" srcOrd="2" destOrd="0" presId="urn:microsoft.com/office/officeart/2005/8/layout/hProcess9"/>
    <dgm:cxn modelId="{86B4D6CC-053F-4389-8522-DD2715B80C00}" type="presParOf" srcId="{04C29EB6-BE4B-4BCC-92B6-9854CD601A0C}" destId="{D36B9BE8-389F-41C9-9CE2-3647CAC711D3}" srcOrd="3" destOrd="0" presId="urn:microsoft.com/office/officeart/2005/8/layout/hProcess9"/>
    <dgm:cxn modelId="{4D321578-C70D-40C7-A4E0-C0E6DE7F022D}" type="presParOf" srcId="{04C29EB6-BE4B-4BCC-92B6-9854CD601A0C}" destId="{742D5A11-9C2C-4F4E-AB24-723D22FA9835}" srcOrd="4" destOrd="0" presId="urn:microsoft.com/office/officeart/2005/8/layout/hProcess9"/>
    <dgm:cxn modelId="{904CBCD1-581E-4AC8-A9E1-1134BE8BB917}" type="presParOf" srcId="{04C29EB6-BE4B-4BCC-92B6-9854CD601A0C}" destId="{0F91D3E7-F401-4736-9403-9E2912BB392E}" srcOrd="5" destOrd="0" presId="urn:microsoft.com/office/officeart/2005/8/layout/hProcess9"/>
    <dgm:cxn modelId="{EBF903E9-7D18-475F-9367-17C748DE2E4C}" type="presParOf" srcId="{04C29EB6-BE4B-4BCC-92B6-9854CD601A0C}" destId="{1230AA7E-6EB7-488D-B955-E8D53779990F}"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377CB-F0C3-4057-B5C6-D903C16D53BF}">
      <dsp:nvSpPr>
        <dsp:cNvPr id="0" name=""/>
        <dsp:cNvSpPr/>
      </dsp:nvSpPr>
      <dsp:spPr>
        <a:xfrm>
          <a:off x="843240" y="0"/>
          <a:ext cx="9556721" cy="2774678"/>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7611E5-5EC1-4784-B5EA-335E5494FB9E}">
      <dsp:nvSpPr>
        <dsp:cNvPr id="0" name=""/>
        <dsp:cNvSpPr/>
      </dsp:nvSpPr>
      <dsp:spPr>
        <a:xfrm>
          <a:off x="3842" y="832403"/>
          <a:ext cx="2571717" cy="1109871"/>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sz="2800" kern="1200" dirty="0">
              <a:latin typeface="Osaka" panose="020B0600000000000000" pitchFamily="50" charset="-128"/>
              <a:ea typeface="Osaka" panose="020B0600000000000000" pitchFamily="50" charset="-128"/>
            </a:rPr>
            <a:t>文章</a:t>
          </a:r>
          <a:endParaRPr lang="en-US" sz="2800" kern="1200" dirty="0">
            <a:latin typeface="Osaka" panose="020B0600000000000000" pitchFamily="50" charset="-128"/>
            <a:ea typeface="Osaka" panose="020B0600000000000000" pitchFamily="50" charset="-128"/>
          </a:endParaRPr>
        </a:p>
      </dsp:txBody>
      <dsp:txXfrm>
        <a:off x="58021" y="886582"/>
        <a:ext cx="2463359" cy="1001513"/>
      </dsp:txXfrm>
    </dsp:sp>
    <dsp:sp modelId="{424BDE76-F3F6-40BD-9F44-F80ECA7DE560}">
      <dsp:nvSpPr>
        <dsp:cNvPr id="0" name=""/>
        <dsp:cNvSpPr/>
      </dsp:nvSpPr>
      <dsp:spPr>
        <a:xfrm>
          <a:off x="2891775" y="832403"/>
          <a:ext cx="2571717" cy="1109871"/>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sz="2800" kern="1200" dirty="0">
              <a:latin typeface="Osaka" panose="020B0600000000000000" pitchFamily="50" charset="-128"/>
              <a:ea typeface="Osaka" panose="020B0600000000000000" pitchFamily="50" charset="-128"/>
            </a:rPr>
            <a:t>形態素解析</a:t>
          </a:r>
          <a:endParaRPr lang="en-US" sz="2800" kern="1200" dirty="0">
            <a:latin typeface="Osaka" panose="020B0600000000000000" pitchFamily="50" charset="-128"/>
            <a:ea typeface="Osaka" panose="020B0600000000000000" pitchFamily="50" charset="-128"/>
          </a:endParaRPr>
        </a:p>
      </dsp:txBody>
      <dsp:txXfrm>
        <a:off x="2945954" y="886582"/>
        <a:ext cx="2463359" cy="1001513"/>
      </dsp:txXfrm>
    </dsp:sp>
    <dsp:sp modelId="{742D5A11-9C2C-4F4E-AB24-723D22FA9835}">
      <dsp:nvSpPr>
        <dsp:cNvPr id="0" name=""/>
        <dsp:cNvSpPr/>
      </dsp:nvSpPr>
      <dsp:spPr>
        <a:xfrm>
          <a:off x="5779708" y="832403"/>
          <a:ext cx="2571717" cy="1109871"/>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sz="2800" kern="1200" dirty="0">
              <a:latin typeface="Osaka" panose="020B0600000000000000" pitchFamily="50" charset="-128"/>
              <a:ea typeface="Osaka" panose="020B0600000000000000" pitchFamily="50" charset="-128"/>
            </a:rPr>
            <a:t>形態素ごとに辞書で検索</a:t>
          </a:r>
          <a:endParaRPr lang="en-US" sz="2800" kern="1200" dirty="0">
            <a:latin typeface="Osaka" panose="020B0600000000000000" pitchFamily="50" charset="-128"/>
            <a:ea typeface="Osaka" panose="020B0600000000000000" pitchFamily="50" charset="-128"/>
          </a:endParaRPr>
        </a:p>
      </dsp:txBody>
      <dsp:txXfrm>
        <a:off x="5833887" y="886582"/>
        <a:ext cx="2463359" cy="1001513"/>
      </dsp:txXfrm>
    </dsp:sp>
    <dsp:sp modelId="{1230AA7E-6EB7-488D-B955-E8D53779990F}">
      <dsp:nvSpPr>
        <dsp:cNvPr id="0" name=""/>
        <dsp:cNvSpPr/>
      </dsp:nvSpPr>
      <dsp:spPr>
        <a:xfrm>
          <a:off x="8667641" y="832403"/>
          <a:ext cx="2571717" cy="1109871"/>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ja-JP" sz="2800" kern="1200" dirty="0">
              <a:latin typeface="Osaka" panose="020B0600000000000000" pitchFamily="50" charset="-128"/>
              <a:ea typeface="Osaka" panose="020B0600000000000000" pitchFamily="50" charset="-128"/>
            </a:rPr>
            <a:t>ネガ</a:t>
          </a:r>
          <a:r>
            <a:rPr kumimoji="1" lang="en-US" sz="2800" kern="1200" dirty="0">
              <a:latin typeface="Osaka" panose="020B0600000000000000" pitchFamily="50" charset="-128"/>
              <a:ea typeface="Osaka" panose="020B0600000000000000" pitchFamily="50" charset="-128"/>
            </a:rPr>
            <a:t>/</a:t>
          </a:r>
          <a:r>
            <a:rPr kumimoji="1" lang="ja-JP" sz="2800" kern="1200" dirty="0">
              <a:latin typeface="Osaka" panose="020B0600000000000000" pitchFamily="50" charset="-128"/>
              <a:ea typeface="Osaka" panose="020B0600000000000000" pitchFamily="50" charset="-128"/>
            </a:rPr>
            <a:t>ポジのスコア</a:t>
          </a:r>
          <a:r>
            <a:rPr kumimoji="1" lang="ja-JP" altLang="en-US" sz="2800" kern="1200" dirty="0">
              <a:latin typeface="Osaka" panose="020B0600000000000000" pitchFamily="50" charset="-128"/>
              <a:ea typeface="Osaka" panose="020B0600000000000000" pitchFamily="50" charset="-128"/>
            </a:rPr>
            <a:t>付ける</a:t>
          </a:r>
          <a:endParaRPr lang="en-US" sz="2800" kern="1200" dirty="0">
            <a:latin typeface="Osaka" panose="020B0600000000000000" pitchFamily="50" charset="-128"/>
            <a:ea typeface="Osaka" panose="020B0600000000000000" pitchFamily="50" charset="-128"/>
          </a:endParaRPr>
        </a:p>
      </dsp:txBody>
      <dsp:txXfrm>
        <a:off x="8721820" y="886582"/>
        <a:ext cx="2463359" cy="100151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697A03-BC0F-4E9F-84DF-AC3D6ADD6FF1}"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96D79D-BD23-4C2D-89F5-0B36E85A0A7C}"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174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697A03-BC0F-4E9F-84DF-AC3D6ADD6FF1}"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96D79D-BD23-4C2D-89F5-0B36E85A0A7C}" type="slidenum">
              <a:rPr kumimoji="1" lang="ja-JP" altLang="en-US" smtClean="0"/>
              <a:t>‹#›</a:t>
            </a:fld>
            <a:endParaRPr kumimoji="1" lang="ja-JP" altLang="en-US"/>
          </a:p>
        </p:txBody>
      </p:sp>
    </p:spTree>
    <p:extLst>
      <p:ext uri="{BB962C8B-B14F-4D97-AF65-F5344CB8AC3E}">
        <p14:creationId xmlns:p14="http://schemas.microsoft.com/office/powerpoint/2010/main" val="3800591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697A03-BC0F-4E9F-84DF-AC3D6ADD6FF1}"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96D79D-BD23-4C2D-89F5-0B36E85A0A7C}" type="slidenum">
              <a:rPr kumimoji="1" lang="ja-JP" altLang="en-US" smtClean="0"/>
              <a:t>‹#›</a:t>
            </a:fld>
            <a:endParaRPr kumimoji="1" lang="ja-JP" altLang="en-US"/>
          </a:p>
        </p:txBody>
      </p:sp>
    </p:spTree>
    <p:extLst>
      <p:ext uri="{BB962C8B-B14F-4D97-AF65-F5344CB8AC3E}">
        <p14:creationId xmlns:p14="http://schemas.microsoft.com/office/powerpoint/2010/main" val="4112470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697A03-BC0F-4E9F-84DF-AC3D6ADD6FF1}"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96D79D-BD23-4C2D-89F5-0B36E85A0A7C}" type="slidenum">
              <a:rPr kumimoji="1" lang="ja-JP" altLang="en-US" smtClean="0"/>
              <a:t>‹#›</a:t>
            </a:fld>
            <a:endParaRPr kumimoji="1" lang="ja-JP" altLang="en-US"/>
          </a:p>
        </p:txBody>
      </p:sp>
    </p:spTree>
    <p:extLst>
      <p:ext uri="{BB962C8B-B14F-4D97-AF65-F5344CB8AC3E}">
        <p14:creationId xmlns:p14="http://schemas.microsoft.com/office/powerpoint/2010/main" val="2261791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697A03-BC0F-4E9F-84DF-AC3D6ADD6FF1}"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96D79D-BD23-4C2D-89F5-0B36E85A0A7C}"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2739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697A03-BC0F-4E9F-84DF-AC3D6ADD6FF1}"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96D79D-BD23-4C2D-89F5-0B36E85A0A7C}" type="slidenum">
              <a:rPr kumimoji="1" lang="ja-JP" altLang="en-US" smtClean="0"/>
              <a:t>‹#›</a:t>
            </a:fld>
            <a:endParaRPr kumimoji="1" lang="ja-JP" altLang="en-US"/>
          </a:p>
        </p:txBody>
      </p:sp>
    </p:spTree>
    <p:extLst>
      <p:ext uri="{BB962C8B-B14F-4D97-AF65-F5344CB8AC3E}">
        <p14:creationId xmlns:p14="http://schemas.microsoft.com/office/powerpoint/2010/main" val="230291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697A03-BC0F-4E9F-84DF-AC3D6ADD6FF1}" type="datetimeFigureOut">
              <a:rPr kumimoji="1" lang="ja-JP" altLang="en-US" smtClean="0"/>
              <a:t>2019/1/27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796D79D-BD23-4C2D-89F5-0B36E85A0A7C}" type="slidenum">
              <a:rPr kumimoji="1" lang="ja-JP" altLang="en-US" smtClean="0"/>
              <a:t>‹#›</a:t>
            </a:fld>
            <a:endParaRPr kumimoji="1" lang="ja-JP" altLang="en-US"/>
          </a:p>
        </p:txBody>
      </p:sp>
    </p:spTree>
    <p:extLst>
      <p:ext uri="{BB962C8B-B14F-4D97-AF65-F5344CB8AC3E}">
        <p14:creationId xmlns:p14="http://schemas.microsoft.com/office/powerpoint/2010/main" val="248448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697A03-BC0F-4E9F-84DF-AC3D6ADD6FF1}" type="datetimeFigureOut">
              <a:rPr kumimoji="1" lang="ja-JP" altLang="en-US" smtClean="0"/>
              <a:t>2019/1/27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796D79D-BD23-4C2D-89F5-0B36E85A0A7C}" type="slidenum">
              <a:rPr kumimoji="1" lang="ja-JP" altLang="en-US" smtClean="0"/>
              <a:t>‹#›</a:t>
            </a:fld>
            <a:endParaRPr kumimoji="1" lang="ja-JP" altLang="en-US"/>
          </a:p>
        </p:txBody>
      </p:sp>
    </p:spTree>
    <p:extLst>
      <p:ext uri="{BB962C8B-B14F-4D97-AF65-F5344CB8AC3E}">
        <p14:creationId xmlns:p14="http://schemas.microsoft.com/office/powerpoint/2010/main" val="180850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697A03-BC0F-4E9F-84DF-AC3D6ADD6FF1}" type="datetimeFigureOut">
              <a:rPr kumimoji="1" lang="ja-JP" altLang="en-US" smtClean="0"/>
              <a:t>2019/1/27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7796D79D-BD23-4C2D-89F5-0B36E85A0A7C}" type="slidenum">
              <a:rPr kumimoji="1" lang="ja-JP" altLang="en-US" smtClean="0"/>
              <a:t>‹#›</a:t>
            </a:fld>
            <a:endParaRPr kumimoji="1" lang="ja-JP" altLang="en-US"/>
          </a:p>
        </p:txBody>
      </p:sp>
    </p:spTree>
    <p:extLst>
      <p:ext uri="{BB962C8B-B14F-4D97-AF65-F5344CB8AC3E}">
        <p14:creationId xmlns:p14="http://schemas.microsoft.com/office/powerpoint/2010/main" val="707584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B697A03-BC0F-4E9F-84DF-AC3D6ADD6FF1}"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796D79D-BD23-4C2D-89F5-0B36E85A0A7C}" type="slidenum">
              <a:rPr kumimoji="1" lang="ja-JP" altLang="en-US" smtClean="0"/>
              <a:t>‹#›</a:t>
            </a:fld>
            <a:endParaRPr kumimoji="1" lang="ja-JP" altLang="en-US"/>
          </a:p>
        </p:txBody>
      </p:sp>
    </p:spTree>
    <p:extLst>
      <p:ext uri="{BB962C8B-B14F-4D97-AF65-F5344CB8AC3E}">
        <p14:creationId xmlns:p14="http://schemas.microsoft.com/office/powerpoint/2010/main" val="93784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697A03-BC0F-4E9F-84DF-AC3D6ADD6FF1}"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96D79D-BD23-4C2D-89F5-0B36E85A0A7C}" type="slidenum">
              <a:rPr kumimoji="1" lang="ja-JP" altLang="en-US" smtClean="0"/>
              <a:t>‹#›</a:t>
            </a:fld>
            <a:endParaRPr kumimoji="1" lang="ja-JP" altLang="en-US"/>
          </a:p>
        </p:txBody>
      </p:sp>
    </p:spTree>
    <p:extLst>
      <p:ext uri="{BB962C8B-B14F-4D97-AF65-F5344CB8AC3E}">
        <p14:creationId xmlns:p14="http://schemas.microsoft.com/office/powerpoint/2010/main" val="4119711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B697A03-BC0F-4E9F-84DF-AC3D6ADD6FF1}" type="datetimeFigureOut">
              <a:rPr kumimoji="1" lang="ja-JP" altLang="en-US" smtClean="0"/>
              <a:t>2019/1/27</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796D79D-BD23-4C2D-89F5-0B36E85A0A7C}"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8955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59DB6F1-7119-4886-B3EF-552CB3460076}"/>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rot="20002969">
            <a:off x="821502" y="684105"/>
            <a:ext cx="3715853" cy="3715853"/>
          </a:xfrm>
          <a:prstGeom prst="rect">
            <a:avLst/>
          </a:prstGeom>
        </p:spPr>
      </p:pic>
      <p:sp>
        <p:nvSpPr>
          <p:cNvPr id="2" name="タイトル 1">
            <a:extLst>
              <a:ext uri="{FF2B5EF4-FFF2-40B4-BE49-F238E27FC236}">
                <a16:creationId xmlns:a16="http://schemas.microsoft.com/office/drawing/2014/main" id="{5190F321-EC51-4321-A031-53FAB027F8AD}"/>
              </a:ext>
            </a:extLst>
          </p:cNvPr>
          <p:cNvSpPr>
            <a:spLocks noGrp="1"/>
          </p:cNvSpPr>
          <p:nvPr>
            <p:ph type="ctrTitle"/>
          </p:nvPr>
        </p:nvSpPr>
        <p:spPr/>
        <p:txBody>
          <a:bodyPr>
            <a:normAutofit/>
          </a:bodyPr>
          <a:lstStyle/>
          <a:p>
            <a:pPr algn="r"/>
            <a:r>
              <a:rPr kumimoji="1" lang="ja-JP" altLang="en-US" dirty="0">
                <a:latin typeface="はんなり明朝" panose="02000600000000000000" pitchFamily="50" charset="-128"/>
                <a:ea typeface="はんなり明朝" panose="02000600000000000000" pitchFamily="50" charset="-128"/>
              </a:rPr>
              <a:t>形態素解析</a:t>
            </a:r>
            <a:r>
              <a:rPr kumimoji="1" lang="ja-JP" altLang="en-US" sz="5300" dirty="0">
                <a:latin typeface="はんなり明朝" panose="02000600000000000000" pitchFamily="50" charset="-128"/>
                <a:ea typeface="はんなり明朝" panose="02000600000000000000" pitchFamily="50" charset="-128"/>
              </a:rPr>
              <a:t>と</a:t>
            </a:r>
            <a:br>
              <a:rPr kumimoji="1" lang="en-US" altLang="ja-JP" sz="7200" dirty="0">
                <a:latin typeface="はんなり明朝" panose="02000600000000000000" pitchFamily="50" charset="-128"/>
                <a:ea typeface="はんなり明朝" panose="02000600000000000000" pitchFamily="50" charset="-128"/>
              </a:rPr>
            </a:br>
            <a:r>
              <a:rPr kumimoji="1" lang="ja-JP" altLang="en-US" dirty="0">
                <a:latin typeface="はんなり明朝" panose="02000600000000000000" pitchFamily="50" charset="-128"/>
                <a:ea typeface="はんなり明朝" panose="02000600000000000000" pitchFamily="50" charset="-128"/>
              </a:rPr>
              <a:t>日本語極性辞書</a:t>
            </a:r>
            <a:r>
              <a:rPr kumimoji="1" lang="ja-JP" altLang="en-US" sz="5300" dirty="0">
                <a:latin typeface="はんなり明朝" panose="02000600000000000000" pitchFamily="50" charset="-128"/>
                <a:ea typeface="はんなり明朝" panose="02000600000000000000" pitchFamily="50" charset="-128"/>
              </a:rPr>
              <a:t>を用いた</a:t>
            </a:r>
            <a:br>
              <a:rPr kumimoji="1" lang="en-US" altLang="ja-JP" sz="7200" dirty="0">
                <a:latin typeface="はんなり明朝" panose="02000600000000000000" pitchFamily="50" charset="-128"/>
                <a:ea typeface="はんなり明朝" panose="02000600000000000000" pitchFamily="50" charset="-128"/>
              </a:rPr>
            </a:br>
            <a:r>
              <a:rPr kumimoji="1" lang="ja-JP" altLang="en-US" sz="5300" dirty="0">
                <a:latin typeface="はんなり明朝" panose="02000600000000000000" pitchFamily="50" charset="-128"/>
                <a:ea typeface="はんなり明朝" panose="02000600000000000000" pitchFamily="50" charset="-128"/>
              </a:rPr>
              <a:t>文章の</a:t>
            </a:r>
            <a:r>
              <a:rPr kumimoji="1" lang="ja-JP" altLang="en-US" dirty="0">
                <a:latin typeface="はんなり明朝" panose="02000600000000000000" pitchFamily="50" charset="-128"/>
                <a:ea typeface="はんなり明朝" panose="02000600000000000000" pitchFamily="50" charset="-128"/>
              </a:rPr>
              <a:t>ネガポジ判定</a:t>
            </a:r>
            <a:endParaRPr kumimoji="1" lang="ja-JP" altLang="en-US" sz="7200" dirty="0">
              <a:latin typeface="はんなり明朝" panose="02000600000000000000" pitchFamily="50" charset="-128"/>
              <a:ea typeface="はんなり明朝" panose="02000600000000000000" pitchFamily="50" charset="-128"/>
            </a:endParaRPr>
          </a:p>
        </p:txBody>
      </p:sp>
      <p:sp>
        <p:nvSpPr>
          <p:cNvPr id="3" name="字幕 2">
            <a:extLst>
              <a:ext uri="{FF2B5EF4-FFF2-40B4-BE49-F238E27FC236}">
                <a16:creationId xmlns:a16="http://schemas.microsoft.com/office/drawing/2014/main" id="{F0B77B41-2BDA-414C-801E-92704932FEE0}"/>
              </a:ext>
            </a:extLst>
          </p:cNvPr>
          <p:cNvSpPr>
            <a:spLocks noGrp="1"/>
          </p:cNvSpPr>
          <p:nvPr>
            <p:ph type="subTitle" idx="1"/>
          </p:nvPr>
        </p:nvSpPr>
        <p:spPr/>
        <p:txBody>
          <a:bodyPr>
            <a:normAutofit/>
          </a:bodyPr>
          <a:lstStyle/>
          <a:p>
            <a:pPr algn="r"/>
            <a:r>
              <a:rPr kumimoji="1" lang="en-US" altLang="ja-JP" sz="4000" dirty="0">
                <a:latin typeface="はんなり明朝" panose="02000600000000000000" pitchFamily="50" charset="-128"/>
                <a:ea typeface="はんなり明朝" panose="02000600000000000000" pitchFamily="50" charset="-128"/>
              </a:rPr>
              <a:t>4424 </a:t>
            </a:r>
            <a:r>
              <a:rPr kumimoji="1" lang="ja-JP" altLang="en-US" sz="4000" dirty="0">
                <a:latin typeface="はんなり明朝" panose="02000600000000000000" pitchFamily="50" charset="-128"/>
                <a:ea typeface="はんなり明朝" panose="02000600000000000000" pitchFamily="50" charset="-128"/>
              </a:rPr>
              <a:t>豊田誠弥</a:t>
            </a:r>
          </a:p>
        </p:txBody>
      </p:sp>
    </p:spTree>
    <p:extLst>
      <p:ext uri="{BB962C8B-B14F-4D97-AF65-F5344CB8AC3E}">
        <p14:creationId xmlns:p14="http://schemas.microsoft.com/office/powerpoint/2010/main" val="92586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C97FFD-DAD6-462D-912F-F61F35BD8E53}"/>
              </a:ext>
            </a:extLst>
          </p:cNvPr>
          <p:cNvSpPr>
            <a:spLocks noGrp="1"/>
          </p:cNvSpPr>
          <p:nvPr>
            <p:ph type="title"/>
          </p:nvPr>
        </p:nvSpPr>
        <p:spPr>
          <a:xfrm>
            <a:off x="1097280" y="286603"/>
            <a:ext cx="10058400" cy="1450757"/>
          </a:xfrm>
        </p:spPr>
        <p:txBody>
          <a:bodyPr>
            <a:normAutofit/>
          </a:bodyPr>
          <a:lstStyle/>
          <a:p>
            <a:r>
              <a:rPr kumimoji="1" lang="ja-JP" altLang="en-US" dirty="0">
                <a:latin typeface="Osaka" panose="020B0600000000000000" pitchFamily="50" charset="-128"/>
                <a:ea typeface="Osaka" panose="020B0600000000000000" pitchFamily="50" charset="-128"/>
              </a:rPr>
              <a:t>ネガポジ判定</a:t>
            </a:r>
          </a:p>
        </p:txBody>
      </p:sp>
      <p:graphicFrame>
        <p:nvGraphicFramePr>
          <p:cNvPr id="5" name="コンテンツ プレースホルダー 2">
            <a:extLst>
              <a:ext uri="{FF2B5EF4-FFF2-40B4-BE49-F238E27FC236}">
                <a16:creationId xmlns:a16="http://schemas.microsoft.com/office/drawing/2014/main" id="{EFB81321-1400-4CD1-B0C4-F30848202587}"/>
              </a:ext>
            </a:extLst>
          </p:cNvPr>
          <p:cNvGraphicFramePr>
            <a:graphicFrameLocks noGrp="1"/>
          </p:cNvGraphicFramePr>
          <p:nvPr>
            <p:ph idx="1"/>
            <p:extLst>
              <p:ext uri="{D42A27DB-BD31-4B8C-83A1-F6EECF244321}">
                <p14:modId xmlns:p14="http://schemas.microsoft.com/office/powerpoint/2010/main" val="1254645014"/>
              </p:ext>
            </p:extLst>
          </p:nvPr>
        </p:nvGraphicFramePr>
        <p:xfrm>
          <a:off x="474399" y="1737360"/>
          <a:ext cx="11243202" cy="2774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テキスト ボックス 3">
            <a:extLst>
              <a:ext uri="{FF2B5EF4-FFF2-40B4-BE49-F238E27FC236}">
                <a16:creationId xmlns:a16="http://schemas.microsoft.com/office/drawing/2014/main" id="{865456BC-45AA-405A-A206-8B894B9E597B}"/>
              </a:ext>
            </a:extLst>
          </p:cNvPr>
          <p:cNvSpPr txBox="1"/>
          <p:nvPr/>
        </p:nvSpPr>
        <p:spPr>
          <a:xfrm>
            <a:off x="195544" y="4709860"/>
            <a:ext cx="3483004" cy="523220"/>
          </a:xfrm>
          <a:prstGeom prst="rect">
            <a:avLst/>
          </a:prstGeom>
          <a:noFill/>
        </p:spPr>
        <p:txBody>
          <a:bodyPr wrap="square" rtlCol="0">
            <a:spAutoFit/>
          </a:bodyPr>
          <a:lstStyle/>
          <a:p>
            <a:r>
              <a:rPr kumimoji="1" lang="ja-JP" altLang="en-US" sz="2800" dirty="0">
                <a:latin typeface="Osaka" panose="020B0600000000000000" pitchFamily="50" charset="-128"/>
                <a:ea typeface="Osaka" panose="020B0600000000000000" pitchFamily="50" charset="-128"/>
              </a:rPr>
              <a:t>ご飯はおいしいです</a:t>
            </a:r>
          </a:p>
        </p:txBody>
      </p:sp>
      <p:sp>
        <p:nvSpPr>
          <p:cNvPr id="6" name="テキスト ボックス 5">
            <a:extLst>
              <a:ext uri="{FF2B5EF4-FFF2-40B4-BE49-F238E27FC236}">
                <a16:creationId xmlns:a16="http://schemas.microsoft.com/office/drawing/2014/main" id="{1A902C78-E4C9-44B7-A8C6-14A1004CE4EE}"/>
              </a:ext>
            </a:extLst>
          </p:cNvPr>
          <p:cNvSpPr txBox="1"/>
          <p:nvPr/>
        </p:nvSpPr>
        <p:spPr>
          <a:xfrm>
            <a:off x="4059548" y="4146913"/>
            <a:ext cx="1779122" cy="1815882"/>
          </a:xfrm>
          <a:prstGeom prst="rect">
            <a:avLst/>
          </a:prstGeom>
          <a:noFill/>
        </p:spPr>
        <p:txBody>
          <a:bodyPr wrap="square" rtlCol="0">
            <a:spAutoFit/>
          </a:bodyPr>
          <a:lstStyle/>
          <a:p>
            <a:r>
              <a:rPr kumimoji="1" lang="ja-JP" altLang="en-US" sz="2800" dirty="0">
                <a:latin typeface="Osaka" panose="020B0600000000000000" pitchFamily="50" charset="-128"/>
                <a:ea typeface="Osaka" panose="020B0600000000000000" pitchFamily="50" charset="-128"/>
              </a:rPr>
              <a:t>ご飯</a:t>
            </a:r>
            <a:endParaRPr kumimoji="1" lang="en-US" altLang="ja-JP" sz="2800" dirty="0">
              <a:latin typeface="Osaka" panose="020B0600000000000000" pitchFamily="50" charset="-128"/>
              <a:ea typeface="Osaka" panose="020B0600000000000000" pitchFamily="50" charset="-128"/>
            </a:endParaRPr>
          </a:p>
          <a:p>
            <a:r>
              <a:rPr kumimoji="1" lang="ja-JP" altLang="en-US" sz="2800" dirty="0">
                <a:latin typeface="Osaka" panose="020B0600000000000000" pitchFamily="50" charset="-128"/>
                <a:ea typeface="Osaka" panose="020B0600000000000000" pitchFamily="50" charset="-128"/>
              </a:rPr>
              <a:t>は</a:t>
            </a:r>
            <a:endParaRPr kumimoji="1" lang="en-US" altLang="ja-JP" sz="2800" dirty="0">
              <a:latin typeface="Osaka" panose="020B0600000000000000" pitchFamily="50" charset="-128"/>
              <a:ea typeface="Osaka" panose="020B0600000000000000" pitchFamily="50" charset="-128"/>
            </a:endParaRPr>
          </a:p>
          <a:p>
            <a:r>
              <a:rPr kumimoji="1" lang="ja-JP" altLang="en-US" sz="2800" dirty="0">
                <a:latin typeface="Osaka" panose="020B0600000000000000" pitchFamily="50" charset="-128"/>
                <a:ea typeface="Osaka" panose="020B0600000000000000" pitchFamily="50" charset="-128"/>
              </a:rPr>
              <a:t>おいしい</a:t>
            </a:r>
            <a:endParaRPr kumimoji="1" lang="en-US" altLang="ja-JP" sz="2800" dirty="0">
              <a:latin typeface="Osaka" panose="020B0600000000000000" pitchFamily="50" charset="-128"/>
              <a:ea typeface="Osaka" panose="020B0600000000000000" pitchFamily="50" charset="-128"/>
            </a:endParaRPr>
          </a:p>
          <a:p>
            <a:r>
              <a:rPr kumimoji="1" lang="ja-JP" altLang="en-US" sz="2800" dirty="0">
                <a:latin typeface="Osaka" panose="020B0600000000000000" pitchFamily="50" charset="-128"/>
                <a:ea typeface="Osaka" panose="020B0600000000000000" pitchFamily="50" charset="-128"/>
              </a:rPr>
              <a:t>です</a:t>
            </a:r>
          </a:p>
        </p:txBody>
      </p:sp>
      <p:sp>
        <p:nvSpPr>
          <p:cNvPr id="7" name="テキスト ボックス 6">
            <a:extLst>
              <a:ext uri="{FF2B5EF4-FFF2-40B4-BE49-F238E27FC236}">
                <a16:creationId xmlns:a16="http://schemas.microsoft.com/office/drawing/2014/main" id="{82353E9D-D9CB-469F-B1AC-ED7A08E70380}"/>
              </a:ext>
            </a:extLst>
          </p:cNvPr>
          <p:cNvSpPr txBox="1"/>
          <p:nvPr/>
        </p:nvSpPr>
        <p:spPr>
          <a:xfrm>
            <a:off x="6962642" y="4146913"/>
            <a:ext cx="1779122" cy="1815882"/>
          </a:xfrm>
          <a:prstGeom prst="rect">
            <a:avLst/>
          </a:prstGeom>
          <a:noFill/>
        </p:spPr>
        <p:txBody>
          <a:bodyPr wrap="square" rtlCol="0">
            <a:spAutoFit/>
          </a:bodyPr>
          <a:lstStyle/>
          <a:p>
            <a:r>
              <a:rPr kumimoji="1" lang="ja-JP" altLang="en-US" sz="2800" u="sng" dirty="0">
                <a:latin typeface="Osaka" panose="020B0600000000000000" pitchFamily="50" charset="-128"/>
                <a:ea typeface="Osaka" panose="020B0600000000000000" pitchFamily="50" charset="-128"/>
              </a:rPr>
              <a:t>ご飯</a:t>
            </a:r>
            <a:endParaRPr kumimoji="1" lang="en-US" altLang="ja-JP" sz="2800" u="sng" dirty="0">
              <a:latin typeface="Osaka" panose="020B0600000000000000" pitchFamily="50" charset="-128"/>
              <a:ea typeface="Osaka" panose="020B0600000000000000" pitchFamily="50" charset="-128"/>
            </a:endParaRPr>
          </a:p>
          <a:p>
            <a:r>
              <a:rPr kumimoji="1" lang="ja-JP" altLang="en-US" sz="2800" dirty="0">
                <a:latin typeface="Osaka" panose="020B0600000000000000" pitchFamily="50" charset="-128"/>
                <a:ea typeface="Osaka" panose="020B0600000000000000" pitchFamily="50" charset="-128"/>
              </a:rPr>
              <a:t>は</a:t>
            </a:r>
            <a:endParaRPr kumimoji="1" lang="en-US" altLang="ja-JP" sz="2800" dirty="0">
              <a:latin typeface="Osaka" panose="020B0600000000000000" pitchFamily="50" charset="-128"/>
              <a:ea typeface="Osaka" panose="020B0600000000000000" pitchFamily="50" charset="-128"/>
            </a:endParaRPr>
          </a:p>
          <a:p>
            <a:r>
              <a:rPr kumimoji="1" lang="ja-JP" altLang="en-US" sz="2800" u="sng" dirty="0">
                <a:solidFill>
                  <a:srgbClr val="FF0000"/>
                </a:solidFill>
                <a:latin typeface="Osaka" panose="020B0600000000000000" pitchFamily="50" charset="-128"/>
                <a:ea typeface="Osaka" panose="020B0600000000000000" pitchFamily="50" charset="-128"/>
              </a:rPr>
              <a:t>おいしい</a:t>
            </a:r>
            <a:endParaRPr kumimoji="1" lang="en-US" altLang="ja-JP" sz="2800" u="sng" dirty="0">
              <a:solidFill>
                <a:srgbClr val="FF0000"/>
              </a:solidFill>
              <a:latin typeface="Osaka" panose="020B0600000000000000" pitchFamily="50" charset="-128"/>
              <a:ea typeface="Osaka" panose="020B0600000000000000" pitchFamily="50" charset="-128"/>
            </a:endParaRPr>
          </a:p>
          <a:p>
            <a:r>
              <a:rPr kumimoji="1" lang="ja-JP" altLang="en-US" sz="2800" dirty="0">
                <a:latin typeface="Osaka" panose="020B0600000000000000" pitchFamily="50" charset="-128"/>
                <a:ea typeface="Osaka" panose="020B0600000000000000" pitchFamily="50" charset="-128"/>
              </a:rPr>
              <a:t>です</a:t>
            </a:r>
          </a:p>
        </p:txBody>
      </p:sp>
      <p:sp>
        <p:nvSpPr>
          <p:cNvPr id="8" name="テキスト ボックス 7">
            <a:extLst>
              <a:ext uri="{FF2B5EF4-FFF2-40B4-BE49-F238E27FC236}">
                <a16:creationId xmlns:a16="http://schemas.microsoft.com/office/drawing/2014/main" id="{1282615F-FF9B-4885-9549-19D70D046B86}"/>
              </a:ext>
            </a:extLst>
          </p:cNvPr>
          <p:cNvSpPr txBox="1"/>
          <p:nvPr/>
        </p:nvSpPr>
        <p:spPr>
          <a:xfrm>
            <a:off x="9213957" y="4063529"/>
            <a:ext cx="1651916" cy="1815882"/>
          </a:xfrm>
          <a:prstGeom prst="rect">
            <a:avLst/>
          </a:prstGeom>
          <a:noFill/>
        </p:spPr>
        <p:txBody>
          <a:bodyPr wrap="square" rtlCol="0">
            <a:spAutoFit/>
          </a:bodyPr>
          <a:lstStyle/>
          <a:p>
            <a:r>
              <a:rPr kumimoji="1" lang="en-US" altLang="ja-JP" sz="2800" dirty="0">
                <a:latin typeface="Osaka" panose="020B0600000000000000" pitchFamily="50" charset="-128"/>
                <a:ea typeface="Osaka" panose="020B0600000000000000" pitchFamily="50" charset="-128"/>
              </a:rPr>
              <a:t>+0</a:t>
            </a:r>
          </a:p>
          <a:p>
            <a:r>
              <a:rPr kumimoji="1" lang="ja-JP" altLang="en-US" sz="2800" dirty="0">
                <a:latin typeface="Osaka" panose="020B0600000000000000" pitchFamily="50" charset="-128"/>
                <a:ea typeface="Osaka" panose="020B0600000000000000" pitchFamily="50" charset="-128"/>
              </a:rPr>
              <a:t>検索なし</a:t>
            </a:r>
            <a:endParaRPr kumimoji="1" lang="en-US" altLang="ja-JP" sz="2800" dirty="0">
              <a:latin typeface="Osaka" panose="020B0600000000000000" pitchFamily="50" charset="-128"/>
              <a:ea typeface="Osaka" panose="020B0600000000000000" pitchFamily="50" charset="-128"/>
            </a:endParaRPr>
          </a:p>
          <a:p>
            <a:r>
              <a:rPr kumimoji="1" lang="en-US" altLang="ja-JP" sz="2800" dirty="0">
                <a:solidFill>
                  <a:srgbClr val="FF0000"/>
                </a:solidFill>
                <a:latin typeface="Osaka" panose="020B0600000000000000" pitchFamily="50" charset="-128"/>
                <a:ea typeface="Osaka" panose="020B0600000000000000" pitchFamily="50" charset="-128"/>
              </a:rPr>
              <a:t>+1</a:t>
            </a:r>
          </a:p>
          <a:p>
            <a:r>
              <a:rPr kumimoji="1" lang="ja-JP" altLang="en-US" sz="2800" dirty="0">
                <a:latin typeface="Osaka" panose="020B0600000000000000" pitchFamily="50" charset="-128"/>
                <a:ea typeface="Osaka" panose="020B0600000000000000" pitchFamily="50" charset="-128"/>
              </a:rPr>
              <a:t>検索なし</a:t>
            </a:r>
            <a:endParaRPr kumimoji="1" lang="en-US" altLang="ja-JP" sz="2800" dirty="0">
              <a:latin typeface="Osaka" panose="020B0600000000000000" pitchFamily="50" charset="-128"/>
              <a:ea typeface="Osaka" panose="020B0600000000000000" pitchFamily="50" charset="-128"/>
            </a:endParaRPr>
          </a:p>
        </p:txBody>
      </p:sp>
    </p:spTree>
    <p:extLst>
      <p:ext uri="{BB962C8B-B14F-4D97-AF65-F5344CB8AC3E}">
        <p14:creationId xmlns:p14="http://schemas.microsoft.com/office/powerpoint/2010/main" val="216590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8715B-6A72-4BC7-B5B9-B04ABACC7885}"/>
              </a:ext>
            </a:extLst>
          </p:cNvPr>
          <p:cNvSpPr>
            <a:spLocks noGrp="1"/>
          </p:cNvSpPr>
          <p:nvPr>
            <p:ph type="title"/>
          </p:nvPr>
        </p:nvSpPr>
        <p:spPr/>
        <p:txBody>
          <a:bodyPr/>
          <a:lstStyle/>
          <a:p>
            <a:endParaRPr kumimoji="1" lang="ja-JP" altLang="en-US" dirty="0"/>
          </a:p>
        </p:txBody>
      </p:sp>
      <p:pic>
        <p:nvPicPr>
          <p:cNvPr id="5" name="コンテンツ プレースホルダー 4" descr="スクリーンショット が含まれている画像&#10;&#10;非常に高い精度で生成された説明">
            <a:extLst>
              <a:ext uri="{FF2B5EF4-FFF2-40B4-BE49-F238E27FC236}">
                <a16:creationId xmlns:a16="http://schemas.microsoft.com/office/drawing/2014/main" id="{EE42850E-6E81-4AD2-9561-CA814CD6A837}"/>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0" y="0"/>
            <a:ext cx="12192000" cy="7321068"/>
          </a:xfrm>
        </p:spPr>
      </p:pic>
      <p:sp>
        <p:nvSpPr>
          <p:cNvPr id="6" name="テキスト ボックス 5">
            <a:extLst>
              <a:ext uri="{FF2B5EF4-FFF2-40B4-BE49-F238E27FC236}">
                <a16:creationId xmlns:a16="http://schemas.microsoft.com/office/drawing/2014/main" id="{A7A64836-2F84-4CF0-ACD6-E23DCFE51C06}"/>
              </a:ext>
            </a:extLst>
          </p:cNvPr>
          <p:cNvSpPr txBox="1"/>
          <p:nvPr/>
        </p:nvSpPr>
        <p:spPr>
          <a:xfrm>
            <a:off x="1304145" y="1656576"/>
            <a:ext cx="10628026" cy="5201424"/>
          </a:xfrm>
          <a:prstGeom prst="rect">
            <a:avLst/>
          </a:prstGeom>
          <a:noFill/>
        </p:spPr>
        <p:txBody>
          <a:bodyPr wrap="square" rtlCol="0">
            <a:spAutoFit/>
          </a:bodyPr>
          <a:lstStyle/>
          <a:p>
            <a:pPr algn="r"/>
            <a:r>
              <a:rPr kumimoji="1" lang="en-US" altLang="ja-JP" sz="16600" b="1" dirty="0">
                <a:solidFill>
                  <a:schemeClr val="accent5">
                    <a:lumMod val="60000"/>
                    <a:lumOff val="40000"/>
                  </a:schemeClr>
                </a:solidFill>
                <a:latin typeface="はんなり明朝" panose="02000600000000000000" pitchFamily="50" charset="-128"/>
                <a:ea typeface="はんなり明朝" panose="02000600000000000000" pitchFamily="50" charset="-128"/>
              </a:rPr>
              <a:t>Python</a:t>
            </a:r>
            <a:br>
              <a:rPr kumimoji="1" lang="en-US" altLang="ja-JP" sz="16600" b="1" dirty="0">
                <a:solidFill>
                  <a:schemeClr val="accent5">
                    <a:lumMod val="60000"/>
                    <a:lumOff val="40000"/>
                  </a:schemeClr>
                </a:solidFill>
                <a:latin typeface="はんなり明朝" panose="02000600000000000000" pitchFamily="50" charset="-128"/>
                <a:ea typeface="はんなり明朝" panose="02000600000000000000" pitchFamily="50" charset="-128"/>
              </a:rPr>
            </a:br>
            <a:r>
              <a:rPr kumimoji="1" lang="ja-JP" altLang="en-US" sz="16600" b="1" dirty="0">
                <a:solidFill>
                  <a:schemeClr val="accent5">
                    <a:lumMod val="60000"/>
                    <a:lumOff val="40000"/>
                  </a:schemeClr>
                </a:solidFill>
                <a:latin typeface="はんなり明朝" panose="02000600000000000000" pitchFamily="50" charset="-128"/>
                <a:ea typeface="はんなり明朝" panose="02000600000000000000" pitchFamily="50" charset="-128"/>
              </a:rPr>
              <a:t>で書く</a:t>
            </a:r>
          </a:p>
        </p:txBody>
      </p:sp>
    </p:spTree>
    <p:extLst>
      <p:ext uri="{BB962C8B-B14F-4D97-AF65-F5344CB8AC3E}">
        <p14:creationId xmlns:p14="http://schemas.microsoft.com/office/powerpoint/2010/main" val="3478536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510A0E-84EE-40F4-B26F-AC6768F1F1DC}"/>
              </a:ext>
            </a:extLst>
          </p:cNvPr>
          <p:cNvSpPr>
            <a:spLocks noGrp="1"/>
          </p:cNvSpPr>
          <p:nvPr>
            <p:ph type="title"/>
          </p:nvPr>
        </p:nvSpPr>
        <p:spPr/>
        <p:txBody>
          <a:bodyPr>
            <a:normAutofit/>
          </a:bodyPr>
          <a:lstStyle/>
          <a:p>
            <a:r>
              <a:rPr kumimoji="1" lang="ja-JP" altLang="en-US" sz="6000" dirty="0">
                <a:latin typeface="Osaka" panose="020B0600000000000000" pitchFamily="50" charset="-128"/>
                <a:ea typeface="Osaka" panose="020B0600000000000000" pitchFamily="50" charset="-128"/>
              </a:rPr>
              <a:t>実験</a:t>
            </a:r>
            <a:r>
              <a:rPr kumimoji="1" lang="en-US" altLang="ja-JP" sz="6000" dirty="0">
                <a:latin typeface="Osaka" panose="020B0600000000000000" pitchFamily="50" charset="-128"/>
                <a:ea typeface="Osaka" panose="020B0600000000000000" pitchFamily="50" charset="-128"/>
              </a:rPr>
              <a:t>1</a:t>
            </a:r>
            <a:endParaRPr kumimoji="1" lang="ja-JP" altLang="en-US" sz="6000" dirty="0">
              <a:latin typeface="Osaka" panose="020B0600000000000000" pitchFamily="50" charset="-128"/>
              <a:ea typeface="Osaka" panose="020B0600000000000000" pitchFamily="50" charset="-128"/>
            </a:endParaRPr>
          </a:p>
        </p:txBody>
      </p:sp>
      <p:sp>
        <p:nvSpPr>
          <p:cNvPr id="3" name="コンテンツ プレースホルダー 2">
            <a:extLst>
              <a:ext uri="{FF2B5EF4-FFF2-40B4-BE49-F238E27FC236}">
                <a16:creationId xmlns:a16="http://schemas.microsoft.com/office/drawing/2014/main" id="{B7D5740A-728D-412E-9EB4-A17FD4CDB429}"/>
              </a:ext>
            </a:extLst>
          </p:cNvPr>
          <p:cNvSpPr>
            <a:spLocks noGrp="1"/>
          </p:cNvSpPr>
          <p:nvPr>
            <p:ph idx="1"/>
          </p:nvPr>
        </p:nvSpPr>
        <p:spPr/>
        <p:txBody>
          <a:bodyPr>
            <a:normAutofit/>
          </a:bodyPr>
          <a:lstStyle/>
          <a:p>
            <a:r>
              <a:rPr kumimoji="1" lang="ja-JP" altLang="en-US" sz="3600" dirty="0">
                <a:latin typeface="Osaka" panose="020B0600000000000000" pitchFamily="50" charset="-128"/>
                <a:ea typeface="Osaka" panose="020B0600000000000000" pitchFamily="50" charset="-128"/>
              </a:rPr>
              <a:t>走</a:t>
            </a:r>
            <a:r>
              <a:rPr kumimoji="1" lang="ja-JP" altLang="en-US" sz="3600" dirty="0" err="1">
                <a:latin typeface="Osaka" panose="020B0600000000000000" pitchFamily="50" charset="-128"/>
                <a:ea typeface="Osaka" panose="020B0600000000000000" pitchFamily="50" charset="-128"/>
              </a:rPr>
              <a:t>れ</a:t>
            </a:r>
            <a:r>
              <a:rPr kumimoji="1" lang="ja-JP" altLang="en-US" sz="3600" dirty="0">
                <a:latin typeface="Osaka" panose="020B0600000000000000" pitchFamily="50" charset="-128"/>
                <a:ea typeface="Osaka" panose="020B0600000000000000" pitchFamily="50" charset="-128"/>
              </a:rPr>
              <a:t>メロスの序文</a:t>
            </a:r>
          </a:p>
        </p:txBody>
      </p:sp>
      <p:sp>
        <p:nvSpPr>
          <p:cNvPr id="6" name="Rectangle 2">
            <a:extLst>
              <a:ext uri="{FF2B5EF4-FFF2-40B4-BE49-F238E27FC236}">
                <a16:creationId xmlns:a16="http://schemas.microsoft.com/office/drawing/2014/main" id="{77806BD0-20B8-43AC-B40D-16020945FBD1}"/>
              </a:ext>
            </a:extLst>
          </p:cNvPr>
          <p:cNvSpPr>
            <a:spLocks noChangeArrowheads="1"/>
          </p:cNvSpPr>
          <p:nvPr/>
        </p:nvSpPr>
        <p:spPr bwMode="auto">
          <a:xfrm>
            <a:off x="1204686" y="2433560"/>
            <a:ext cx="10189028" cy="353943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a:ln>
                  <a:noFill/>
                </a:ln>
                <a:solidFill>
                  <a:srgbClr val="000000"/>
                </a:solidFill>
                <a:effectLst/>
                <a:latin typeface="はんなり明朝" panose="02000600000000000000" pitchFamily="50" charset="-128"/>
                <a:ea typeface="はんなり明朝" panose="02000600000000000000" pitchFamily="50" charset="-128"/>
              </a:rPr>
              <a:t>メ</a:t>
            </a:r>
            <a:r>
              <a:rPr kumimoji="0" lang="ja-JP" altLang="ja-JP" sz="2800" b="0" i="0" u="none" strike="noStrike" cap="none" normalizeH="0" baseline="0" dirty="0">
                <a:ln>
                  <a:noFill/>
                </a:ln>
                <a:solidFill>
                  <a:srgbClr val="000000"/>
                </a:solidFill>
                <a:effectLst/>
                <a:latin typeface="はんなり明朝" panose="02000600000000000000" pitchFamily="50" charset="-128"/>
                <a:ea typeface="はんなり明朝" panose="02000600000000000000" pitchFamily="50" charset="-128"/>
              </a:rPr>
              <a:t>ロスは激怒した。必ず、かの</a:t>
            </a:r>
            <a:r>
              <a:rPr kumimoji="0" lang="ja-JP" altLang="ja-JP" sz="2800" b="0" i="0" u="none" strike="noStrike" cap="none" normalizeH="0" baseline="0" dirty="0">
                <a:ln>
                  <a:noFill/>
                </a:ln>
                <a:solidFill>
                  <a:schemeClr val="tx1"/>
                </a:solidFill>
                <a:effectLst/>
                <a:latin typeface="はんなり明朝" panose="02000600000000000000" pitchFamily="50" charset="-128"/>
                <a:ea typeface="はんなり明朝" panose="02000600000000000000" pitchFamily="50" charset="-128"/>
              </a:rPr>
              <a:t>邪智暴虐</a:t>
            </a:r>
            <a:r>
              <a:rPr kumimoji="0" lang="ja-JP" altLang="ja-JP" sz="2800" b="0" i="0" u="none" strike="noStrike" cap="none" normalizeH="0" baseline="0" dirty="0">
                <a:ln>
                  <a:noFill/>
                </a:ln>
                <a:solidFill>
                  <a:srgbClr val="000000"/>
                </a:solidFill>
                <a:effectLst/>
                <a:latin typeface="はんなり明朝" panose="02000600000000000000" pitchFamily="50" charset="-128"/>
                <a:ea typeface="はんなり明朝" panose="02000600000000000000" pitchFamily="50" charset="-128"/>
              </a:rPr>
              <a:t>の王を除かなければならぬと決意した。メロスには政治がわからぬ。メロスは、村の牧人である。笛を吹き、羊と遊んで暮して来た。けれども邪悪に対しては、人一倍に敏感であった。きょう未明メロスは村を出発し、野を越え山越え、十里はなれた</a:t>
            </a:r>
            <a:r>
              <a:rPr kumimoji="0" lang="ja-JP" altLang="ja-JP" sz="2800" b="0" i="0" u="none" strike="noStrike" cap="none" normalizeH="0" baseline="0" dirty="0">
                <a:ln>
                  <a:noFill/>
                </a:ln>
                <a:solidFill>
                  <a:schemeClr val="tx1"/>
                </a:solidFill>
                <a:effectLst/>
                <a:latin typeface="はんなり明朝" panose="02000600000000000000" pitchFamily="50" charset="-128"/>
                <a:ea typeface="はんなり明朝" panose="02000600000000000000" pitchFamily="50" charset="-128"/>
              </a:rPr>
              <a:t>こ</a:t>
            </a:r>
            <a:r>
              <a:rPr kumimoji="0" lang="ja-JP" altLang="ja-JP" sz="2800" b="0" i="0" u="none" strike="noStrike" cap="none" normalizeH="0" baseline="0" dirty="0">
                <a:ln>
                  <a:noFill/>
                </a:ln>
                <a:solidFill>
                  <a:srgbClr val="000000"/>
                </a:solidFill>
                <a:effectLst/>
                <a:latin typeface="はんなり明朝" panose="02000600000000000000" pitchFamily="50" charset="-128"/>
                <a:ea typeface="はんなり明朝" panose="02000600000000000000" pitchFamily="50" charset="-128"/>
              </a:rPr>
              <a:t>のシラクスの市にやって来た。メロスには父も、母も無い。女房も無い。十六の、内気な妹と二人暮しだ。この妹は、村の或る律気な一牧人を、近々、</a:t>
            </a:r>
            <a:r>
              <a:rPr kumimoji="0" lang="ja-JP" altLang="ja-JP" sz="2800" b="0" i="0" u="none" strike="noStrike" cap="none" normalizeH="0" baseline="0" dirty="0">
                <a:ln>
                  <a:noFill/>
                </a:ln>
                <a:solidFill>
                  <a:schemeClr val="tx1"/>
                </a:solidFill>
                <a:effectLst/>
                <a:latin typeface="はんなり明朝" panose="02000600000000000000" pitchFamily="50" charset="-128"/>
                <a:ea typeface="はんなり明朝" panose="02000600000000000000" pitchFamily="50" charset="-128"/>
              </a:rPr>
              <a:t>花婿</a:t>
            </a:r>
            <a:r>
              <a:rPr kumimoji="0" lang="ja-JP" altLang="ja-JP" sz="2800" b="0" i="0" u="none" strike="noStrike" cap="none" normalizeH="0" baseline="0" dirty="0">
                <a:ln>
                  <a:noFill/>
                </a:ln>
                <a:solidFill>
                  <a:srgbClr val="000000"/>
                </a:solidFill>
                <a:effectLst/>
                <a:latin typeface="はんなり明朝" panose="02000600000000000000" pitchFamily="50" charset="-128"/>
                <a:ea typeface="はんなり明朝" panose="02000600000000000000" pitchFamily="50" charset="-128"/>
              </a:rPr>
              <a:t>として迎える事になっていた。</a:t>
            </a:r>
            <a:r>
              <a:rPr kumimoji="0" lang="en-US" altLang="ja-JP" sz="2800" b="0" i="0" u="none" strike="noStrike" cap="none" normalizeH="0" baseline="0" dirty="0">
                <a:ln>
                  <a:noFill/>
                </a:ln>
                <a:solidFill>
                  <a:srgbClr val="000000"/>
                </a:solidFill>
                <a:effectLst/>
                <a:latin typeface="はんなり明朝" panose="02000600000000000000" pitchFamily="50" charset="-128"/>
                <a:ea typeface="はんなり明朝" panose="02000600000000000000" pitchFamily="50" charset="-128"/>
              </a:rPr>
              <a:t>(</a:t>
            </a:r>
            <a:r>
              <a:rPr kumimoji="0" lang="ja-JP" altLang="en-US" sz="2800" b="0" i="0" u="none" strike="noStrike" cap="none" normalizeH="0" baseline="0" dirty="0">
                <a:ln>
                  <a:noFill/>
                </a:ln>
                <a:solidFill>
                  <a:srgbClr val="000000"/>
                </a:solidFill>
                <a:effectLst/>
                <a:latin typeface="はんなり明朝" panose="02000600000000000000" pitchFamily="50" charset="-128"/>
                <a:ea typeface="はんなり明朝" panose="02000600000000000000" pitchFamily="50" charset="-128"/>
              </a:rPr>
              <a:t>略</a:t>
            </a:r>
            <a:endParaRPr kumimoji="0" lang="ja-JP" altLang="ja-JP" sz="2800" b="0" i="0" u="none" strike="noStrike" cap="none" normalizeH="0" baseline="0" dirty="0">
              <a:ln>
                <a:noFill/>
              </a:ln>
              <a:solidFill>
                <a:schemeClr val="tx1"/>
              </a:solidFill>
              <a:effectLst/>
              <a:latin typeface="はんなり明朝" panose="02000600000000000000" pitchFamily="50" charset="-128"/>
              <a:ea typeface="はんなり明朝" panose="02000600000000000000" pitchFamily="50" charset="-128"/>
            </a:endParaRPr>
          </a:p>
        </p:txBody>
      </p:sp>
    </p:spTree>
    <p:extLst>
      <p:ext uri="{BB962C8B-B14F-4D97-AF65-F5344CB8AC3E}">
        <p14:creationId xmlns:p14="http://schemas.microsoft.com/office/powerpoint/2010/main" val="3165580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B98389-087B-499A-A5FD-6FA87A72D499}"/>
              </a:ext>
            </a:extLst>
          </p:cNvPr>
          <p:cNvSpPr>
            <a:spLocks noGrp="1"/>
          </p:cNvSpPr>
          <p:nvPr>
            <p:ph type="title"/>
          </p:nvPr>
        </p:nvSpPr>
        <p:spPr/>
        <p:txBody>
          <a:bodyPr/>
          <a:lstStyle/>
          <a:p>
            <a:r>
              <a:rPr kumimoji="1" lang="ja-JP" altLang="en-US" dirty="0">
                <a:latin typeface="Osaka" panose="020B0600000000000000" pitchFamily="50" charset="-128"/>
                <a:ea typeface="Osaka" panose="020B0600000000000000" pitchFamily="50" charset="-128"/>
              </a:rPr>
              <a:t>結果１</a:t>
            </a:r>
          </a:p>
        </p:txBody>
      </p:sp>
      <p:sp>
        <p:nvSpPr>
          <p:cNvPr id="3" name="コンテンツ プレースホルダー 2">
            <a:extLst>
              <a:ext uri="{FF2B5EF4-FFF2-40B4-BE49-F238E27FC236}">
                <a16:creationId xmlns:a16="http://schemas.microsoft.com/office/drawing/2014/main" id="{EDE47E18-AEB5-426C-B56E-96F7BCC62987}"/>
              </a:ext>
            </a:extLst>
          </p:cNvPr>
          <p:cNvSpPr>
            <a:spLocks noGrp="1"/>
          </p:cNvSpPr>
          <p:nvPr>
            <p:ph idx="1"/>
          </p:nvPr>
        </p:nvSpPr>
        <p:spPr>
          <a:xfrm>
            <a:off x="1097280" y="2131180"/>
            <a:ext cx="7248434" cy="3776133"/>
          </a:xfrm>
        </p:spPr>
        <p:txBody>
          <a:bodyPr numCol="3">
            <a:normAutofit fontScale="32500" lnSpcReduction="20000"/>
          </a:bodyPr>
          <a:lstStyle/>
          <a:p>
            <a:r>
              <a:rPr lang="en-US" altLang="ja-JP" sz="9600" dirty="0">
                <a:solidFill>
                  <a:schemeClr val="tx1">
                    <a:lumMod val="85000"/>
                    <a:lumOff val="15000"/>
                  </a:schemeClr>
                </a:solidFill>
              </a:rPr>
              <a:t>[-1, '</a:t>
            </a:r>
            <a:r>
              <a:rPr lang="ja-JP" altLang="ja-JP" sz="9600" dirty="0">
                <a:solidFill>
                  <a:srgbClr val="002060"/>
                </a:solidFill>
              </a:rPr>
              <a:t>激怒</a:t>
            </a:r>
            <a:r>
              <a:rPr lang="en-US" altLang="ja-JP" sz="9600" dirty="0">
                <a:solidFill>
                  <a:schemeClr val="tx1">
                    <a:lumMod val="85000"/>
                    <a:lumOff val="15000"/>
                  </a:schemeClr>
                </a:solidFill>
              </a:rPr>
              <a:t>']</a:t>
            </a:r>
            <a:endParaRPr lang="ja-JP" altLang="ja-JP" sz="9600" dirty="0">
              <a:solidFill>
                <a:schemeClr val="tx1">
                  <a:lumMod val="85000"/>
                  <a:lumOff val="15000"/>
                </a:schemeClr>
              </a:solidFill>
            </a:endParaRPr>
          </a:p>
          <a:p>
            <a:r>
              <a:rPr lang="en-US" altLang="ja-JP" sz="9600" dirty="0">
                <a:solidFill>
                  <a:schemeClr val="tx1">
                    <a:lumMod val="85000"/>
                    <a:lumOff val="15000"/>
                  </a:schemeClr>
                </a:solidFill>
              </a:rPr>
              <a:t>[-1, '</a:t>
            </a:r>
            <a:r>
              <a:rPr lang="ja-JP" altLang="ja-JP" sz="9600" dirty="0">
                <a:solidFill>
                  <a:srgbClr val="002060"/>
                </a:solidFill>
              </a:rPr>
              <a:t>暴虐</a:t>
            </a:r>
            <a:r>
              <a:rPr lang="en-US" altLang="ja-JP" sz="9600" dirty="0">
                <a:solidFill>
                  <a:schemeClr val="tx1">
                    <a:lumMod val="85000"/>
                    <a:lumOff val="15000"/>
                  </a:schemeClr>
                </a:solidFill>
              </a:rPr>
              <a:t>']</a:t>
            </a:r>
            <a:endParaRPr lang="ja-JP" altLang="ja-JP" sz="9600" dirty="0">
              <a:solidFill>
                <a:schemeClr val="tx1">
                  <a:lumMod val="85000"/>
                  <a:lumOff val="15000"/>
                </a:schemeClr>
              </a:solidFill>
            </a:endParaRPr>
          </a:p>
          <a:p>
            <a:r>
              <a:rPr lang="en-US" altLang="ja-JP" sz="9600" dirty="0">
                <a:solidFill>
                  <a:schemeClr val="tx1">
                    <a:lumMod val="85000"/>
                    <a:lumOff val="15000"/>
                  </a:schemeClr>
                </a:solidFill>
              </a:rPr>
              <a:t>[-1, '</a:t>
            </a:r>
            <a:r>
              <a:rPr lang="ja-JP" altLang="ja-JP" sz="9600" dirty="0">
                <a:solidFill>
                  <a:srgbClr val="002060"/>
                </a:solidFill>
              </a:rPr>
              <a:t>邪悪</a:t>
            </a:r>
            <a:r>
              <a:rPr lang="en-US" altLang="ja-JP" sz="9600" dirty="0">
                <a:solidFill>
                  <a:schemeClr val="tx1">
                    <a:lumMod val="85000"/>
                    <a:lumOff val="15000"/>
                  </a:schemeClr>
                </a:solidFill>
              </a:rPr>
              <a:t>']</a:t>
            </a:r>
            <a:endParaRPr lang="ja-JP" altLang="ja-JP" sz="9600" dirty="0">
              <a:solidFill>
                <a:schemeClr val="tx1">
                  <a:lumMod val="85000"/>
                  <a:lumOff val="15000"/>
                </a:schemeClr>
              </a:solidFill>
            </a:endParaRPr>
          </a:p>
          <a:p>
            <a:r>
              <a:rPr lang="en-US" altLang="ja-JP" sz="9600" dirty="0">
                <a:solidFill>
                  <a:schemeClr val="tx1">
                    <a:lumMod val="85000"/>
                    <a:lumOff val="15000"/>
                  </a:schemeClr>
                </a:solidFill>
              </a:rPr>
              <a:t>[0, '</a:t>
            </a:r>
            <a:r>
              <a:rPr lang="ja-JP" altLang="ja-JP" sz="9600" dirty="0">
                <a:solidFill>
                  <a:schemeClr val="tx1">
                    <a:lumMod val="85000"/>
                    <a:lumOff val="15000"/>
                  </a:schemeClr>
                </a:solidFill>
              </a:rPr>
              <a:t>敏感</a:t>
            </a:r>
            <a:r>
              <a:rPr lang="en-US" altLang="ja-JP" sz="9600" dirty="0">
                <a:solidFill>
                  <a:schemeClr val="tx1">
                    <a:lumMod val="85000"/>
                    <a:lumOff val="15000"/>
                  </a:schemeClr>
                </a:solidFill>
              </a:rPr>
              <a:t>']</a:t>
            </a:r>
            <a:endParaRPr lang="ja-JP" altLang="ja-JP" sz="9600" dirty="0">
              <a:solidFill>
                <a:schemeClr val="tx1">
                  <a:lumMod val="85000"/>
                  <a:lumOff val="15000"/>
                </a:schemeClr>
              </a:solidFill>
            </a:endParaRPr>
          </a:p>
          <a:p>
            <a:r>
              <a:rPr lang="en-US" altLang="ja-JP" sz="9600" dirty="0">
                <a:solidFill>
                  <a:schemeClr val="tx1">
                    <a:lumMod val="85000"/>
                    <a:lumOff val="15000"/>
                  </a:schemeClr>
                </a:solidFill>
              </a:rPr>
              <a:t>[-1, '</a:t>
            </a:r>
            <a:r>
              <a:rPr lang="ja-JP" altLang="ja-JP" sz="9600" dirty="0">
                <a:solidFill>
                  <a:srgbClr val="002060"/>
                </a:solidFill>
              </a:rPr>
              <a:t>内気</a:t>
            </a:r>
            <a:r>
              <a:rPr lang="en-US" altLang="ja-JP" sz="9600" dirty="0">
                <a:solidFill>
                  <a:schemeClr val="tx1">
                    <a:lumMod val="85000"/>
                    <a:lumOff val="15000"/>
                  </a:schemeClr>
                </a:solidFill>
              </a:rPr>
              <a:t>']</a:t>
            </a:r>
            <a:endParaRPr lang="ja-JP" altLang="ja-JP" sz="9600" dirty="0">
              <a:solidFill>
                <a:schemeClr val="tx1">
                  <a:lumMod val="85000"/>
                  <a:lumOff val="15000"/>
                </a:schemeClr>
              </a:solidFill>
            </a:endParaRPr>
          </a:p>
          <a:p>
            <a:r>
              <a:rPr lang="en-US" altLang="ja-JP" sz="9600" dirty="0">
                <a:solidFill>
                  <a:schemeClr val="tx1">
                    <a:lumMod val="85000"/>
                    <a:lumOff val="15000"/>
                  </a:schemeClr>
                </a:solidFill>
              </a:rPr>
              <a:t>[0, '</a:t>
            </a:r>
            <a:r>
              <a:rPr lang="ja-JP" altLang="ja-JP" sz="9600" dirty="0">
                <a:solidFill>
                  <a:schemeClr val="tx1">
                    <a:lumMod val="85000"/>
                    <a:lumOff val="15000"/>
                  </a:schemeClr>
                </a:solidFill>
              </a:rPr>
              <a:t>人</a:t>
            </a:r>
            <a:r>
              <a:rPr lang="en-US" altLang="ja-JP" sz="9600" dirty="0">
                <a:solidFill>
                  <a:schemeClr val="tx1">
                    <a:lumMod val="85000"/>
                    <a:lumOff val="15000"/>
                  </a:schemeClr>
                </a:solidFill>
              </a:rPr>
              <a:t>']</a:t>
            </a:r>
            <a:endParaRPr lang="ja-JP" altLang="ja-JP" sz="9600" dirty="0">
              <a:solidFill>
                <a:schemeClr val="tx1">
                  <a:lumMod val="85000"/>
                  <a:lumOff val="15000"/>
                </a:schemeClr>
              </a:solidFill>
            </a:endParaRPr>
          </a:p>
          <a:p>
            <a:r>
              <a:rPr lang="en-US" altLang="ja-JP" sz="9600" dirty="0">
                <a:solidFill>
                  <a:schemeClr val="tx1">
                    <a:lumMod val="85000"/>
                    <a:lumOff val="15000"/>
                  </a:schemeClr>
                </a:solidFill>
              </a:rPr>
              <a:t>[0, '</a:t>
            </a:r>
            <a:r>
              <a:rPr lang="ja-JP" altLang="ja-JP" sz="9600" dirty="0">
                <a:solidFill>
                  <a:schemeClr val="tx1">
                    <a:lumMod val="85000"/>
                    <a:lumOff val="15000"/>
                  </a:schemeClr>
                </a:solidFill>
              </a:rPr>
              <a:t>律</a:t>
            </a:r>
            <a:r>
              <a:rPr lang="en-US" altLang="ja-JP" sz="9600" dirty="0">
                <a:solidFill>
                  <a:schemeClr val="tx1">
                    <a:lumMod val="85000"/>
                    <a:lumOff val="15000"/>
                  </a:schemeClr>
                </a:solidFill>
              </a:rPr>
              <a:t>']</a:t>
            </a:r>
            <a:endParaRPr lang="ja-JP" altLang="ja-JP" sz="9600" dirty="0">
              <a:solidFill>
                <a:schemeClr val="tx1">
                  <a:lumMod val="85000"/>
                  <a:lumOff val="15000"/>
                </a:schemeClr>
              </a:solidFill>
            </a:endParaRPr>
          </a:p>
          <a:p>
            <a:r>
              <a:rPr lang="en-US" altLang="ja-JP" sz="9600" dirty="0">
                <a:solidFill>
                  <a:schemeClr val="tx1">
                    <a:lumMod val="85000"/>
                    <a:lumOff val="15000"/>
                  </a:schemeClr>
                </a:solidFill>
              </a:rPr>
              <a:t>[0, '</a:t>
            </a:r>
            <a:r>
              <a:rPr lang="ja-JP" altLang="ja-JP" sz="9600" dirty="0">
                <a:solidFill>
                  <a:schemeClr val="tx1">
                    <a:lumMod val="85000"/>
                    <a:lumOff val="15000"/>
                  </a:schemeClr>
                </a:solidFill>
              </a:rPr>
              <a:t>気</a:t>
            </a:r>
            <a:r>
              <a:rPr lang="en-US" altLang="ja-JP" sz="9600" dirty="0">
                <a:solidFill>
                  <a:schemeClr val="tx1">
                    <a:lumMod val="85000"/>
                    <a:lumOff val="15000"/>
                  </a:schemeClr>
                </a:solidFill>
              </a:rPr>
              <a:t>']</a:t>
            </a:r>
            <a:endParaRPr lang="ja-JP" altLang="ja-JP" sz="9600" dirty="0">
              <a:solidFill>
                <a:schemeClr val="tx1">
                  <a:lumMod val="85000"/>
                  <a:lumOff val="15000"/>
                </a:schemeClr>
              </a:solidFill>
            </a:endParaRPr>
          </a:p>
          <a:p>
            <a:r>
              <a:rPr lang="en-US" altLang="ja-JP" sz="9600" dirty="0">
                <a:solidFill>
                  <a:schemeClr val="tx1">
                    <a:lumMod val="85000"/>
                    <a:lumOff val="15000"/>
                  </a:schemeClr>
                </a:solidFill>
              </a:rPr>
              <a:t>[0, '</a:t>
            </a:r>
            <a:r>
              <a:rPr lang="ja-JP" altLang="ja-JP" sz="9600" dirty="0">
                <a:solidFill>
                  <a:schemeClr val="tx1">
                    <a:lumMod val="85000"/>
                    <a:lumOff val="15000"/>
                  </a:schemeClr>
                </a:solidFill>
              </a:rPr>
              <a:t>事</a:t>
            </a:r>
            <a:r>
              <a:rPr lang="en-US" altLang="ja-JP" sz="9600" dirty="0">
                <a:solidFill>
                  <a:schemeClr val="tx1">
                    <a:lumMod val="85000"/>
                    <a:lumOff val="15000"/>
                  </a:schemeClr>
                </a:solidFill>
              </a:rPr>
              <a:t>']</a:t>
            </a:r>
            <a:endParaRPr lang="ja-JP" altLang="ja-JP" sz="9600" dirty="0">
              <a:solidFill>
                <a:schemeClr val="tx1">
                  <a:lumMod val="85000"/>
                  <a:lumOff val="15000"/>
                </a:schemeClr>
              </a:solidFill>
            </a:endParaRPr>
          </a:p>
          <a:p>
            <a:r>
              <a:rPr lang="en-US" altLang="ja-JP" sz="9600" dirty="0">
                <a:solidFill>
                  <a:schemeClr val="tx1">
                    <a:lumMod val="85000"/>
                    <a:lumOff val="15000"/>
                  </a:schemeClr>
                </a:solidFill>
              </a:rPr>
              <a:t>[0, '</a:t>
            </a:r>
            <a:r>
              <a:rPr lang="ja-JP" altLang="ja-JP" sz="9600" dirty="0">
                <a:solidFill>
                  <a:schemeClr val="tx1">
                    <a:lumMod val="85000"/>
                    <a:lumOff val="15000"/>
                  </a:schemeClr>
                </a:solidFill>
              </a:rPr>
              <a:t>ぶらぶら</a:t>
            </a:r>
            <a:r>
              <a:rPr lang="en-US" altLang="ja-JP" sz="9600" dirty="0">
                <a:solidFill>
                  <a:schemeClr val="tx1">
                    <a:lumMod val="85000"/>
                    <a:lumOff val="15000"/>
                  </a:schemeClr>
                </a:solidFill>
              </a:rPr>
              <a:t>']</a:t>
            </a:r>
            <a:endParaRPr lang="ja-JP" altLang="ja-JP" sz="9600" dirty="0">
              <a:solidFill>
                <a:schemeClr val="tx1">
                  <a:lumMod val="85000"/>
                  <a:lumOff val="15000"/>
                </a:schemeClr>
              </a:solidFill>
            </a:endParaRPr>
          </a:p>
          <a:p>
            <a:r>
              <a:rPr lang="en-US" altLang="ja-JP" sz="9600" dirty="0">
                <a:solidFill>
                  <a:schemeClr val="tx1">
                    <a:lumMod val="85000"/>
                    <a:lumOff val="15000"/>
                  </a:schemeClr>
                </a:solidFill>
              </a:rPr>
              <a:t>[0, '</a:t>
            </a:r>
            <a:r>
              <a:rPr lang="ja-JP" altLang="ja-JP" sz="9600" dirty="0">
                <a:solidFill>
                  <a:schemeClr val="tx1">
                    <a:lumMod val="85000"/>
                    <a:lumOff val="15000"/>
                  </a:schemeClr>
                </a:solidFill>
              </a:rPr>
              <a:t>今</a:t>
            </a:r>
            <a:r>
              <a:rPr lang="en-US" altLang="ja-JP" sz="9600" dirty="0">
                <a:solidFill>
                  <a:schemeClr val="tx1">
                    <a:lumMod val="85000"/>
                    <a:lumOff val="15000"/>
                  </a:schemeClr>
                </a:solidFill>
              </a:rPr>
              <a:t>']</a:t>
            </a:r>
            <a:endParaRPr lang="ja-JP" altLang="ja-JP" sz="9600" dirty="0">
              <a:solidFill>
                <a:schemeClr val="tx1">
                  <a:lumMod val="85000"/>
                  <a:lumOff val="15000"/>
                </a:schemeClr>
              </a:solidFill>
            </a:endParaRPr>
          </a:p>
          <a:p>
            <a:r>
              <a:rPr lang="en-US" altLang="ja-JP" sz="9600" dirty="0">
                <a:solidFill>
                  <a:schemeClr val="tx1">
                    <a:lumMod val="85000"/>
                    <a:lumOff val="15000"/>
                  </a:schemeClr>
                </a:solidFill>
              </a:rPr>
              <a:t>[0, '</a:t>
            </a:r>
            <a:r>
              <a:rPr lang="ja-JP" altLang="ja-JP" sz="9600" dirty="0">
                <a:solidFill>
                  <a:schemeClr val="tx1">
                    <a:lumMod val="85000"/>
                    <a:lumOff val="15000"/>
                  </a:schemeClr>
                </a:solidFill>
              </a:rPr>
              <a:t>つもり</a:t>
            </a:r>
            <a:r>
              <a:rPr lang="en-US" altLang="ja-JP" sz="9600" dirty="0">
                <a:solidFill>
                  <a:schemeClr val="tx1">
                    <a:lumMod val="85000"/>
                    <a:lumOff val="15000"/>
                  </a:schemeClr>
                </a:solidFill>
              </a:rPr>
              <a:t>']</a:t>
            </a:r>
            <a:endParaRPr lang="ja-JP" altLang="ja-JP" sz="9600" dirty="0">
              <a:solidFill>
                <a:schemeClr val="tx1">
                  <a:lumMod val="85000"/>
                  <a:lumOff val="15000"/>
                </a:schemeClr>
              </a:solidFill>
            </a:endParaRPr>
          </a:p>
          <a:p>
            <a:r>
              <a:rPr lang="en-US" altLang="ja-JP" sz="9600" dirty="0">
                <a:solidFill>
                  <a:schemeClr val="tx1">
                    <a:lumMod val="85000"/>
                    <a:lumOff val="15000"/>
                  </a:schemeClr>
                </a:solidFill>
              </a:rPr>
              <a:t>[1, '</a:t>
            </a:r>
            <a:r>
              <a:rPr lang="ja-JP" altLang="ja-JP" sz="9600" dirty="0">
                <a:solidFill>
                  <a:srgbClr val="FF0000"/>
                </a:solidFill>
              </a:rPr>
              <a:t>楽しみ</a:t>
            </a:r>
            <a:r>
              <a:rPr lang="en-US" altLang="ja-JP" sz="9600" dirty="0">
                <a:solidFill>
                  <a:schemeClr val="tx1">
                    <a:lumMod val="85000"/>
                    <a:lumOff val="15000"/>
                  </a:schemeClr>
                </a:solidFill>
              </a:rPr>
              <a:t>']</a:t>
            </a:r>
            <a:endParaRPr lang="ja-JP" altLang="ja-JP" sz="9600" dirty="0">
              <a:solidFill>
                <a:schemeClr val="tx1">
                  <a:lumMod val="85000"/>
                  <a:lumOff val="15000"/>
                </a:schemeClr>
              </a:solidFill>
            </a:endParaRPr>
          </a:p>
          <a:p>
            <a:r>
              <a:rPr lang="en-US" altLang="ja-JP" sz="9600" dirty="0">
                <a:solidFill>
                  <a:schemeClr val="tx1">
                    <a:lumMod val="85000"/>
                    <a:lumOff val="15000"/>
                  </a:schemeClr>
                </a:solidFill>
              </a:rPr>
              <a:t>[0, '</a:t>
            </a:r>
            <a:r>
              <a:rPr lang="ja-JP" altLang="ja-JP" sz="9600" dirty="0">
                <a:solidFill>
                  <a:schemeClr val="tx1">
                    <a:lumMod val="85000"/>
                    <a:lumOff val="15000"/>
                  </a:schemeClr>
                </a:solidFill>
              </a:rPr>
              <a:t>様子</a:t>
            </a:r>
            <a:r>
              <a:rPr lang="en-US" altLang="ja-JP" sz="9600" dirty="0">
                <a:solidFill>
                  <a:schemeClr val="tx1">
                    <a:lumMod val="85000"/>
                    <a:lumOff val="15000"/>
                  </a:schemeClr>
                </a:solidFill>
              </a:rPr>
              <a:t>']</a:t>
            </a:r>
            <a:endParaRPr lang="ja-JP" altLang="ja-JP" sz="9600" dirty="0">
              <a:solidFill>
                <a:schemeClr val="tx1">
                  <a:lumMod val="85000"/>
                  <a:lumOff val="15000"/>
                </a:schemeClr>
              </a:solidFill>
            </a:endParaRPr>
          </a:p>
          <a:p>
            <a:r>
              <a:rPr lang="en-US" altLang="ja-JP" sz="9600" dirty="0">
                <a:solidFill>
                  <a:schemeClr val="tx1">
                    <a:lumMod val="85000"/>
                    <a:lumOff val="15000"/>
                  </a:schemeClr>
                </a:solidFill>
              </a:rPr>
              <a:t>[0, '</a:t>
            </a:r>
            <a:r>
              <a:rPr lang="ja-JP" altLang="ja-JP" sz="9600" dirty="0">
                <a:solidFill>
                  <a:schemeClr val="tx1">
                    <a:lumMod val="85000"/>
                    <a:lumOff val="15000"/>
                  </a:schemeClr>
                </a:solidFill>
              </a:rPr>
              <a:t>落ちる</a:t>
            </a:r>
            <a:r>
              <a:rPr lang="en-US" altLang="ja-JP" sz="9600" dirty="0">
                <a:solidFill>
                  <a:schemeClr val="tx1">
                    <a:lumMod val="85000"/>
                    <a:lumOff val="15000"/>
                  </a:schemeClr>
                </a:solidFill>
              </a:rPr>
              <a:t>']</a:t>
            </a:r>
            <a:endParaRPr lang="ja-JP" altLang="ja-JP" sz="9600" dirty="0">
              <a:solidFill>
                <a:schemeClr val="tx1">
                  <a:lumMod val="85000"/>
                  <a:lumOff val="15000"/>
                </a:schemeClr>
              </a:solidFill>
            </a:endParaRPr>
          </a:p>
          <a:p>
            <a:r>
              <a:rPr lang="en-US" altLang="ja-JP" sz="9600" dirty="0">
                <a:solidFill>
                  <a:schemeClr val="tx1">
                    <a:lumMod val="85000"/>
                    <a:lumOff val="15000"/>
                  </a:schemeClr>
                </a:solidFill>
              </a:rPr>
              <a:t>[-1, '</a:t>
            </a:r>
            <a:r>
              <a:rPr lang="ja-JP" altLang="ja-JP" sz="9600" dirty="0">
                <a:solidFill>
                  <a:srgbClr val="002060"/>
                </a:solidFill>
              </a:rPr>
              <a:t>不安</a:t>
            </a:r>
            <a:r>
              <a:rPr lang="en-US" altLang="ja-JP" sz="9600" dirty="0">
                <a:solidFill>
                  <a:schemeClr val="tx1">
                    <a:lumMod val="85000"/>
                    <a:lumOff val="15000"/>
                  </a:schemeClr>
                </a:solidFill>
              </a:rPr>
              <a:t>']</a:t>
            </a:r>
            <a:endParaRPr lang="ja-JP" altLang="ja-JP" sz="9600" dirty="0">
              <a:solidFill>
                <a:schemeClr val="tx1">
                  <a:lumMod val="85000"/>
                  <a:lumOff val="15000"/>
                </a:schemeClr>
              </a:solidFill>
            </a:endParaRPr>
          </a:p>
          <a:p>
            <a:r>
              <a:rPr lang="en-US" altLang="ja-JP" sz="9600" dirty="0">
                <a:solidFill>
                  <a:schemeClr val="tx1">
                    <a:lumMod val="85000"/>
                    <a:lumOff val="15000"/>
                  </a:schemeClr>
                </a:solidFill>
              </a:rPr>
              <a:t>[0, '</a:t>
            </a:r>
            <a:r>
              <a:rPr lang="ja-JP" altLang="ja-JP" sz="9600" dirty="0">
                <a:solidFill>
                  <a:schemeClr val="tx1">
                    <a:lumMod val="85000"/>
                    <a:lumOff val="15000"/>
                  </a:schemeClr>
                </a:solidFill>
              </a:rPr>
              <a:t>皆</a:t>
            </a:r>
            <a:r>
              <a:rPr lang="en-US" altLang="ja-JP" sz="9600" dirty="0">
                <a:solidFill>
                  <a:schemeClr val="tx1">
                    <a:lumMod val="85000"/>
                    <a:lumOff val="15000"/>
                  </a:schemeClr>
                </a:solidFill>
              </a:rPr>
              <a:t>']</a:t>
            </a:r>
            <a:endParaRPr lang="ja-JP" altLang="ja-JP" sz="9600" dirty="0">
              <a:solidFill>
                <a:schemeClr val="tx1">
                  <a:lumMod val="85000"/>
                  <a:lumOff val="15000"/>
                </a:schemeClr>
              </a:solidFill>
            </a:endParaRPr>
          </a:p>
          <a:p>
            <a:r>
              <a:rPr lang="en-US" altLang="ja-JP" sz="9600" dirty="0">
                <a:solidFill>
                  <a:schemeClr val="tx1">
                    <a:lumMod val="85000"/>
                    <a:lumOff val="15000"/>
                  </a:schemeClr>
                </a:solidFill>
              </a:rPr>
              <a:t>[0, '</a:t>
            </a:r>
            <a:r>
              <a:rPr lang="ja-JP" altLang="ja-JP" sz="9600" dirty="0">
                <a:solidFill>
                  <a:schemeClr val="tx1">
                    <a:lumMod val="85000"/>
                    <a:lumOff val="15000"/>
                  </a:schemeClr>
                </a:solidFill>
              </a:rPr>
              <a:t>歌</a:t>
            </a:r>
            <a:r>
              <a:rPr lang="en-US" altLang="ja-JP" sz="9600" dirty="0">
                <a:solidFill>
                  <a:schemeClr val="tx1">
                    <a:lumMod val="85000"/>
                    <a:lumOff val="15000"/>
                  </a:schemeClr>
                </a:solidFill>
              </a:rPr>
              <a:t>']</a:t>
            </a:r>
            <a:endParaRPr lang="ja-JP" altLang="ja-JP" sz="9600" dirty="0">
              <a:solidFill>
                <a:schemeClr val="tx1">
                  <a:lumMod val="85000"/>
                  <a:lumOff val="15000"/>
                </a:schemeClr>
              </a:solidFill>
            </a:endParaRPr>
          </a:p>
          <a:p>
            <a:r>
              <a:rPr lang="en-US" altLang="ja-JP" sz="9600" dirty="0">
                <a:solidFill>
                  <a:schemeClr val="tx1">
                    <a:lumMod val="85000"/>
                    <a:lumOff val="15000"/>
                  </a:schemeClr>
                </a:solidFill>
              </a:rPr>
              <a:t>[1, '</a:t>
            </a:r>
            <a:r>
              <a:rPr lang="ja-JP" altLang="ja-JP" sz="9600" dirty="0">
                <a:solidFill>
                  <a:srgbClr val="FF0000"/>
                </a:solidFill>
              </a:rPr>
              <a:t>賑やか</a:t>
            </a:r>
            <a:r>
              <a:rPr lang="en-US" altLang="ja-JP" sz="9600" dirty="0">
                <a:solidFill>
                  <a:schemeClr val="tx1">
                    <a:lumMod val="85000"/>
                    <a:lumOff val="15000"/>
                  </a:schemeClr>
                </a:solidFill>
              </a:rPr>
              <a:t>']</a:t>
            </a:r>
            <a:endParaRPr lang="ja-JP" altLang="ja-JP" sz="9600" dirty="0">
              <a:solidFill>
                <a:schemeClr val="tx1">
                  <a:lumMod val="85000"/>
                  <a:lumOff val="15000"/>
                </a:schemeClr>
              </a:solidFill>
            </a:endParaRPr>
          </a:p>
          <a:p>
            <a:r>
              <a:rPr lang="en-US" altLang="ja-JP" sz="9600" dirty="0">
                <a:solidFill>
                  <a:schemeClr val="tx1">
                    <a:lumMod val="85000"/>
                    <a:lumOff val="15000"/>
                  </a:schemeClr>
                </a:solidFill>
              </a:rPr>
              <a:t>[0, '</a:t>
            </a:r>
            <a:r>
              <a:rPr lang="ja-JP" altLang="ja-JP" sz="9600" dirty="0">
                <a:solidFill>
                  <a:schemeClr val="tx1">
                    <a:lumMod val="85000"/>
                    <a:lumOff val="15000"/>
                  </a:schemeClr>
                </a:solidFill>
              </a:rPr>
              <a:t>質問</a:t>
            </a:r>
            <a:r>
              <a:rPr lang="en-US" altLang="ja-JP" sz="9600" dirty="0">
                <a:solidFill>
                  <a:schemeClr val="tx1">
                    <a:lumMod val="85000"/>
                    <a:lumOff val="15000"/>
                  </a:schemeClr>
                </a:solidFill>
              </a:rPr>
              <a:t>']</a:t>
            </a:r>
            <a:endParaRPr lang="ja-JP" altLang="ja-JP" sz="9600" dirty="0">
              <a:solidFill>
                <a:schemeClr val="tx1">
                  <a:lumMod val="85000"/>
                  <a:lumOff val="15000"/>
                </a:schemeClr>
              </a:solidFill>
            </a:endParaRPr>
          </a:p>
          <a:p>
            <a:endParaRPr kumimoji="1" lang="ja-JP" altLang="en-US" dirty="0"/>
          </a:p>
        </p:txBody>
      </p:sp>
      <p:sp>
        <p:nvSpPr>
          <p:cNvPr id="4" name="テキスト ボックス 3">
            <a:extLst>
              <a:ext uri="{FF2B5EF4-FFF2-40B4-BE49-F238E27FC236}">
                <a16:creationId xmlns:a16="http://schemas.microsoft.com/office/drawing/2014/main" id="{42671710-BC0C-4FF0-AD9C-A4B8EEBDBBEE}"/>
              </a:ext>
            </a:extLst>
          </p:cNvPr>
          <p:cNvSpPr txBox="1"/>
          <p:nvPr/>
        </p:nvSpPr>
        <p:spPr>
          <a:xfrm>
            <a:off x="8368938" y="4220756"/>
            <a:ext cx="2786742" cy="1384995"/>
          </a:xfrm>
          <a:prstGeom prst="rect">
            <a:avLst/>
          </a:prstGeom>
          <a:noFill/>
        </p:spPr>
        <p:txBody>
          <a:bodyPr wrap="square" rtlCol="0">
            <a:spAutoFit/>
          </a:bodyPr>
          <a:lstStyle/>
          <a:p>
            <a:r>
              <a:rPr kumimoji="1" lang="ja-JP" altLang="en-US" sz="2800" dirty="0">
                <a:latin typeface="Osaka" panose="020B0600000000000000" pitchFamily="50" charset="-128"/>
                <a:ea typeface="Osaka" panose="020B0600000000000000" pitchFamily="50" charset="-128"/>
              </a:rPr>
              <a:t>ネガポジ度：</a:t>
            </a:r>
            <a:r>
              <a:rPr kumimoji="1" lang="en-US" altLang="ja-JP" sz="2800" dirty="0">
                <a:latin typeface="Osaka" panose="020B0600000000000000" pitchFamily="50" charset="-128"/>
                <a:ea typeface="Osaka" panose="020B0600000000000000" pitchFamily="50" charset="-128"/>
              </a:rPr>
              <a:t>-3</a:t>
            </a:r>
          </a:p>
          <a:p>
            <a:endParaRPr kumimoji="1" lang="en-US" altLang="ja-JP" sz="2800" dirty="0">
              <a:latin typeface="Osaka" panose="020B0600000000000000" pitchFamily="50" charset="-128"/>
              <a:ea typeface="Osaka" panose="020B0600000000000000" pitchFamily="50" charset="-128"/>
            </a:endParaRPr>
          </a:p>
          <a:p>
            <a:r>
              <a:rPr kumimoji="1" lang="ja-JP" altLang="en-US" sz="2800" u="sng" dirty="0">
                <a:solidFill>
                  <a:srgbClr val="002060"/>
                </a:solidFill>
                <a:latin typeface="Osaka" panose="020B0600000000000000" pitchFamily="50" charset="-128"/>
                <a:ea typeface="Osaka" panose="020B0600000000000000" pitchFamily="50" charset="-128"/>
              </a:rPr>
              <a:t>ネガティブ文章</a:t>
            </a:r>
          </a:p>
        </p:txBody>
      </p:sp>
    </p:spTree>
    <p:extLst>
      <p:ext uri="{BB962C8B-B14F-4D97-AF65-F5344CB8AC3E}">
        <p14:creationId xmlns:p14="http://schemas.microsoft.com/office/powerpoint/2010/main" val="429136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510A0E-84EE-40F4-B26F-AC6768F1F1DC}"/>
              </a:ext>
            </a:extLst>
          </p:cNvPr>
          <p:cNvSpPr>
            <a:spLocks noGrp="1"/>
          </p:cNvSpPr>
          <p:nvPr>
            <p:ph type="title"/>
          </p:nvPr>
        </p:nvSpPr>
        <p:spPr/>
        <p:txBody>
          <a:bodyPr>
            <a:normAutofit/>
          </a:bodyPr>
          <a:lstStyle/>
          <a:p>
            <a:r>
              <a:rPr kumimoji="1" lang="ja-JP" altLang="en-US" sz="6000" dirty="0">
                <a:latin typeface="Osaka" panose="020B0600000000000000" pitchFamily="50" charset="-128"/>
                <a:ea typeface="Osaka" panose="020B0600000000000000" pitchFamily="50" charset="-128"/>
              </a:rPr>
              <a:t>実験</a:t>
            </a:r>
            <a:r>
              <a:rPr kumimoji="1" lang="en-US" altLang="ja-JP" sz="6000" dirty="0">
                <a:latin typeface="Osaka" panose="020B0600000000000000" pitchFamily="50" charset="-128"/>
                <a:ea typeface="Osaka" panose="020B0600000000000000" pitchFamily="50" charset="-128"/>
              </a:rPr>
              <a:t>2</a:t>
            </a:r>
            <a:endParaRPr kumimoji="1" lang="ja-JP" altLang="en-US" sz="6000" dirty="0">
              <a:latin typeface="Osaka" panose="020B0600000000000000" pitchFamily="50" charset="-128"/>
              <a:ea typeface="Osaka" panose="020B0600000000000000" pitchFamily="50" charset="-128"/>
            </a:endParaRPr>
          </a:p>
        </p:txBody>
      </p:sp>
      <p:sp>
        <p:nvSpPr>
          <p:cNvPr id="3" name="コンテンツ プレースホルダー 2">
            <a:extLst>
              <a:ext uri="{FF2B5EF4-FFF2-40B4-BE49-F238E27FC236}">
                <a16:creationId xmlns:a16="http://schemas.microsoft.com/office/drawing/2014/main" id="{B7D5740A-728D-412E-9EB4-A17FD4CDB429}"/>
              </a:ext>
            </a:extLst>
          </p:cNvPr>
          <p:cNvSpPr>
            <a:spLocks noGrp="1"/>
          </p:cNvSpPr>
          <p:nvPr>
            <p:ph idx="1"/>
          </p:nvPr>
        </p:nvSpPr>
        <p:spPr/>
        <p:txBody>
          <a:bodyPr>
            <a:normAutofit/>
          </a:bodyPr>
          <a:lstStyle/>
          <a:p>
            <a:r>
              <a:rPr kumimoji="1" lang="ja-JP" altLang="en-US" sz="3600" dirty="0">
                <a:latin typeface="Osaka" panose="020B0600000000000000" pitchFamily="50" charset="-128"/>
                <a:ea typeface="Osaka" panose="020B0600000000000000" pitchFamily="50" charset="-128"/>
              </a:rPr>
              <a:t>小学生</a:t>
            </a:r>
            <a:r>
              <a:rPr kumimoji="1" lang="en-US" altLang="ja-JP" sz="3600" dirty="0">
                <a:latin typeface="Osaka" panose="020B0600000000000000" pitchFamily="50" charset="-128"/>
                <a:ea typeface="Osaka" panose="020B0600000000000000" pitchFamily="50" charset="-128"/>
              </a:rPr>
              <a:t>2</a:t>
            </a:r>
            <a:r>
              <a:rPr kumimoji="1" lang="ja-JP" altLang="en-US" sz="3600" dirty="0">
                <a:latin typeface="Osaka" panose="020B0600000000000000" pitchFamily="50" charset="-128"/>
                <a:ea typeface="Osaka" panose="020B0600000000000000" pitchFamily="50" charset="-128"/>
              </a:rPr>
              <a:t>年生の読書感想文</a:t>
            </a:r>
          </a:p>
        </p:txBody>
      </p:sp>
      <p:sp>
        <p:nvSpPr>
          <p:cNvPr id="6" name="Rectangle 2">
            <a:extLst>
              <a:ext uri="{FF2B5EF4-FFF2-40B4-BE49-F238E27FC236}">
                <a16:creationId xmlns:a16="http://schemas.microsoft.com/office/drawing/2014/main" id="{77806BD0-20B8-43AC-B40D-16020945FBD1}"/>
              </a:ext>
            </a:extLst>
          </p:cNvPr>
          <p:cNvSpPr>
            <a:spLocks noChangeArrowheads="1"/>
          </p:cNvSpPr>
          <p:nvPr/>
        </p:nvSpPr>
        <p:spPr bwMode="auto">
          <a:xfrm>
            <a:off x="1001486" y="2438038"/>
            <a:ext cx="10189028" cy="353943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ja-JP" altLang="en-US" sz="2800" dirty="0">
                <a:solidFill>
                  <a:srgbClr val="000000"/>
                </a:solidFill>
                <a:latin typeface="はんなり明朝" panose="02000600000000000000" pitchFamily="50" charset="-128"/>
                <a:ea typeface="はんなり明朝" panose="02000600000000000000" pitchFamily="50" charset="-128"/>
              </a:rPr>
              <a:t>ぼくだったら、本のだい名を「アランの歯は入れ歯だぞ、すてきだぞ」にするなあ。だって、あんなにもみんなのやくにたつりっぱな歯をもっているのは、アランだけだもの。その歯の本当のやく立て方を教えてくれたのが友だちってこともすてきだよね。お話のさいしょから入れ歯ってばらしたら、アランにおこられちゃうかもしれないけどね。</a:t>
            </a:r>
          </a:p>
          <a:p>
            <a:pPr lvl="0" defTabSz="914400"/>
            <a:r>
              <a:rPr lang="ja-JP" altLang="en-US" sz="2800" dirty="0">
                <a:solidFill>
                  <a:srgbClr val="000000"/>
                </a:solidFill>
                <a:latin typeface="はんなり明朝" panose="02000600000000000000" pitchFamily="50" charset="-128"/>
                <a:ea typeface="はんなり明朝" panose="02000600000000000000" pitchFamily="50" charset="-128"/>
              </a:rPr>
              <a:t>　アランが「ぼくはどうしたらいいの。ほかになにもできないんだから。」って言った時、ぼくはとてもかなしかった</a:t>
            </a:r>
            <a:r>
              <a:rPr lang="ja-JP" altLang="en-US" sz="2800" dirty="0" err="1">
                <a:solidFill>
                  <a:srgbClr val="000000"/>
                </a:solidFill>
                <a:latin typeface="はんなり明朝" panose="02000600000000000000" pitchFamily="50" charset="-128"/>
                <a:ea typeface="はんなり明朝" panose="02000600000000000000" pitchFamily="50" charset="-128"/>
              </a:rPr>
              <a:t>ん</a:t>
            </a:r>
            <a:r>
              <a:rPr lang="en-US" altLang="ja-JP" sz="2800" dirty="0">
                <a:solidFill>
                  <a:srgbClr val="000000"/>
                </a:solidFill>
                <a:latin typeface="はんなり明朝" panose="02000600000000000000" pitchFamily="50" charset="-128"/>
                <a:ea typeface="はんなり明朝" panose="02000600000000000000" pitchFamily="50" charset="-128"/>
              </a:rPr>
              <a:t>(</a:t>
            </a:r>
            <a:r>
              <a:rPr lang="ja-JP" altLang="en-US" sz="2800" dirty="0">
                <a:solidFill>
                  <a:srgbClr val="000000"/>
                </a:solidFill>
                <a:latin typeface="はんなり明朝" panose="02000600000000000000" pitchFamily="50" charset="-128"/>
                <a:ea typeface="はんなり明朝" panose="02000600000000000000" pitchFamily="50" charset="-128"/>
              </a:rPr>
              <a:t>略</a:t>
            </a:r>
            <a:endParaRPr kumimoji="0" lang="ja-JP" altLang="ja-JP" sz="2800" b="0" i="0" u="none" strike="noStrike" cap="none" normalizeH="0" baseline="0" dirty="0">
              <a:ln>
                <a:noFill/>
              </a:ln>
              <a:solidFill>
                <a:schemeClr val="tx1"/>
              </a:solidFill>
              <a:effectLst/>
              <a:latin typeface="はんなり明朝" panose="02000600000000000000" pitchFamily="50" charset="-128"/>
              <a:ea typeface="はんなり明朝" panose="02000600000000000000" pitchFamily="50" charset="-128"/>
            </a:endParaRPr>
          </a:p>
        </p:txBody>
      </p:sp>
    </p:spTree>
    <p:extLst>
      <p:ext uri="{BB962C8B-B14F-4D97-AF65-F5344CB8AC3E}">
        <p14:creationId xmlns:p14="http://schemas.microsoft.com/office/powerpoint/2010/main" val="286988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B98389-087B-499A-A5FD-6FA87A72D499}"/>
              </a:ext>
            </a:extLst>
          </p:cNvPr>
          <p:cNvSpPr>
            <a:spLocks noGrp="1"/>
          </p:cNvSpPr>
          <p:nvPr>
            <p:ph type="title"/>
          </p:nvPr>
        </p:nvSpPr>
        <p:spPr/>
        <p:txBody>
          <a:bodyPr/>
          <a:lstStyle/>
          <a:p>
            <a:r>
              <a:rPr kumimoji="1" lang="ja-JP" altLang="en-US" dirty="0">
                <a:latin typeface="Osaka" panose="020B0600000000000000" pitchFamily="50" charset="-128"/>
                <a:ea typeface="Osaka" panose="020B0600000000000000" pitchFamily="50" charset="-128"/>
              </a:rPr>
              <a:t>結果</a:t>
            </a:r>
            <a:r>
              <a:rPr kumimoji="1" lang="en-US" altLang="ja-JP" dirty="0">
                <a:latin typeface="Osaka" panose="020B0600000000000000" pitchFamily="50" charset="-128"/>
                <a:ea typeface="Osaka" panose="020B0600000000000000" pitchFamily="50" charset="-128"/>
              </a:rPr>
              <a:t>2</a:t>
            </a:r>
            <a:endParaRPr kumimoji="1" lang="ja-JP" altLang="en-US" dirty="0">
              <a:latin typeface="Osaka" panose="020B0600000000000000" pitchFamily="50" charset="-128"/>
              <a:ea typeface="Osaka" panose="020B0600000000000000" pitchFamily="50" charset="-128"/>
            </a:endParaRPr>
          </a:p>
        </p:txBody>
      </p:sp>
      <p:sp>
        <p:nvSpPr>
          <p:cNvPr id="3" name="コンテンツ プレースホルダー 2">
            <a:extLst>
              <a:ext uri="{FF2B5EF4-FFF2-40B4-BE49-F238E27FC236}">
                <a16:creationId xmlns:a16="http://schemas.microsoft.com/office/drawing/2014/main" id="{EDE47E18-AEB5-426C-B56E-96F7BCC62987}"/>
              </a:ext>
            </a:extLst>
          </p:cNvPr>
          <p:cNvSpPr>
            <a:spLocks noGrp="1"/>
          </p:cNvSpPr>
          <p:nvPr>
            <p:ph idx="1"/>
          </p:nvPr>
        </p:nvSpPr>
        <p:spPr>
          <a:xfrm>
            <a:off x="1097278" y="2131180"/>
            <a:ext cx="8670836" cy="3776133"/>
          </a:xfrm>
        </p:spPr>
        <p:txBody>
          <a:bodyPr numCol="3">
            <a:normAutofit fontScale="32500" lnSpcReduction="20000"/>
          </a:bodyPr>
          <a:lstStyle/>
          <a:p>
            <a:r>
              <a:rPr lang="en-US" altLang="ja-JP" sz="9600" dirty="0">
                <a:solidFill>
                  <a:schemeClr val="tx1">
                    <a:lumMod val="85000"/>
                    <a:lumOff val="15000"/>
                  </a:schemeClr>
                </a:solidFill>
              </a:rPr>
              <a:t>[1, '</a:t>
            </a:r>
            <a:r>
              <a:rPr lang="ja-JP" altLang="en-US" sz="9600" dirty="0">
                <a:solidFill>
                  <a:srgbClr val="FF0000"/>
                </a:solidFill>
              </a:rPr>
              <a:t>名</a:t>
            </a:r>
            <a:r>
              <a:rPr lang="en-US" altLang="ja-JP" sz="9600" dirty="0">
                <a:solidFill>
                  <a:schemeClr val="tx1">
                    <a:lumMod val="85000"/>
                    <a:lumOff val="15000"/>
                  </a:schemeClr>
                </a:solidFill>
              </a:rPr>
              <a:t>']</a:t>
            </a:r>
          </a:p>
          <a:p>
            <a:r>
              <a:rPr lang="en-US" altLang="ja-JP" sz="9600" dirty="0">
                <a:solidFill>
                  <a:schemeClr val="tx1">
                    <a:lumMod val="85000"/>
                    <a:lumOff val="15000"/>
                  </a:schemeClr>
                </a:solidFill>
              </a:rPr>
              <a:t>[0, '</a:t>
            </a:r>
            <a:r>
              <a:rPr lang="ja-JP" altLang="en-US" sz="9600" dirty="0">
                <a:solidFill>
                  <a:schemeClr val="tx1">
                    <a:lumMod val="85000"/>
                    <a:lumOff val="15000"/>
                  </a:schemeClr>
                </a:solidFill>
              </a:rPr>
              <a:t>入れ歯</a:t>
            </a:r>
            <a:r>
              <a:rPr lang="en-US" altLang="ja-JP" sz="9600" dirty="0">
                <a:solidFill>
                  <a:schemeClr val="tx1">
                    <a:lumMod val="85000"/>
                    <a:lumOff val="15000"/>
                  </a:schemeClr>
                </a:solidFill>
              </a:rPr>
              <a:t>']</a:t>
            </a:r>
          </a:p>
          <a:p>
            <a:r>
              <a:rPr lang="en-US" altLang="ja-JP" sz="9600" dirty="0">
                <a:solidFill>
                  <a:schemeClr val="tx1">
                    <a:lumMod val="85000"/>
                    <a:lumOff val="15000"/>
                  </a:schemeClr>
                </a:solidFill>
              </a:rPr>
              <a:t>[1, '</a:t>
            </a:r>
            <a:r>
              <a:rPr lang="ja-JP" altLang="en-US" sz="9600" dirty="0">
                <a:solidFill>
                  <a:srgbClr val="FF0000"/>
                </a:solidFill>
              </a:rPr>
              <a:t>すてき</a:t>
            </a:r>
            <a:r>
              <a:rPr lang="en-US" altLang="ja-JP" sz="9600" dirty="0">
                <a:solidFill>
                  <a:schemeClr val="tx1">
                    <a:lumMod val="85000"/>
                    <a:lumOff val="15000"/>
                  </a:schemeClr>
                </a:solidFill>
              </a:rPr>
              <a:t>']</a:t>
            </a:r>
          </a:p>
          <a:p>
            <a:r>
              <a:rPr lang="en-US" altLang="ja-JP" sz="9600" dirty="0">
                <a:solidFill>
                  <a:schemeClr val="tx1">
                    <a:lumMod val="85000"/>
                    <a:lumOff val="15000"/>
                  </a:schemeClr>
                </a:solidFill>
              </a:rPr>
              <a:t>[1, '</a:t>
            </a:r>
            <a:r>
              <a:rPr lang="ja-JP" altLang="en-US" sz="9600" dirty="0">
                <a:solidFill>
                  <a:srgbClr val="FF0000"/>
                </a:solidFill>
              </a:rPr>
              <a:t>本当</a:t>
            </a:r>
            <a:r>
              <a:rPr lang="en-US" altLang="ja-JP" sz="9600" dirty="0">
                <a:solidFill>
                  <a:schemeClr val="tx1">
                    <a:lumMod val="85000"/>
                    <a:lumOff val="15000"/>
                  </a:schemeClr>
                </a:solidFill>
              </a:rPr>
              <a:t>']</a:t>
            </a:r>
          </a:p>
          <a:p>
            <a:r>
              <a:rPr lang="en-US" altLang="ja-JP" sz="9600" dirty="0">
                <a:solidFill>
                  <a:schemeClr val="tx1">
                    <a:lumMod val="85000"/>
                    <a:lumOff val="15000"/>
                  </a:schemeClr>
                </a:solidFill>
              </a:rPr>
              <a:t>[1, '</a:t>
            </a:r>
            <a:r>
              <a:rPr lang="ja-JP" altLang="en-US" sz="9600" dirty="0">
                <a:solidFill>
                  <a:srgbClr val="FF0000"/>
                </a:solidFill>
              </a:rPr>
              <a:t>すてき</a:t>
            </a:r>
            <a:r>
              <a:rPr lang="en-US" altLang="ja-JP" sz="9600" dirty="0">
                <a:solidFill>
                  <a:schemeClr val="tx1">
                    <a:lumMod val="85000"/>
                    <a:lumOff val="15000"/>
                  </a:schemeClr>
                </a:solidFill>
              </a:rPr>
              <a:t>']</a:t>
            </a:r>
          </a:p>
          <a:p>
            <a:r>
              <a:rPr lang="en-US" altLang="ja-JP" sz="9600" dirty="0">
                <a:solidFill>
                  <a:schemeClr val="tx1">
                    <a:lumMod val="85000"/>
                    <a:lumOff val="15000"/>
                  </a:schemeClr>
                </a:solidFill>
              </a:rPr>
              <a:t>[0, '</a:t>
            </a:r>
            <a:r>
              <a:rPr lang="ja-JP" altLang="en-US" sz="9600" dirty="0">
                <a:solidFill>
                  <a:schemeClr val="tx1">
                    <a:lumMod val="85000"/>
                    <a:lumOff val="15000"/>
                  </a:schemeClr>
                </a:solidFill>
              </a:rPr>
              <a:t>お話</a:t>
            </a:r>
            <a:r>
              <a:rPr lang="en-US" altLang="ja-JP" sz="9600" dirty="0">
                <a:solidFill>
                  <a:schemeClr val="tx1">
                    <a:lumMod val="85000"/>
                    <a:lumOff val="15000"/>
                  </a:schemeClr>
                </a:solidFill>
              </a:rPr>
              <a:t>']</a:t>
            </a:r>
          </a:p>
          <a:p>
            <a:r>
              <a:rPr lang="en-US" altLang="ja-JP" sz="9600" dirty="0">
                <a:solidFill>
                  <a:schemeClr val="tx1">
                    <a:lumMod val="85000"/>
                    <a:lumOff val="15000"/>
                  </a:schemeClr>
                </a:solidFill>
              </a:rPr>
              <a:t>[0, '</a:t>
            </a:r>
            <a:r>
              <a:rPr lang="ja-JP" altLang="en-US" sz="9600" dirty="0">
                <a:solidFill>
                  <a:schemeClr val="tx1">
                    <a:lumMod val="85000"/>
                    <a:lumOff val="15000"/>
                  </a:schemeClr>
                </a:solidFill>
              </a:rPr>
              <a:t>入れ歯</a:t>
            </a:r>
            <a:r>
              <a:rPr lang="en-US" altLang="ja-JP" sz="9600" dirty="0">
                <a:solidFill>
                  <a:schemeClr val="tx1">
                    <a:lumMod val="85000"/>
                    <a:lumOff val="15000"/>
                  </a:schemeClr>
                </a:solidFill>
              </a:rPr>
              <a:t>']</a:t>
            </a:r>
          </a:p>
          <a:p>
            <a:r>
              <a:rPr lang="en-US" altLang="ja-JP" sz="9600" dirty="0">
                <a:solidFill>
                  <a:schemeClr val="tx1">
                    <a:lumMod val="85000"/>
                    <a:lumOff val="15000"/>
                  </a:schemeClr>
                </a:solidFill>
              </a:rPr>
              <a:t>[0, '</a:t>
            </a:r>
            <a:r>
              <a:rPr lang="ja-JP" altLang="en-US" sz="9600" dirty="0">
                <a:solidFill>
                  <a:schemeClr val="tx1">
                    <a:lumMod val="85000"/>
                    <a:lumOff val="15000"/>
                  </a:schemeClr>
                </a:solidFill>
              </a:rPr>
              <a:t>ほか</a:t>
            </a:r>
            <a:r>
              <a:rPr lang="en-US" altLang="ja-JP" sz="9600" dirty="0">
                <a:solidFill>
                  <a:schemeClr val="tx1">
                    <a:lumMod val="85000"/>
                    <a:lumOff val="15000"/>
                  </a:schemeClr>
                </a:solidFill>
              </a:rPr>
              <a:t>']</a:t>
            </a:r>
          </a:p>
          <a:p>
            <a:r>
              <a:rPr lang="en-US" altLang="ja-JP" sz="9600" dirty="0">
                <a:solidFill>
                  <a:schemeClr val="tx1">
                    <a:lumMod val="85000"/>
                    <a:lumOff val="15000"/>
                  </a:schemeClr>
                </a:solidFill>
              </a:rPr>
              <a:t>[-1, '</a:t>
            </a:r>
            <a:r>
              <a:rPr lang="ja-JP" altLang="en-US" sz="9600" dirty="0">
                <a:solidFill>
                  <a:srgbClr val="002060"/>
                </a:solidFill>
              </a:rPr>
              <a:t>かわいそう</a:t>
            </a:r>
            <a:r>
              <a:rPr lang="en-US" altLang="ja-JP" sz="9600" dirty="0">
                <a:solidFill>
                  <a:schemeClr val="tx1">
                    <a:lumMod val="85000"/>
                    <a:lumOff val="15000"/>
                  </a:schemeClr>
                </a:solidFill>
              </a:rPr>
              <a:t>']</a:t>
            </a:r>
          </a:p>
          <a:p>
            <a:r>
              <a:rPr lang="en-US" altLang="ja-JP" sz="9600" dirty="0">
                <a:solidFill>
                  <a:schemeClr val="tx1">
                    <a:lumMod val="85000"/>
                    <a:lumOff val="15000"/>
                  </a:schemeClr>
                </a:solidFill>
              </a:rPr>
              <a:t>[0, '</a:t>
            </a:r>
            <a:r>
              <a:rPr lang="ja-JP" altLang="en-US" sz="9600" dirty="0">
                <a:solidFill>
                  <a:schemeClr val="tx1">
                    <a:lumMod val="85000"/>
                    <a:lumOff val="15000"/>
                  </a:schemeClr>
                </a:solidFill>
              </a:rPr>
              <a:t>人</a:t>
            </a:r>
            <a:r>
              <a:rPr lang="en-US" altLang="ja-JP" sz="9600" dirty="0">
                <a:solidFill>
                  <a:schemeClr val="tx1">
                    <a:lumMod val="85000"/>
                    <a:lumOff val="15000"/>
                  </a:schemeClr>
                </a:solidFill>
              </a:rPr>
              <a:t>']</a:t>
            </a:r>
          </a:p>
          <a:p>
            <a:r>
              <a:rPr lang="en-US" altLang="ja-JP" sz="9600" dirty="0">
                <a:solidFill>
                  <a:schemeClr val="tx1">
                    <a:lumMod val="85000"/>
                    <a:lumOff val="15000"/>
                  </a:schemeClr>
                </a:solidFill>
              </a:rPr>
              <a:t>[1, '</a:t>
            </a:r>
            <a:r>
              <a:rPr lang="ja-JP" altLang="en-US" sz="9600" dirty="0">
                <a:solidFill>
                  <a:srgbClr val="FF0000"/>
                </a:solidFill>
              </a:rPr>
              <a:t>名人</a:t>
            </a:r>
            <a:r>
              <a:rPr lang="en-US" altLang="ja-JP" sz="9600" dirty="0">
                <a:solidFill>
                  <a:schemeClr val="tx1">
                    <a:lumMod val="85000"/>
                    <a:lumOff val="15000"/>
                  </a:schemeClr>
                </a:solidFill>
              </a:rPr>
              <a:t>']</a:t>
            </a:r>
          </a:p>
          <a:p>
            <a:r>
              <a:rPr lang="en-US" altLang="ja-JP" sz="9600" dirty="0">
                <a:solidFill>
                  <a:schemeClr val="tx1">
                    <a:lumMod val="85000"/>
                    <a:lumOff val="15000"/>
                  </a:schemeClr>
                </a:solidFill>
              </a:rPr>
              <a:t>[1, '</a:t>
            </a:r>
            <a:r>
              <a:rPr lang="ja-JP" altLang="en-US" sz="9600" dirty="0">
                <a:solidFill>
                  <a:srgbClr val="FF0000"/>
                </a:solidFill>
              </a:rPr>
              <a:t>たっぷり</a:t>
            </a:r>
            <a:r>
              <a:rPr lang="en-US" altLang="ja-JP" sz="9600" dirty="0">
                <a:solidFill>
                  <a:schemeClr val="tx1">
                    <a:lumMod val="85000"/>
                    <a:lumOff val="15000"/>
                  </a:schemeClr>
                </a:solidFill>
              </a:rPr>
              <a:t>']</a:t>
            </a:r>
          </a:p>
          <a:p>
            <a:r>
              <a:rPr lang="en-US" altLang="ja-JP" sz="9600" dirty="0">
                <a:solidFill>
                  <a:schemeClr val="tx1">
                    <a:lumMod val="85000"/>
                    <a:lumOff val="15000"/>
                  </a:schemeClr>
                </a:solidFill>
              </a:rPr>
              <a:t>[1, '</a:t>
            </a:r>
            <a:r>
              <a:rPr lang="ja-JP" altLang="en-US" sz="9600" dirty="0">
                <a:solidFill>
                  <a:srgbClr val="FF0000"/>
                </a:solidFill>
              </a:rPr>
              <a:t>名人</a:t>
            </a:r>
            <a:r>
              <a:rPr lang="en-US" altLang="ja-JP" sz="9600" dirty="0">
                <a:solidFill>
                  <a:schemeClr val="tx1">
                    <a:lumMod val="85000"/>
                    <a:lumOff val="15000"/>
                  </a:schemeClr>
                </a:solidFill>
              </a:rPr>
              <a:t>']</a:t>
            </a:r>
          </a:p>
          <a:p>
            <a:r>
              <a:rPr lang="en-US" altLang="ja-JP" sz="9600" dirty="0">
                <a:solidFill>
                  <a:schemeClr val="tx1">
                    <a:lumMod val="85000"/>
                    <a:lumOff val="15000"/>
                  </a:schemeClr>
                </a:solidFill>
              </a:rPr>
              <a:t>[0, '</a:t>
            </a:r>
            <a:r>
              <a:rPr lang="ja-JP" altLang="en-US" sz="9600" dirty="0">
                <a:solidFill>
                  <a:schemeClr val="tx1">
                    <a:lumMod val="85000"/>
                    <a:lumOff val="15000"/>
                  </a:schemeClr>
                </a:solidFill>
              </a:rPr>
              <a:t>今</a:t>
            </a:r>
            <a:r>
              <a:rPr lang="en-US" altLang="ja-JP" sz="9600" dirty="0">
                <a:solidFill>
                  <a:schemeClr val="tx1">
                    <a:lumMod val="85000"/>
                    <a:lumOff val="15000"/>
                  </a:schemeClr>
                </a:solidFill>
              </a:rPr>
              <a:t>']</a:t>
            </a:r>
          </a:p>
          <a:p>
            <a:r>
              <a:rPr lang="en-US" altLang="ja-JP" sz="9600" dirty="0">
                <a:solidFill>
                  <a:schemeClr val="tx1">
                    <a:lumMod val="85000"/>
                    <a:lumOff val="15000"/>
                  </a:schemeClr>
                </a:solidFill>
              </a:rPr>
              <a:t>[0, '</a:t>
            </a:r>
            <a:r>
              <a:rPr lang="ja-JP" altLang="en-US" sz="9600" dirty="0">
                <a:solidFill>
                  <a:schemeClr val="tx1">
                    <a:lumMod val="85000"/>
                    <a:lumOff val="15000"/>
                  </a:schemeClr>
                </a:solidFill>
              </a:rPr>
              <a:t>入れ歯</a:t>
            </a:r>
            <a:r>
              <a:rPr lang="en-US" altLang="ja-JP" sz="9600" dirty="0">
                <a:solidFill>
                  <a:schemeClr val="tx1">
                    <a:lumMod val="85000"/>
                    <a:lumOff val="15000"/>
                  </a:schemeClr>
                </a:solidFill>
              </a:rPr>
              <a:t>']</a:t>
            </a:r>
          </a:p>
          <a:p>
            <a:r>
              <a:rPr lang="en-US" altLang="ja-JP" sz="9600" dirty="0">
                <a:solidFill>
                  <a:schemeClr val="tx1">
                    <a:lumMod val="85000"/>
                    <a:lumOff val="15000"/>
                  </a:schemeClr>
                </a:solidFill>
              </a:rPr>
              <a:t>[0, '</a:t>
            </a:r>
            <a:r>
              <a:rPr lang="ja-JP" altLang="en-US" sz="9600" dirty="0">
                <a:solidFill>
                  <a:schemeClr val="tx1">
                    <a:lumMod val="85000"/>
                    <a:lumOff val="15000"/>
                  </a:schemeClr>
                </a:solidFill>
              </a:rPr>
              <a:t>問</a:t>
            </a:r>
            <a:r>
              <a:rPr lang="en-US" altLang="ja-JP" sz="9600" dirty="0">
                <a:solidFill>
                  <a:schemeClr val="tx1">
                    <a:lumMod val="85000"/>
                    <a:lumOff val="15000"/>
                  </a:schemeClr>
                </a:solidFill>
              </a:rPr>
              <a:t>']</a:t>
            </a:r>
          </a:p>
          <a:p>
            <a:r>
              <a:rPr lang="en-US" altLang="ja-JP" sz="9600" dirty="0">
                <a:solidFill>
                  <a:schemeClr val="tx1">
                    <a:lumMod val="85000"/>
                    <a:lumOff val="15000"/>
                  </a:schemeClr>
                </a:solidFill>
              </a:rPr>
              <a:t>[0, '</a:t>
            </a:r>
            <a:r>
              <a:rPr lang="ja-JP" altLang="en-US" sz="9600" dirty="0">
                <a:solidFill>
                  <a:schemeClr val="tx1">
                    <a:lumMod val="85000"/>
                    <a:lumOff val="15000"/>
                  </a:schemeClr>
                </a:solidFill>
              </a:rPr>
              <a:t>人</a:t>
            </a:r>
            <a:r>
              <a:rPr lang="en-US" altLang="ja-JP" sz="9600" dirty="0">
                <a:solidFill>
                  <a:schemeClr val="tx1">
                    <a:lumMod val="85000"/>
                    <a:lumOff val="15000"/>
                  </a:schemeClr>
                </a:solidFill>
              </a:rPr>
              <a:t>']</a:t>
            </a:r>
          </a:p>
          <a:p>
            <a:r>
              <a:rPr lang="en-US" altLang="ja-JP" sz="9600" dirty="0">
                <a:solidFill>
                  <a:schemeClr val="tx1">
                    <a:lumMod val="85000"/>
                    <a:lumOff val="15000"/>
                  </a:schemeClr>
                </a:solidFill>
              </a:rPr>
              <a:t>[1, '</a:t>
            </a:r>
            <a:r>
              <a:rPr lang="ja-JP" altLang="en-US" sz="9600" dirty="0">
                <a:solidFill>
                  <a:srgbClr val="FF0000"/>
                </a:solidFill>
              </a:rPr>
              <a:t>しあわせ</a:t>
            </a:r>
            <a:r>
              <a:rPr lang="en-US" altLang="ja-JP" sz="9600" dirty="0">
                <a:solidFill>
                  <a:schemeClr val="tx1">
                    <a:lumMod val="85000"/>
                    <a:lumOff val="15000"/>
                  </a:schemeClr>
                </a:solidFill>
              </a:rPr>
              <a:t>']</a:t>
            </a:r>
          </a:p>
          <a:p>
            <a:r>
              <a:rPr lang="en-US" altLang="ja-JP" sz="9600" dirty="0">
                <a:solidFill>
                  <a:schemeClr val="tx1">
                    <a:lumMod val="85000"/>
                    <a:lumOff val="15000"/>
                  </a:schemeClr>
                </a:solidFill>
              </a:rPr>
              <a:t>[1, '</a:t>
            </a:r>
            <a:r>
              <a:rPr lang="ja-JP" altLang="en-US" sz="9600" dirty="0">
                <a:solidFill>
                  <a:srgbClr val="FF0000"/>
                </a:solidFill>
              </a:rPr>
              <a:t>大切</a:t>
            </a:r>
            <a:r>
              <a:rPr lang="en-US" altLang="ja-JP" sz="9600" dirty="0">
                <a:solidFill>
                  <a:schemeClr val="tx1">
                    <a:lumMod val="85000"/>
                    <a:lumOff val="15000"/>
                  </a:schemeClr>
                </a:solidFill>
              </a:rPr>
              <a:t>']</a:t>
            </a:r>
          </a:p>
          <a:p>
            <a:endParaRPr kumimoji="1" lang="ja-JP" altLang="en-US" dirty="0"/>
          </a:p>
        </p:txBody>
      </p:sp>
      <p:sp>
        <p:nvSpPr>
          <p:cNvPr id="4" name="テキスト ボックス 3">
            <a:extLst>
              <a:ext uri="{FF2B5EF4-FFF2-40B4-BE49-F238E27FC236}">
                <a16:creationId xmlns:a16="http://schemas.microsoft.com/office/drawing/2014/main" id="{42671710-BC0C-4FF0-AD9C-A4B8EEBDBBEE}"/>
              </a:ext>
            </a:extLst>
          </p:cNvPr>
          <p:cNvSpPr txBox="1"/>
          <p:nvPr/>
        </p:nvSpPr>
        <p:spPr>
          <a:xfrm>
            <a:off x="8717281" y="4522318"/>
            <a:ext cx="2786742" cy="1384995"/>
          </a:xfrm>
          <a:prstGeom prst="rect">
            <a:avLst/>
          </a:prstGeom>
          <a:noFill/>
        </p:spPr>
        <p:txBody>
          <a:bodyPr wrap="square" rtlCol="0">
            <a:spAutoFit/>
          </a:bodyPr>
          <a:lstStyle/>
          <a:p>
            <a:r>
              <a:rPr kumimoji="1" lang="ja-JP" altLang="en-US" sz="2800" dirty="0">
                <a:latin typeface="Osaka" panose="020B0600000000000000" pitchFamily="50" charset="-128"/>
                <a:ea typeface="Osaka" panose="020B0600000000000000" pitchFamily="50" charset="-128"/>
              </a:rPr>
              <a:t>ネガポジ度：</a:t>
            </a:r>
            <a:r>
              <a:rPr kumimoji="1" lang="en-US" altLang="ja-JP" sz="2800" dirty="0">
                <a:latin typeface="Osaka" panose="020B0600000000000000" pitchFamily="50" charset="-128"/>
                <a:ea typeface="Osaka" panose="020B0600000000000000" pitchFamily="50" charset="-128"/>
              </a:rPr>
              <a:t>8</a:t>
            </a:r>
          </a:p>
          <a:p>
            <a:endParaRPr kumimoji="1" lang="en-US" altLang="ja-JP" sz="2800" dirty="0">
              <a:latin typeface="Osaka" panose="020B0600000000000000" pitchFamily="50" charset="-128"/>
              <a:ea typeface="Osaka" panose="020B0600000000000000" pitchFamily="50" charset="-128"/>
            </a:endParaRPr>
          </a:p>
          <a:p>
            <a:r>
              <a:rPr kumimoji="1" lang="ja-JP" altLang="en-US" sz="2800" u="sng" dirty="0">
                <a:solidFill>
                  <a:srgbClr val="002060"/>
                </a:solidFill>
                <a:latin typeface="Osaka" panose="020B0600000000000000" pitchFamily="50" charset="-128"/>
                <a:ea typeface="Osaka" panose="020B0600000000000000" pitchFamily="50" charset="-128"/>
              </a:rPr>
              <a:t>ポジティブ文章</a:t>
            </a:r>
          </a:p>
        </p:txBody>
      </p:sp>
    </p:spTree>
    <p:extLst>
      <p:ext uri="{BB962C8B-B14F-4D97-AF65-F5344CB8AC3E}">
        <p14:creationId xmlns:p14="http://schemas.microsoft.com/office/powerpoint/2010/main" val="46751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2C36C-A6B2-4986-A815-903994C787F5}"/>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F05F65E4-E083-4CC4-B3A4-BA163A4C40D3}"/>
              </a:ext>
            </a:extLst>
          </p:cNvPr>
          <p:cNvSpPr>
            <a:spLocks noGrp="1"/>
          </p:cNvSpPr>
          <p:nvPr>
            <p:ph idx="1"/>
          </p:nvPr>
        </p:nvSpPr>
        <p:spPr>
          <a:xfrm>
            <a:off x="1097280" y="1845733"/>
            <a:ext cx="10058400" cy="4395410"/>
          </a:xfrm>
        </p:spPr>
        <p:txBody>
          <a:bodyPr>
            <a:normAutofit/>
          </a:bodyPr>
          <a:lstStyle/>
          <a:p>
            <a:r>
              <a:rPr kumimoji="1" lang="ja-JP" altLang="en-US" sz="3200" dirty="0">
                <a:latin typeface="Osaka" panose="020B0600000000000000" pitchFamily="50" charset="-128"/>
                <a:ea typeface="Osaka" panose="020B0600000000000000" pitchFamily="50" charset="-128"/>
              </a:rPr>
              <a:t>おおよそ予想通りの判定</a:t>
            </a:r>
            <a:endParaRPr kumimoji="1" lang="en-US" altLang="ja-JP" sz="3200" dirty="0">
              <a:latin typeface="Osaka" panose="020B0600000000000000" pitchFamily="50" charset="-128"/>
              <a:ea typeface="Osaka" panose="020B0600000000000000" pitchFamily="50" charset="-128"/>
            </a:endParaRPr>
          </a:p>
          <a:p>
            <a:r>
              <a:rPr kumimoji="1" lang="ja-JP" altLang="en-US" sz="3200" dirty="0">
                <a:latin typeface="Osaka" panose="020B0600000000000000" pitchFamily="50" charset="-128"/>
                <a:ea typeface="Osaka" panose="020B0600000000000000" pitchFamily="50" charset="-128"/>
              </a:rPr>
              <a:t>現状名詞のみの判定に課題</a:t>
            </a:r>
            <a:endParaRPr kumimoji="1" lang="en-US" altLang="ja-JP" sz="3200" dirty="0">
              <a:latin typeface="Osaka" panose="020B0600000000000000" pitchFamily="50" charset="-128"/>
              <a:ea typeface="Osaka" panose="020B0600000000000000" pitchFamily="50" charset="-128"/>
            </a:endParaRPr>
          </a:p>
          <a:p>
            <a:r>
              <a:rPr kumimoji="1" lang="ja-JP" altLang="en-US" sz="3200" dirty="0">
                <a:latin typeface="Osaka" panose="020B0600000000000000" pitchFamily="50" charset="-128"/>
                <a:ea typeface="Osaka" panose="020B0600000000000000" pitchFamily="50" charset="-128"/>
              </a:rPr>
              <a:t>　「天気が悪いが傘があってよかった」→文脈の判定</a:t>
            </a:r>
            <a:endParaRPr kumimoji="1" lang="en-US" altLang="ja-JP" sz="3200" dirty="0">
              <a:latin typeface="Osaka" panose="020B0600000000000000" pitchFamily="50" charset="-128"/>
              <a:ea typeface="Osaka" panose="020B0600000000000000" pitchFamily="50" charset="-128"/>
            </a:endParaRPr>
          </a:p>
          <a:p>
            <a:r>
              <a:rPr kumimoji="1" lang="ja-JP" altLang="en-US" sz="3200" dirty="0">
                <a:latin typeface="Osaka" panose="020B0600000000000000" pitchFamily="50" charset="-128"/>
                <a:ea typeface="Osaka" panose="020B0600000000000000" pitchFamily="50" charset="-128"/>
              </a:rPr>
              <a:t>辞書に依存</a:t>
            </a:r>
            <a:endParaRPr kumimoji="1" lang="en-US" altLang="ja-JP" sz="3200" dirty="0">
              <a:latin typeface="Osaka" panose="020B0600000000000000" pitchFamily="50" charset="-128"/>
              <a:ea typeface="Osaka" panose="020B0600000000000000" pitchFamily="50" charset="-128"/>
            </a:endParaRPr>
          </a:p>
          <a:p>
            <a:r>
              <a:rPr lang="ja-JP" altLang="en-US" sz="3200" dirty="0">
                <a:latin typeface="Osaka" panose="020B0600000000000000" pitchFamily="50" charset="-128"/>
                <a:ea typeface="Osaka" panose="020B0600000000000000" pitchFamily="50" charset="-128"/>
              </a:rPr>
              <a:t>　</a:t>
            </a:r>
            <a:r>
              <a:rPr kumimoji="1" lang="ja-JP" altLang="en-US" sz="3200" dirty="0">
                <a:latin typeface="Osaka" panose="020B0600000000000000" pitchFamily="50" charset="-128"/>
                <a:ea typeface="Osaka" panose="020B0600000000000000" pitchFamily="50" charset="-128"/>
              </a:rPr>
              <a:t>→自動で語彙を増やすシステムや機械学習を採用</a:t>
            </a:r>
            <a:endParaRPr kumimoji="1" lang="en-US" altLang="ja-JP" sz="3200" dirty="0">
              <a:latin typeface="Osaka" panose="020B0600000000000000" pitchFamily="50" charset="-128"/>
              <a:ea typeface="Osaka" panose="020B0600000000000000" pitchFamily="50" charset="-128"/>
            </a:endParaRPr>
          </a:p>
          <a:p>
            <a:r>
              <a:rPr kumimoji="1" lang="en-US" altLang="ja-JP" sz="3200" dirty="0">
                <a:latin typeface="Osaka" panose="020B0600000000000000" pitchFamily="50" charset="-128"/>
                <a:ea typeface="Osaka" panose="020B0600000000000000" pitchFamily="50" charset="-128"/>
              </a:rPr>
              <a:t>+1/0/-1 </a:t>
            </a:r>
            <a:r>
              <a:rPr kumimoji="1" lang="ja-JP" altLang="en-US" sz="3200" dirty="0">
                <a:latin typeface="Osaka" panose="020B0600000000000000" pitchFamily="50" charset="-128"/>
                <a:ea typeface="Osaka" panose="020B0600000000000000" pitchFamily="50" charset="-128"/>
              </a:rPr>
              <a:t>のみのスコア</a:t>
            </a:r>
            <a:endParaRPr kumimoji="1" lang="en-US" altLang="ja-JP" sz="3200" dirty="0">
              <a:latin typeface="Osaka" panose="020B0600000000000000" pitchFamily="50" charset="-128"/>
              <a:ea typeface="Osaka" panose="020B0600000000000000" pitchFamily="50" charset="-128"/>
            </a:endParaRPr>
          </a:p>
          <a:p>
            <a:r>
              <a:rPr lang="ja-JP" altLang="en-US" sz="3200" dirty="0">
                <a:latin typeface="Osaka" panose="020B0600000000000000" pitchFamily="50" charset="-128"/>
                <a:ea typeface="Osaka" panose="020B0600000000000000" pitchFamily="50" charset="-128"/>
              </a:rPr>
              <a:t>　→「死ぬ」と「近所迷惑」が同じ扱い</a:t>
            </a:r>
            <a:endParaRPr kumimoji="1" lang="ja-JP" altLang="en-US" sz="3200" dirty="0">
              <a:latin typeface="Osaka" panose="020B0600000000000000" pitchFamily="50" charset="-128"/>
              <a:ea typeface="Osaka" panose="020B0600000000000000" pitchFamily="50" charset="-128"/>
            </a:endParaRPr>
          </a:p>
        </p:txBody>
      </p:sp>
      <p:pic>
        <p:nvPicPr>
          <p:cNvPr id="5" name="図 4">
            <a:extLst>
              <a:ext uri="{FF2B5EF4-FFF2-40B4-BE49-F238E27FC236}">
                <a16:creationId xmlns:a16="http://schemas.microsoft.com/office/drawing/2014/main" id="{DC1AE62D-F83B-4E7C-8E29-37F1A88F9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3743" y="5500913"/>
            <a:ext cx="572830" cy="572830"/>
          </a:xfrm>
          <a:prstGeom prst="rect">
            <a:avLst/>
          </a:prstGeom>
        </p:spPr>
      </p:pic>
    </p:spTree>
    <p:extLst>
      <p:ext uri="{BB962C8B-B14F-4D97-AF65-F5344CB8AC3E}">
        <p14:creationId xmlns:p14="http://schemas.microsoft.com/office/powerpoint/2010/main" val="617414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C50901-4546-4EE5-9772-F0D39948DCA4}"/>
              </a:ext>
            </a:extLst>
          </p:cNvPr>
          <p:cNvSpPr>
            <a:spLocks noGrp="1"/>
          </p:cNvSpPr>
          <p:nvPr>
            <p:ph type="title"/>
          </p:nvPr>
        </p:nvSpPr>
        <p:spPr/>
        <p:txBody>
          <a:bodyPr/>
          <a:lstStyle/>
          <a:p>
            <a:r>
              <a:rPr kumimoji="1" lang="ja-JP" altLang="en-US" dirty="0"/>
              <a:t>その他のおまけ</a:t>
            </a:r>
          </a:p>
        </p:txBody>
      </p:sp>
      <p:sp>
        <p:nvSpPr>
          <p:cNvPr id="3" name="コンテンツ プレースホルダー 2">
            <a:extLst>
              <a:ext uri="{FF2B5EF4-FFF2-40B4-BE49-F238E27FC236}">
                <a16:creationId xmlns:a16="http://schemas.microsoft.com/office/drawing/2014/main" id="{445D9965-40EC-47C2-8095-58A6E7A4E90C}"/>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80346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5">
            <a:extLst>
              <a:ext uri="{FF2B5EF4-FFF2-40B4-BE49-F238E27FC236}">
                <a16:creationId xmlns:a16="http://schemas.microsoft.com/office/drawing/2014/main" id="{B8B1FDAA-59F8-4F9D-96D4-5609017E6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FAD4A05-5DB9-4229-9382-BA97A4504A2E}"/>
              </a:ext>
            </a:extLst>
          </p:cNvPr>
          <p:cNvSpPr>
            <a:spLocks noGrp="1"/>
          </p:cNvSpPr>
          <p:nvPr>
            <p:ph type="title"/>
          </p:nvPr>
        </p:nvSpPr>
        <p:spPr>
          <a:xfrm>
            <a:off x="6620933" y="634946"/>
            <a:ext cx="4928809" cy="1450757"/>
          </a:xfrm>
        </p:spPr>
        <p:txBody>
          <a:bodyPr>
            <a:normAutofit/>
          </a:bodyPr>
          <a:lstStyle/>
          <a:p>
            <a:r>
              <a:rPr lang="ja-JP" altLang="en-US" sz="4400" dirty="0">
                <a:latin typeface="Osaka" panose="020B0600000000000000" pitchFamily="50" charset="-128"/>
                <a:ea typeface="Osaka" panose="020B0600000000000000" pitchFamily="50" charset="-128"/>
              </a:rPr>
              <a:t>インターネットに</a:t>
            </a:r>
            <a:br>
              <a:rPr lang="en-US" altLang="ja-JP" sz="4400" dirty="0">
                <a:latin typeface="Osaka" panose="020B0600000000000000" pitchFamily="50" charset="-128"/>
                <a:ea typeface="Osaka" panose="020B0600000000000000" pitchFamily="50" charset="-128"/>
              </a:rPr>
            </a:br>
            <a:r>
              <a:rPr lang="ja-JP" altLang="en-US" sz="4400" dirty="0">
                <a:latin typeface="Osaka" panose="020B0600000000000000" pitchFamily="50" charset="-128"/>
                <a:ea typeface="Osaka" panose="020B0600000000000000" pitchFamily="50" charset="-128"/>
              </a:rPr>
              <a:t>溢れる情報</a:t>
            </a:r>
            <a:endParaRPr kumimoji="1" lang="ja-JP" altLang="en-US" sz="4400" dirty="0">
              <a:latin typeface="Osaka" panose="020B0600000000000000" pitchFamily="50" charset="-128"/>
              <a:ea typeface="Osaka" panose="020B0600000000000000" pitchFamily="50" charset="-128"/>
            </a:endParaRPr>
          </a:p>
        </p:txBody>
      </p:sp>
      <p:sp>
        <p:nvSpPr>
          <p:cNvPr id="35" name="Rectangle 17">
            <a:extLst>
              <a:ext uri="{FF2B5EF4-FFF2-40B4-BE49-F238E27FC236}">
                <a16:creationId xmlns:a16="http://schemas.microsoft.com/office/drawing/2014/main" id="{CE27FC5C-86EB-4ED5-A25E-A261FF643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55D19E2B-BF80-498A-B358-ADE14AAE1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321734"/>
            <a:ext cx="2567411" cy="195525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図 6">
            <a:extLst>
              <a:ext uri="{FF2B5EF4-FFF2-40B4-BE49-F238E27FC236}">
                <a16:creationId xmlns:a16="http://schemas.microsoft.com/office/drawing/2014/main" id="{AE846454-51C6-4114-970C-388552E61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006" y="473902"/>
            <a:ext cx="1626575" cy="1626575"/>
          </a:xfrm>
          <a:prstGeom prst="rect">
            <a:avLst/>
          </a:prstGeom>
        </p:spPr>
      </p:pic>
      <p:cxnSp>
        <p:nvCxnSpPr>
          <p:cNvPr id="37" name="Straight Connector 21">
            <a:extLst>
              <a:ext uri="{FF2B5EF4-FFF2-40B4-BE49-F238E27FC236}">
                <a16:creationId xmlns:a16="http://schemas.microsoft.com/office/drawing/2014/main" id="{9287E749-D390-4EE1-91AF-E740BC2605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46959"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23">
            <a:extLst>
              <a:ext uri="{FF2B5EF4-FFF2-40B4-BE49-F238E27FC236}">
                <a16:creationId xmlns:a16="http://schemas.microsoft.com/office/drawing/2014/main" id="{55BDE2AA-E9D1-4C54-9B7D-8500E33A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04612"/>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93A247CF-8002-4834-A2DE-150A9A878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図 4">
            <a:extLst>
              <a:ext uri="{FF2B5EF4-FFF2-40B4-BE49-F238E27FC236}">
                <a16:creationId xmlns:a16="http://schemas.microsoft.com/office/drawing/2014/main" id="{30910A98-B4AF-4DDB-AFDF-093D098A3C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8383" y="3361741"/>
            <a:ext cx="1887819" cy="1887819"/>
          </a:xfrm>
          <a:prstGeom prst="rect">
            <a:avLst/>
          </a:prstGeom>
        </p:spPr>
      </p:pic>
      <p:sp>
        <p:nvSpPr>
          <p:cNvPr id="3" name="コンテンツ プレースホルダー 2">
            <a:extLst>
              <a:ext uri="{FF2B5EF4-FFF2-40B4-BE49-F238E27FC236}">
                <a16:creationId xmlns:a16="http://schemas.microsoft.com/office/drawing/2014/main" id="{9D143D28-5736-425F-BEBF-C75255A0C5B9}"/>
              </a:ext>
            </a:extLst>
          </p:cNvPr>
          <p:cNvSpPr>
            <a:spLocks noGrp="1"/>
          </p:cNvSpPr>
          <p:nvPr>
            <p:ph idx="1"/>
          </p:nvPr>
        </p:nvSpPr>
        <p:spPr>
          <a:xfrm>
            <a:off x="6620933" y="2451014"/>
            <a:ext cx="4928809" cy="3418080"/>
          </a:xfrm>
        </p:spPr>
        <p:txBody>
          <a:bodyPr>
            <a:normAutofit/>
          </a:bodyPr>
          <a:lstStyle/>
          <a:p>
            <a:r>
              <a:rPr kumimoji="1" lang="ja-JP" altLang="en-US" sz="3200" dirty="0">
                <a:latin typeface="Osaka" panose="020B0600000000000000" pitchFamily="50" charset="-128"/>
                <a:ea typeface="Osaka" panose="020B0600000000000000" pitchFamily="50" charset="-128"/>
              </a:rPr>
              <a:t>情報社会の今日</a:t>
            </a:r>
            <a:endParaRPr kumimoji="1" lang="en-US" altLang="ja-JP" sz="3200" dirty="0">
              <a:latin typeface="Osaka" panose="020B0600000000000000" pitchFamily="50" charset="-128"/>
              <a:ea typeface="Osaka" panose="020B0600000000000000" pitchFamily="50" charset="-128"/>
            </a:endParaRPr>
          </a:p>
          <a:p>
            <a:r>
              <a:rPr kumimoji="1" lang="ja-JP" altLang="en-US" sz="3200" dirty="0">
                <a:solidFill>
                  <a:srgbClr val="002060"/>
                </a:solidFill>
                <a:latin typeface="Osaka" panose="020B0600000000000000" pitchFamily="50" charset="-128"/>
                <a:ea typeface="Osaka" panose="020B0600000000000000" pitchFamily="50" charset="-128"/>
              </a:rPr>
              <a:t>溢れる大量の文献</a:t>
            </a:r>
            <a:endParaRPr kumimoji="1" lang="en-US" altLang="ja-JP" sz="3200" dirty="0">
              <a:solidFill>
                <a:srgbClr val="002060"/>
              </a:solidFill>
              <a:latin typeface="Osaka" panose="020B0600000000000000" pitchFamily="50" charset="-128"/>
              <a:ea typeface="Osaka" panose="020B0600000000000000" pitchFamily="50" charset="-128"/>
            </a:endParaRPr>
          </a:p>
          <a:p>
            <a:endParaRPr kumimoji="1" lang="en-US" altLang="ja-JP" sz="3200" dirty="0">
              <a:latin typeface="Osaka" panose="020B0600000000000000" pitchFamily="50" charset="-128"/>
              <a:ea typeface="Osaka" panose="020B0600000000000000" pitchFamily="50" charset="-128"/>
            </a:endParaRPr>
          </a:p>
          <a:p>
            <a:r>
              <a:rPr kumimoji="1" lang="ja-JP" altLang="en-US" sz="3200" dirty="0">
                <a:latin typeface="Osaka" panose="020B0600000000000000" pitchFamily="50" charset="-128"/>
                <a:ea typeface="Osaka" panose="020B0600000000000000" pitchFamily="50" charset="-128"/>
              </a:rPr>
              <a:t>ネットニュースや</a:t>
            </a:r>
            <a:r>
              <a:rPr kumimoji="1" lang="en-US" altLang="ja-JP" sz="3200" dirty="0">
                <a:latin typeface="Osaka" panose="020B0600000000000000" pitchFamily="50" charset="-128"/>
                <a:ea typeface="Osaka" panose="020B0600000000000000" pitchFamily="50" charset="-128"/>
              </a:rPr>
              <a:t>SNS</a:t>
            </a:r>
            <a:r>
              <a:rPr kumimoji="1" lang="ja-JP" altLang="en-US" sz="3200" dirty="0" err="1">
                <a:latin typeface="Osaka" panose="020B0600000000000000" pitchFamily="50" charset="-128"/>
                <a:ea typeface="Osaka" panose="020B0600000000000000" pitchFamily="50" charset="-128"/>
              </a:rPr>
              <a:t>，</a:t>
            </a:r>
            <a:r>
              <a:rPr kumimoji="1" lang="ja-JP" altLang="en-US" sz="3200" dirty="0">
                <a:latin typeface="Osaka" panose="020B0600000000000000" pitchFamily="50" charset="-128"/>
                <a:ea typeface="Osaka" panose="020B0600000000000000" pitchFamily="50" charset="-128"/>
              </a:rPr>
              <a:t>ブログなど</a:t>
            </a:r>
          </a:p>
        </p:txBody>
      </p:sp>
      <p:sp>
        <p:nvSpPr>
          <p:cNvPr id="40" name="Rectangle 27">
            <a:extLst>
              <a:ext uri="{FF2B5EF4-FFF2-40B4-BE49-F238E27FC236}">
                <a16:creationId xmlns:a16="http://schemas.microsoft.com/office/drawing/2014/main" id="{ED9A5BD6-3D22-4CEF-9F07-94755AA61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29">
            <a:extLst>
              <a:ext uri="{FF2B5EF4-FFF2-40B4-BE49-F238E27FC236}">
                <a16:creationId xmlns:a16="http://schemas.microsoft.com/office/drawing/2014/main" id="{E9BD3314-5F48-4150-B5E4-D3B1028E0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図 10">
            <a:extLst>
              <a:ext uri="{FF2B5EF4-FFF2-40B4-BE49-F238E27FC236}">
                <a16:creationId xmlns:a16="http://schemas.microsoft.com/office/drawing/2014/main" id="{B13DACFB-CA82-43BC-AC94-1AD1789202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318" y="4088677"/>
            <a:ext cx="1695864" cy="1695864"/>
          </a:xfrm>
          <a:prstGeom prst="rect">
            <a:avLst/>
          </a:prstGeom>
        </p:spPr>
      </p:pic>
      <p:pic>
        <p:nvPicPr>
          <p:cNvPr id="9" name="図 8">
            <a:extLst>
              <a:ext uri="{FF2B5EF4-FFF2-40B4-BE49-F238E27FC236}">
                <a16:creationId xmlns:a16="http://schemas.microsoft.com/office/drawing/2014/main" id="{9C9F501E-A24B-415C-AA5F-4C12230403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123" y="946381"/>
            <a:ext cx="2156482" cy="2156482"/>
          </a:xfrm>
          <a:prstGeom prst="rect">
            <a:avLst/>
          </a:prstGeom>
        </p:spPr>
      </p:pic>
    </p:spTree>
    <p:extLst>
      <p:ext uri="{BB962C8B-B14F-4D97-AF65-F5344CB8AC3E}">
        <p14:creationId xmlns:p14="http://schemas.microsoft.com/office/powerpoint/2010/main" val="37797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980711D-7BB2-47AD-B02B-F49B98A5B8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EAB01D9-5A57-4805-ADAA-FA439B01D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C2D75788-8553-4E8F-B12B-317E982A8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0E799290-A7BA-4252-B302-2FE684705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C65C9A6-06C0-44F9-BFF9-B28D9F33CA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a:extLst>
              <a:ext uri="{FF2B5EF4-FFF2-40B4-BE49-F238E27FC236}">
                <a16:creationId xmlns:a16="http://schemas.microsoft.com/office/drawing/2014/main" id="{6D6119D4-0E3B-4BB4-9243-4C1EF9E8BD40}"/>
              </a:ext>
            </a:extLst>
          </p:cNvPr>
          <p:cNvSpPr>
            <a:spLocks noGrp="1"/>
          </p:cNvSpPr>
          <p:nvPr>
            <p:ph type="title"/>
          </p:nvPr>
        </p:nvSpPr>
        <p:spPr>
          <a:xfrm>
            <a:off x="1065197" y="5120640"/>
            <a:ext cx="10058400" cy="822960"/>
          </a:xfrm>
        </p:spPr>
        <p:txBody>
          <a:bodyPr vert="horz" lIns="91440" tIns="45720" rIns="91440" bIns="45720" rtlCol="0" anchor="b">
            <a:normAutofit/>
          </a:bodyPr>
          <a:lstStyle/>
          <a:p>
            <a:pPr algn="ctr"/>
            <a:r>
              <a:rPr kumimoji="1" lang="ja-JP" altLang="en-US" dirty="0">
                <a:solidFill>
                  <a:srgbClr val="FFFFFF"/>
                </a:solidFill>
                <a:latin typeface="Osaka" panose="020B0600000000000000" pitchFamily="50" charset="-128"/>
                <a:ea typeface="Osaka" panose="020B0600000000000000" pitchFamily="50" charset="-128"/>
              </a:rPr>
              <a:t>記事をカテゴライズしたい！</a:t>
            </a:r>
          </a:p>
        </p:txBody>
      </p:sp>
      <p:pic>
        <p:nvPicPr>
          <p:cNvPr id="5" name="コンテンツ プレースホルダー 4" descr="iPod が含まれている画像&#10;&#10;非常に高い精度で生成された説明">
            <a:extLst>
              <a:ext uri="{FF2B5EF4-FFF2-40B4-BE49-F238E27FC236}">
                <a16:creationId xmlns:a16="http://schemas.microsoft.com/office/drawing/2014/main" id="{DEC6B18A-1822-48C1-8523-BD87BA57F5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458" y="1199004"/>
            <a:ext cx="2484888" cy="2484888"/>
          </a:xfrm>
          <a:prstGeom prst="rect">
            <a:avLst/>
          </a:prstGeom>
        </p:spPr>
      </p:pic>
      <p:sp>
        <p:nvSpPr>
          <p:cNvPr id="26" name="Rectangle 25">
            <a:extLst>
              <a:ext uri="{FF2B5EF4-FFF2-40B4-BE49-F238E27FC236}">
                <a16:creationId xmlns:a16="http://schemas.microsoft.com/office/drawing/2014/main" id="{BACB0127-D02B-41F4-88D6-05930C275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201"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図 10">
            <a:extLst>
              <a:ext uri="{FF2B5EF4-FFF2-40B4-BE49-F238E27FC236}">
                <a16:creationId xmlns:a16="http://schemas.microsoft.com/office/drawing/2014/main" id="{B799841C-FC6D-4120-9809-647871C68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6064" y="1203042"/>
            <a:ext cx="2476811" cy="2476811"/>
          </a:xfrm>
          <a:prstGeom prst="rect">
            <a:avLst/>
          </a:prstGeom>
        </p:spPr>
      </p:pic>
      <p:sp>
        <p:nvSpPr>
          <p:cNvPr id="28" name="Rectangle 27">
            <a:extLst>
              <a:ext uri="{FF2B5EF4-FFF2-40B4-BE49-F238E27FC236}">
                <a16:creationId xmlns:a16="http://schemas.microsoft.com/office/drawing/2014/main" id="{6749A4A9-828D-4B9C-8306-7E7F63E85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730"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図 6" descr="物体 が含まれている画像&#10;&#10;高い精度で生成された説明">
            <a:extLst>
              <a:ext uri="{FF2B5EF4-FFF2-40B4-BE49-F238E27FC236}">
                <a16:creationId xmlns:a16="http://schemas.microsoft.com/office/drawing/2014/main" id="{5E715748-804A-40F3-A202-1A96DEC9D9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593" y="1185940"/>
            <a:ext cx="2511016" cy="2511016"/>
          </a:xfrm>
          <a:prstGeom prst="rect">
            <a:avLst/>
          </a:prstGeom>
        </p:spPr>
      </p:pic>
      <p:sp>
        <p:nvSpPr>
          <p:cNvPr id="30" name="Rectangle 29">
            <a:extLst>
              <a:ext uri="{FF2B5EF4-FFF2-40B4-BE49-F238E27FC236}">
                <a16:creationId xmlns:a16="http://schemas.microsoft.com/office/drawing/2014/main" id="{C7903244-DC90-4AE2-A39A-47254DF34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5464"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図 8">
            <a:extLst>
              <a:ext uri="{FF2B5EF4-FFF2-40B4-BE49-F238E27FC236}">
                <a16:creationId xmlns:a16="http://schemas.microsoft.com/office/drawing/2014/main" id="{D8A4B58D-C636-4C9B-B2F3-64E89BB202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5327" y="1197575"/>
            <a:ext cx="2487746" cy="2487746"/>
          </a:xfrm>
          <a:prstGeom prst="rect">
            <a:avLst/>
          </a:prstGeom>
        </p:spPr>
      </p:pic>
      <p:sp>
        <p:nvSpPr>
          <p:cNvPr id="32" name="Rectangle 31">
            <a:extLst>
              <a:ext uri="{FF2B5EF4-FFF2-40B4-BE49-F238E27FC236}">
                <a16:creationId xmlns:a16="http://schemas.microsoft.com/office/drawing/2014/main" id="{434064D8-05F6-4C57-A8E8-37CD5DEE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042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FE75F-C35A-4835-8BEC-F14A16C46CBD}"/>
              </a:ext>
            </a:extLst>
          </p:cNvPr>
          <p:cNvSpPr>
            <a:spLocks noGrp="1"/>
          </p:cNvSpPr>
          <p:nvPr>
            <p:ph type="title"/>
          </p:nvPr>
        </p:nvSpPr>
        <p:spPr/>
        <p:txBody>
          <a:bodyPr>
            <a:normAutofit/>
          </a:bodyPr>
          <a:lstStyle/>
          <a:p>
            <a:r>
              <a:rPr kumimoji="1" lang="ja-JP" altLang="en-US" sz="5400" dirty="0">
                <a:latin typeface="Osaka" panose="020B0600000000000000" pitchFamily="50" charset="-128"/>
                <a:ea typeface="Osaka" panose="020B0600000000000000" pitchFamily="50" charset="-128"/>
              </a:rPr>
              <a:t>感情分析</a:t>
            </a:r>
          </a:p>
        </p:txBody>
      </p:sp>
      <p:sp>
        <p:nvSpPr>
          <p:cNvPr id="3" name="コンテンツ プレースホルダー 2">
            <a:extLst>
              <a:ext uri="{FF2B5EF4-FFF2-40B4-BE49-F238E27FC236}">
                <a16:creationId xmlns:a16="http://schemas.microsoft.com/office/drawing/2014/main" id="{9D88BFD0-E4A7-4BD7-9CCD-49AA4263B846}"/>
              </a:ext>
            </a:extLst>
          </p:cNvPr>
          <p:cNvSpPr>
            <a:spLocks noGrp="1"/>
          </p:cNvSpPr>
          <p:nvPr>
            <p:ph idx="1"/>
          </p:nvPr>
        </p:nvSpPr>
        <p:spPr>
          <a:xfrm>
            <a:off x="898902" y="1845734"/>
            <a:ext cx="10972800" cy="4023360"/>
          </a:xfrm>
        </p:spPr>
        <p:txBody>
          <a:bodyPr>
            <a:normAutofit/>
          </a:bodyPr>
          <a:lstStyle/>
          <a:p>
            <a:r>
              <a:rPr kumimoji="1" lang="ja-JP" altLang="en-US" sz="4400" dirty="0">
                <a:solidFill>
                  <a:srgbClr val="0070C0"/>
                </a:solidFill>
                <a:latin typeface="Osaka" panose="020B0600000000000000" pitchFamily="50" charset="-128"/>
                <a:ea typeface="Osaka" panose="020B0600000000000000" pitchFamily="50" charset="-128"/>
              </a:rPr>
              <a:t>白濱研究室</a:t>
            </a:r>
            <a:endParaRPr kumimoji="1" lang="en-US" altLang="ja-JP" sz="4400" dirty="0">
              <a:solidFill>
                <a:srgbClr val="0070C0"/>
              </a:solidFill>
              <a:latin typeface="Osaka" panose="020B0600000000000000" pitchFamily="50" charset="-128"/>
              <a:ea typeface="Osaka" panose="020B0600000000000000" pitchFamily="50" charset="-128"/>
            </a:endParaRPr>
          </a:p>
          <a:p>
            <a:r>
              <a:rPr lang="ja-JP" altLang="en-US" sz="3600" dirty="0">
                <a:latin typeface="Osaka" panose="020B0600000000000000" pitchFamily="50" charset="-128"/>
                <a:ea typeface="Osaka" panose="020B0600000000000000" pitchFamily="50" charset="-128"/>
              </a:rPr>
              <a:t>山中先輩：</a:t>
            </a:r>
            <a:endParaRPr lang="en-US" altLang="ja-JP" sz="3600" dirty="0">
              <a:latin typeface="Osaka" panose="020B0600000000000000" pitchFamily="50" charset="-128"/>
              <a:ea typeface="Osaka" panose="020B0600000000000000" pitchFamily="50" charset="-128"/>
            </a:endParaRPr>
          </a:p>
          <a:p>
            <a:r>
              <a:rPr lang="ja-JP" altLang="en-US" sz="3600" dirty="0">
                <a:latin typeface="Osaka" panose="020B0600000000000000" pitchFamily="50" charset="-128"/>
                <a:ea typeface="Osaka" panose="020B0600000000000000" pitchFamily="50" charset="-128"/>
              </a:rPr>
              <a:t>　</a:t>
            </a:r>
            <a:r>
              <a:rPr lang="en-US" altLang="ja-JP" sz="3600" dirty="0">
                <a:latin typeface="Osaka" panose="020B0600000000000000" pitchFamily="50" charset="-128"/>
                <a:ea typeface="Osaka" panose="020B0600000000000000" pitchFamily="50" charset="-128"/>
              </a:rPr>
              <a:t>Word2vec</a:t>
            </a:r>
            <a:r>
              <a:rPr lang="ja-JP" altLang="en-US" sz="3600" dirty="0">
                <a:latin typeface="Osaka" panose="020B0600000000000000" pitchFamily="50" charset="-128"/>
                <a:ea typeface="Osaka" panose="020B0600000000000000" pitchFamily="50" charset="-128"/>
              </a:rPr>
              <a:t>と</a:t>
            </a:r>
            <a:r>
              <a:rPr lang="en-US" altLang="ja-JP" sz="3600" dirty="0">
                <a:latin typeface="Osaka" panose="020B0600000000000000" pitchFamily="50" charset="-128"/>
                <a:ea typeface="Osaka" panose="020B0600000000000000" pitchFamily="50" charset="-128"/>
              </a:rPr>
              <a:t>TF-IDF</a:t>
            </a:r>
            <a:r>
              <a:rPr lang="ja-JP" altLang="en-US" sz="3600" dirty="0">
                <a:latin typeface="Osaka" panose="020B0600000000000000" pitchFamily="50" charset="-128"/>
                <a:ea typeface="Osaka" panose="020B0600000000000000" pitchFamily="50" charset="-128"/>
              </a:rPr>
              <a:t>を用いた文章の感情分析</a:t>
            </a:r>
            <a:endParaRPr lang="en-US" altLang="ja-JP" sz="3600" dirty="0">
              <a:latin typeface="Osaka" panose="020B0600000000000000" pitchFamily="50" charset="-128"/>
              <a:ea typeface="Osaka" panose="020B0600000000000000" pitchFamily="50" charset="-128"/>
            </a:endParaRPr>
          </a:p>
          <a:p>
            <a:r>
              <a:rPr kumimoji="1" lang="ja-JP" altLang="en-US" sz="3600" dirty="0">
                <a:latin typeface="Osaka" panose="020B0600000000000000" pitchFamily="50" charset="-128"/>
                <a:ea typeface="Osaka" panose="020B0600000000000000" pitchFamily="50" charset="-128"/>
              </a:rPr>
              <a:t>村上先輩：</a:t>
            </a:r>
            <a:endParaRPr kumimoji="1" lang="en-US" altLang="ja-JP" sz="3600" dirty="0">
              <a:latin typeface="Osaka" panose="020B0600000000000000" pitchFamily="50" charset="-128"/>
              <a:ea typeface="Osaka" panose="020B0600000000000000" pitchFamily="50" charset="-128"/>
            </a:endParaRPr>
          </a:p>
          <a:p>
            <a:r>
              <a:rPr lang="ja-JP" altLang="en-US" sz="3600" dirty="0">
                <a:latin typeface="Osaka" panose="020B0600000000000000" pitchFamily="50" charset="-128"/>
                <a:ea typeface="Osaka" panose="020B0600000000000000" pitchFamily="50" charset="-128"/>
              </a:rPr>
              <a:t>　</a:t>
            </a:r>
            <a:r>
              <a:rPr kumimoji="1" lang="en-US" altLang="ja-JP" sz="3600" dirty="0">
                <a:latin typeface="Osaka" panose="020B0600000000000000" pitchFamily="50" charset="-128"/>
                <a:ea typeface="Osaka" panose="020B0600000000000000" pitchFamily="50" charset="-128"/>
              </a:rPr>
              <a:t>VAS</a:t>
            </a:r>
            <a:r>
              <a:rPr lang="ja-JP" altLang="en-US" sz="3600" dirty="0">
                <a:latin typeface="Osaka" panose="020B0600000000000000" pitchFamily="50" charset="-128"/>
                <a:ea typeface="Osaka" panose="020B0600000000000000" pitchFamily="50" charset="-128"/>
              </a:rPr>
              <a:t>を用いた</a:t>
            </a:r>
            <a:r>
              <a:rPr lang="ja-JP" altLang="en-US" sz="3400" dirty="0">
                <a:latin typeface="Osaka" panose="020B0600000000000000" pitchFamily="50" charset="-128"/>
                <a:ea typeface="Osaka" panose="020B0600000000000000" pitchFamily="50" charset="-128"/>
              </a:rPr>
              <a:t>グレースケール</a:t>
            </a:r>
            <a:r>
              <a:rPr lang="ja-JP" altLang="en-US" sz="3600" dirty="0">
                <a:latin typeface="Osaka" panose="020B0600000000000000" pitchFamily="50" charset="-128"/>
                <a:ea typeface="Osaka" panose="020B0600000000000000" pitchFamily="50" charset="-128"/>
              </a:rPr>
              <a:t>に関する主観感性評価</a:t>
            </a:r>
            <a:endParaRPr kumimoji="1" lang="ja-JP" altLang="en-US" sz="3600" dirty="0">
              <a:latin typeface="Osaka" panose="020B0600000000000000" pitchFamily="50" charset="-128"/>
              <a:ea typeface="Osaka" panose="020B0600000000000000" pitchFamily="50" charset="-128"/>
            </a:endParaRPr>
          </a:p>
        </p:txBody>
      </p:sp>
    </p:spTree>
    <p:extLst>
      <p:ext uri="{BB962C8B-B14F-4D97-AF65-F5344CB8AC3E}">
        <p14:creationId xmlns:p14="http://schemas.microsoft.com/office/powerpoint/2010/main" val="352716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D4F3B2-D443-4F68-B811-44C6D734C69C}"/>
              </a:ext>
            </a:extLst>
          </p:cNvPr>
          <p:cNvSpPr>
            <a:spLocks noGrp="1"/>
          </p:cNvSpPr>
          <p:nvPr>
            <p:ph type="title"/>
          </p:nvPr>
        </p:nvSpPr>
        <p:spPr/>
        <p:txBody>
          <a:bodyPr/>
          <a:lstStyle/>
          <a:p>
            <a:r>
              <a:rPr kumimoji="1" lang="ja-JP" altLang="en-US" dirty="0">
                <a:latin typeface="Osaka" panose="020B0600000000000000" pitchFamily="50" charset="-128"/>
                <a:ea typeface="Osaka" panose="020B0600000000000000" pitchFamily="50" charset="-128"/>
              </a:rPr>
              <a:t>文章の感情分析</a:t>
            </a:r>
          </a:p>
        </p:txBody>
      </p:sp>
      <p:sp>
        <p:nvSpPr>
          <p:cNvPr id="3" name="コンテンツ プレースホルダー 2">
            <a:extLst>
              <a:ext uri="{FF2B5EF4-FFF2-40B4-BE49-F238E27FC236}">
                <a16:creationId xmlns:a16="http://schemas.microsoft.com/office/drawing/2014/main" id="{DB2DA764-AAE8-4B92-997E-3E319E9E1C37}"/>
              </a:ext>
            </a:extLst>
          </p:cNvPr>
          <p:cNvSpPr>
            <a:spLocks noGrp="1"/>
          </p:cNvSpPr>
          <p:nvPr>
            <p:ph idx="1"/>
          </p:nvPr>
        </p:nvSpPr>
        <p:spPr/>
        <p:txBody>
          <a:bodyPr>
            <a:normAutofit/>
          </a:bodyPr>
          <a:lstStyle/>
          <a:p>
            <a:r>
              <a:rPr kumimoji="1" lang="ja-JP" altLang="en-US" sz="3200" dirty="0">
                <a:latin typeface="Osaka" panose="020B0600000000000000" pitchFamily="50" charset="-128"/>
                <a:ea typeface="Osaka" panose="020B0600000000000000" pitchFamily="50" charset="-128"/>
              </a:rPr>
              <a:t>「</a:t>
            </a:r>
            <a:r>
              <a:rPr kumimoji="1" lang="ja-JP" altLang="en-US" sz="3200" dirty="0">
                <a:solidFill>
                  <a:srgbClr val="F2B800"/>
                </a:solidFill>
                <a:latin typeface="Osaka" panose="020B0600000000000000" pitchFamily="50" charset="-128"/>
                <a:ea typeface="Osaka" panose="020B0600000000000000" pitchFamily="50" charset="-128"/>
              </a:rPr>
              <a:t>喜び</a:t>
            </a:r>
            <a:r>
              <a:rPr kumimoji="1" lang="ja-JP" altLang="en-US" sz="3200" dirty="0">
                <a:latin typeface="Osaka" panose="020B0600000000000000" pitchFamily="50" charset="-128"/>
                <a:ea typeface="Osaka" panose="020B0600000000000000" pitchFamily="50" charset="-128"/>
              </a:rPr>
              <a:t>・</a:t>
            </a:r>
            <a:r>
              <a:rPr lang="ja-JP" altLang="en-US" sz="3200" dirty="0">
                <a:solidFill>
                  <a:srgbClr val="FF0000"/>
                </a:solidFill>
                <a:latin typeface="Osaka" panose="020B0600000000000000" pitchFamily="50" charset="-128"/>
                <a:ea typeface="Osaka" panose="020B0600000000000000" pitchFamily="50" charset="-128"/>
              </a:rPr>
              <a:t>怒り</a:t>
            </a:r>
            <a:r>
              <a:rPr lang="ja-JP" altLang="en-US" sz="3200" dirty="0">
                <a:latin typeface="Osaka" panose="020B0600000000000000" pitchFamily="50" charset="-128"/>
                <a:ea typeface="Osaka" panose="020B0600000000000000" pitchFamily="50" charset="-128"/>
              </a:rPr>
              <a:t>・</a:t>
            </a:r>
            <a:r>
              <a:rPr lang="ja-JP" altLang="en-US" sz="3200" dirty="0">
                <a:solidFill>
                  <a:srgbClr val="0070C0"/>
                </a:solidFill>
                <a:latin typeface="Osaka" panose="020B0600000000000000" pitchFamily="50" charset="-128"/>
                <a:ea typeface="Osaka" panose="020B0600000000000000" pitchFamily="50" charset="-128"/>
              </a:rPr>
              <a:t>悲しみ</a:t>
            </a:r>
            <a:r>
              <a:rPr lang="ja-JP" altLang="en-US" sz="3200" dirty="0">
                <a:latin typeface="Osaka" panose="020B0600000000000000" pitchFamily="50" charset="-128"/>
                <a:ea typeface="Osaka" panose="020B0600000000000000" pitchFamily="50" charset="-128"/>
              </a:rPr>
              <a:t>・</a:t>
            </a:r>
            <a:r>
              <a:rPr lang="ja-JP" altLang="en-US" sz="3200" dirty="0">
                <a:solidFill>
                  <a:srgbClr val="00B050"/>
                </a:solidFill>
                <a:latin typeface="Osaka" panose="020B0600000000000000" pitchFamily="50" charset="-128"/>
                <a:ea typeface="Osaka" panose="020B0600000000000000" pitchFamily="50" charset="-128"/>
              </a:rPr>
              <a:t>恐怖</a:t>
            </a:r>
            <a:r>
              <a:rPr lang="ja-JP" altLang="en-US" sz="3200" dirty="0">
                <a:latin typeface="Osaka" panose="020B0600000000000000" pitchFamily="50" charset="-128"/>
                <a:ea typeface="Osaka" panose="020B0600000000000000" pitchFamily="50" charset="-128"/>
              </a:rPr>
              <a:t>・</a:t>
            </a:r>
            <a:r>
              <a:rPr lang="ja-JP" altLang="en-US" sz="3200" dirty="0">
                <a:solidFill>
                  <a:srgbClr val="FF53DA"/>
                </a:solidFill>
                <a:latin typeface="Osaka" panose="020B0600000000000000" pitchFamily="50" charset="-128"/>
                <a:ea typeface="Osaka" panose="020B0600000000000000" pitchFamily="50" charset="-128"/>
              </a:rPr>
              <a:t>好き</a:t>
            </a:r>
            <a:r>
              <a:rPr lang="ja-JP" altLang="en-US" sz="3200" dirty="0">
                <a:latin typeface="Osaka" panose="020B0600000000000000" pitchFamily="50" charset="-128"/>
                <a:ea typeface="Osaka" panose="020B0600000000000000" pitchFamily="50" charset="-128"/>
              </a:rPr>
              <a:t>」</a:t>
            </a:r>
            <a:r>
              <a:rPr lang="ja-JP" altLang="en-US" sz="2800" dirty="0">
                <a:latin typeface="Osaka" panose="020B0600000000000000" pitchFamily="50" charset="-128"/>
                <a:ea typeface="Osaka" panose="020B0600000000000000" pitchFamily="50" charset="-128"/>
              </a:rPr>
              <a:t>などあらゆる要素</a:t>
            </a:r>
            <a:endParaRPr lang="en-US" altLang="ja-JP" sz="2800" dirty="0">
              <a:latin typeface="Osaka" panose="020B0600000000000000" pitchFamily="50" charset="-128"/>
              <a:ea typeface="Osaka" panose="020B0600000000000000" pitchFamily="50" charset="-128"/>
            </a:endParaRPr>
          </a:p>
          <a:p>
            <a:pPr marL="0" indent="0">
              <a:buNone/>
            </a:pPr>
            <a:endParaRPr kumimoji="1" lang="en-US" altLang="ja-JP" sz="3200" dirty="0">
              <a:latin typeface="Osaka" panose="020B0600000000000000" pitchFamily="50" charset="-128"/>
              <a:ea typeface="Osaka" panose="020B0600000000000000" pitchFamily="50" charset="-128"/>
            </a:endParaRPr>
          </a:p>
          <a:p>
            <a:pPr marL="0" indent="0" algn="ctr">
              <a:buNone/>
            </a:pPr>
            <a:r>
              <a:rPr kumimoji="1" lang="ja-JP" altLang="en-US" sz="4000" dirty="0">
                <a:latin typeface="Osaka" panose="020B0600000000000000" pitchFamily="50" charset="-128"/>
                <a:ea typeface="Osaka" panose="020B0600000000000000" pitchFamily="50" charset="-128"/>
              </a:rPr>
              <a:t>まずは一番基本的な</a:t>
            </a:r>
            <a:endParaRPr kumimoji="1" lang="en-US" altLang="ja-JP" sz="4000" dirty="0">
              <a:latin typeface="Osaka" panose="020B0600000000000000" pitchFamily="50" charset="-128"/>
              <a:ea typeface="Osaka" panose="020B0600000000000000" pitchFamily="50" charset="-128"/>
            </a:endParaRPr>
          </a:p>
          <a:p>
            <a:pPr marL="0" indent="0" algn="ctr">
              <a:buNone/>
            </a:pPr>
            <a:r>
              <a:rPr kumimoji="1" lang="ja-JP" altLang="en-US" sz="4400" dirty="0">
                <a:latin typeface="Osaka" panose="020B0600000000000000" pitchFamily="50" charset="-128"/>
                <a:ea typeface="Osaka" panose="020B0600000000000000" pitchFamily="50" charset="-128"/>
              </a:rPr>
              <a:t>「</a:t>
            </a:r>
            <a:r>
              <a:rPr kumimoji="1" lang="ja-JP" altLang="en-US" sz="4400" u="sng" dirty="0">
                <a:solidFill>
                  <a:srgbClr val="002060"/>
                </a:solidFill>
                <a:latin typeface="Osaka" panose="020B0600000000000000" pitchFamily="50" charset="-128"/>
                <a:ea typeface="Osaka" panose="020B0600000000000000" pitchFamily="50" charset="-128"/>
              </a:rPr>
              <a:t>ネガティブ・ポジティブ判定</a:t>
            </a:r>
            <a:r>
              <a:rPr kumimoji="1" lang="ja-JP" altLang="en-US" sz="4400" dirty="0">
                <a:latin typeface="Osaka" panose="020B0600000000000000" pitchFamily="50" charset="-128"/>
                <a:ea typeface="Osaka" panose="020B0600000000000000" pitchFamily="50" charset="-128"/>
              </a:rPr>
              <a:t>」</a:t>
            </a:r>
            <a:endParaRPr kumimoji="1" lang="en-US" altLang="ja-JP" sz="4400" dirty="0">
              <a:latin typeface="Osaka" panose="020B0600000000000000" pitchFamily="50" charset="-128"/>
              <a:ea typeface="Osaka" panose="020B0600000000000000" pitchFamily="50" charset="-128"/>
            </a:endParaRPr>
          </a:p>
          <a:p>
            <a:pPr marL="0" indent="0" algn="ctr">
              <a:buNone/>
            </a:pPr>
            <a:r>
              <a:rPr kumimoji="1" lang="ja-JP" altLang="en-US" sz="2800" dirty="0">
                <a:latin typeface="Osaka" panose="020B0600000000000000" pitchFamily="50" charset="-128"/>
                <a:ea typeface="Osaka" panose="020B0600000000000000" pitchFamily="50" charset="-128"/>
              </a:rPr>
              <a:t>（ネガポジ判定と呼ばれる）</a:t>
            </a:r>
            <a:endParaRPr kumimoji="1" lang="en-US" altLang="ja-JP" sz="2800" dirty="0">
              <a:latin typeface="Osaka" panose="020B0600000000000000" pitchFamily="50" charset="-128"/>
              <a:ea typeface="Osaka" panose="020B0600000000000000" pitchFamily="50" charset="-128"/>
            </a:endParaRPr>
          </a:p>
          <a:p>
            <a:pPr marL="0" indent="0">
              <a:buNone/>
            </a:pPr>
            <a:endParaRPr kumimoji="1" lang="ja-JP" altLang="en-US" sz="3200" dirty="0">
              <a:latin typeface="Osaka" panose="020B0600000000000000" pitchFamily="50" charset="-128"/>
              <a:ea typeface="Osaka" panose="020B0600000000000000" pitchFamily="50" charset="-128"/>
            </a:endParaRPr>
          </a:p>
        </p:txBody>
      </p:sp>
    </p:spTree>
    <p:extLst>
      <p:ext uri="{BB962C8B-B14F-4D97-AF65-F5344CB8AC3E}">
        <p14:creationId xmlns:p14="http://schemas.microsoft.com/office/powerpoint/2010/main" val="178342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Rectangle 88">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図 6" descr="人, 男性, 建物, 窓 が含まれている画像&#10;&#10;非常に高い精度で生成された説明">
            <a:extLst>
              <a:ext uri="{FF2B5EF4-FFF2-40B4-BE49-F238E27FC236}">
                <a16:creationId xmlns:a16="http://schemas.microsoft.com/office/drawing/2014/main" id="{553C9274-EE68-42D5-9A08-E0613A65C5AA}"/>
              </a:ext>
            </a:extLst>
          </p:cNvPr>
          <p:cNvPicPr>
            <a:picLocks noChangeAspect="1"/>
          </p:cNvPicPr>
          <p:nvPr/>
        </p:nvPicPr>
        <p:blipFill rotWithShape="1">
          <a:blip r:embed="rId2">
            <a:extLst>
              <a:ext uri="{28A0092B-C50C-407E-A947-70E740481C1C}">
                <a14:useLocalDpi xmlns:a14="http://schemas.microsoft.com/office/drawing/2010/main" val="0"/>
              </a:ext>
            </a:extLst>
          </a:blip>
          <a:srcRect b="15730"/>
          <a:stretch/>
        </p:blipFill>
        <p:spPr>
          <a:xfrm>
            <a:off x="-3155" y="10"/>
            <a:ext cx="12191980" cy="6857990"/>
          </a:xfrm>
          <a:prstGeom prst="rect">
            <a:avLst/>
          </a:prstGeom>
        </p:spPr>
      </p:pic>
      <p:sp>
        <p:nvSpPr>
          <p:cNvPr id="9" name="吹き出し: 四角形 8">
            <a:extLst>
              <a:ext uri="{FF2B5EF4-FFF2-40B4-BE49-F238E27FC236}">
                <a16:creationId xmlns:a16="http://schemas.microsoft.com/office/drawing/2014/main" id="{EDAF30C2-CDF4-4DD1-8E19-F878474EA340}"/>
              </a:ext>
            </a:extLst>
          </p:cNvPr>
          <p:cNvSpPr/>
          <p:nvPr/>
        </p:nvSpPr>
        <p:spPr>
          <a:xfrm>
            <a:off x="1642821" y="3871484"/>
            <a:ext cx="8617058" cy="2460356"/>
          </a:xfrm>
          <a:prstGeom prst="wedgeRectCallout">
            <a:avLst>
              <a:gd name="adj1" fmla="val 23479"/>
              <a:gd name="adj2" fmla="val -64746"/>
            </a:avLst>
          </a:prstGeom>
          <a:solidFill>
            <a:schemeClr val="bg1">
              <a:lumMod val="95000"/>
            </a:schemeClr>
          </a:solid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4800" b="1" dirty="0">
                <a:solidFill>
                  <a:schemeClr val="tx1">
                    <a:lumMod val="75000"/>
                    <a:lumOff val="25000"/>
                  </a:schemeClr>
                </a:solidFill>
                <a:latin typeface="はんなり明朝" panose="02000600000000000000" pitchFamily="50" charset="-128"/>
                <a:ea typeface="はんなり明朝" panose="02000600000000000000" pitchFamily="50" charset="-128"/>
              </a:rPr>
              <a:t>いい話と悪い話</a:t>
            </a:r>
            <a:endParaRPr kumimoji="1" lang="en-US" altLang="ja-JP" sz="4800" b="1" dirty="0">
              <a:solidFill>
                <a:schemeClr val="tx1">
                  <a:lumMod val="75000"/>
                  <a:lumOff val="25000"/>
                </a:schemeClr>
              </a:solidFill>
              <a:latin typeface="はんなり明朝" panose="02000600000000000000" pitchFamily="50" charset="-128"/>
              <a:ea typeface="はんなり明朝" panose="02000600000000000000" pitchFamily="50" charset="-128"/>
            </a:endParaRPr>
          </a:p>
          <a:p>
            <a:pPr algn="ctr"/>
            <a:r>
              <a:rPr kumimoji="1" lang="ja-JP" altLang="en-US" sz="4800" b="1" dirty="0">
                <a:solidFill>
                  <a:schemeClr val="tx1">
                    <a:lumMod val="75000"/>
                    <a:lumOff val="25000"/>
                  </a:schemeClr>
                </a:solidFill>
                <a:latin typeface="はんなり明朝" panose="02000600000000000000" pitchFamily="50" charset="-128"/>
                <a:ea typeface="はんなり明朝" panose="02000600000000000000" pitchFamily="50" charset="-128"/>
              </a:rPr>
              <a:t>どちらが先に聞きたい？</a:t>
            </a:r>
          </a:p>
        </p:txBody>
      </p:sp>
    </p:spTree>
    <p:extLst>
      <p:ext uri="{BB962C8B-B14F-4D97-AF65-F5344CB8AC3E}">
        <p14:creationId xmlns:p14="http://schemas.microsoft.com/office/powerpoint/2010/main" val="302679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256764-E878-4056-8EB0-4BF512D88E22}"/>
              </a:ext>
            </a:extLst>
          </p:cNvPr>
          <p:cNvSpPr>
            <a:spLocks noGrp="1"/>
          </p:cNvSpPr>
          <p:nvPr>
            <p:ph type="title"/>
          </p:nvPr>
        </p:nvSpPr>
        <p:spPr/>
        <p:txBody>
          <a:bodyPr/>
          <a:lstStyle/>
          <a:p>
            <a:r>
              <a:rPr kumimoji="1" lang="ja-JP" altLang="en-US" dirty="0">
                <a:latin typeface="Osaka" panose="020B0600000000000000" pitchFamily="50" charset="-128"/>
                <a:ea typeface="Osaka" panose="020B0600000000000000" pitchFamily="50" charset="-128"/>
              </a:rPr>
              <a:t>初めての自然言語処理</a:t>
            </a:r>
          </a:p>
        </p:txBody>
      </p:sp>
      <p:sp>
        <p:nvSpPr>
          <p:cNvPr id="3" name="コンテンツ プレースホルダー 2">
            <a:extLst>
              <a:ext uri="{FF2B5EF4-FFF2-40B4-BE49-F238E27FC236}">
                <a16:creationId xmlns:a16="http://schemas.microsoft.com/office/drawing/2014/main" id="{80F6564F-2770-4D3F-A535-EBFD89199073}"/>
              </a:ext>
            </a:extLst>
          </p:cNvPr>
          <p:cNvSpPr>
            <a:spLocks noGrp="1"/>
          </p:cNvSpPr>
          <p:nvPr>
            <p:ph idx="1"/>
          </p:nvPr>
        </p:nvSpPr>
        <p:spPr/>
        <p:txBody>
          <a:bodyPr>
            <a:normAutofit/>
          </a:bodyPr>
          <a:lstStyle/>
          <a:p>
            <a:r>
              <a:rPr kumimoji="1" lang="ja-JP" altLang="en-US" sz="4000" dirty="0">
                <a:latin typeface="Osaka" panose="020B0600000000000000" pitchFamily="50" charset="-128"/>
                <a:ea typeface="Osaka" panose="020B0600000000000000" pitchFamily="50" charset="-128"/>
              </a:rPr>
              <a:t>文章を処理するため「</a:t>
            </a:r>
            <a:r>
              <a:rPr kumimoji="1" lang="ja-JP" altLang="en-US" sz="4000" dirty="0">
                <a:solidFill>
                  <a:srgbClr val="0070C0"/>
                </a:solidFill>
                <a:latin typeface="Osaka" panose="020B0600000000000000" pitchFamily="50" charset="-128"/>
                <a:ea typeface="Osaka" panose="020B0600000000000000" pitchFamily="50" charset="-128"/>
              </a:rPr>
              <a:t>形態素解析</a:t>
            </a:r>
            <a:r>
              <a:rPr kumimoji="1" lang="ja-JP" altLang="en-US" sz="4000" dirty="0">
                <a:latin typeface="Osaka" panose="020B0600000000000000" pitchFamily="50" charset="-128"/>
                <a:ea typeface="Osaka" panose="020B0600000000000000" pitchFamily="50" charset="-128"/>
              </a:rPr>
              <a:t>」をする</a:t>
            </a:r>
            <a:endParaRPr kumimoji="1" lang="en-US" altLang="ja-JP" sz="4000" dirty="0">
              <a:latin typeface="Osaka" panose="020B0600000000000000" pitchFamily="50" charset="-128"/>
              <a:ea typeface="Osaka" panose="020B0600000000000000" pitchFamily="50" charset="-128"/>
            </a:endParaRPr>
          </a:p>
          <a:p>
            <a:endParaRPr lang="en-US" altLang="ja-JP" sz="4000" dirty="0">
              <a:latin typeface="Osaka" panose="020B0600000000000000" pitchFamily="50" charset="-128"/>
              <a:ea typeface="Osaka" panose="020B0600000000000000" pitchFamily="50" charset="-128"/>
            </a:endParaRPr>
          </a:p>
          <a:p>
            <a:r>
              <a:rPr kumimoji="1" lang="ja-JP" altLang="en-US" sz="4000" dirty="0">
                <a:latin typeface="Osaka" panose="020B0600000000000000" pitchFamily="50" charset="-128"/>
                <a:ea typeface="Osaka" panose="020B0600000000000000" pitchFamily="50" charset="-128"/>
              </a:rPr>
              <a:t>形態素解析とは：</a:t>
            </a:r>
            <a:endParaRPr kumimoji="1" lang="en-US" altLang="ja-JP" sz="4000" dirty="0">
              <a:latin typeface="Osaka" panose="020B0600000000000000" pitchFamily="50" charset="-128"/>
              <a:ea typeface="Osaka" panose="020B0600000000000000" pitchFamily="50" charset="-128"/>
            </a:endParaRPr>
          </a:p>
          <a:p>
            <a:r>
              <a:rPr lang="ja-JP" altLang="en-US" sz="4000" dirty="0">
                <a:latin typeface="Osaka" panose="020B0600000000000000" pitchFamily="50" charset="-128"/>
                <a:ea typeface="Osaka" panose="020B0600000000000000" pitchFamily="50" charset="-128"/>
              </a:rPr>
              <a:t>　文章を形態素と呼ばれる列に分割して</a:t>
            </a:r>
            <a:br>
              <a:rPr lang="en-US" altLang="ja-JP" sz="4000" dirty="0">
                <a:latin typeface="Osaka" panose="020B0600000000000000" pitchFamily="50" charset="-128"/>
                <a:ea typeface="Osaka" panose="020B0600000000000000" pitchFamily="50" charset="-128"/>
              </a:rPr>
            </a:br>
            <a:r>
              <a:rPr lang="ja-JP" altLang="en-US" sz="4000" dirty="0">
                <a:latin typeface="Osaka" panose="020B0600000000000000" pitchFamily="50" charset="-128"/>
                <a:ea typeface="Osaka" panose="020B0600000000000000" pitchFamily="50" charset="-128"/>
              </a:rPr>
              <a:t>　品詞などを判別する作業</a:t>
            </a:r>
            <a:endParaRPr kumimoji="1" lang="ja-JP" altLang="en-US" sz="4000" dirty="0">
              <a:latin typeface="Osaka" panose="020B0600000000000000" pitchFamily="50" charset="-128"/>
              <a:ea typeface="Osaka" panose="020B0600000000000000" pitchFamily="50" charset="-128"/>
            </a:endParaRPr>
          </a:p>
        </p:txBody>
      </p:sp>
    </p:spTree>
    <p:extLst>
      <p:ext uri="{BB962C8B-B14F-4D97-AF65-F5344CB8AC3E}">
        <p14:creationId xmlns:p14="http://schemas.microsoft.com/office/powerpoint/2010/main" val="417425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テーブル が含まれている画像&#10;&#10;非常に高い精度で生成された説明">
            <a:extLst>
              <a:ext uri="{FF2B5EF4-FFF2-40B4-BE49-F238E27FC236}">
                <a16:creationId xmlns:a16="http://schemas.microsoft.com/office/drawing/2014/main" id="{CBF182E6-6360-443C-9794-874B45676D65}"/>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513754">
            <a:off x="9029943" y="3351107"/>
            <a:ext cx="2914491" cy="2729327"/>
          </a:xfrm>
          <a:prstGeom prst="rect">
            <a:avLst/>
          </a:prstGeom>
        </p:spPr>
      </p:pic>
      <p:sp>
        <p:nvSpPr>
          <p:cNvPr id="2" name="タイトル 1">
            <a:extLst>
              <a:ext uri="{FF2B5EF4-FFF2-40B4-BE49-F238E27FC236}">
                <a16:creationId xmlns:a16="http://schemas.microsoft.com/office/drawing/2014/main" id="{AF512AD2-4AF0-4CF0-8947-2454C6C95F82}"/>
              </a:ext>
            </a:extLst>
          </p:cNvPr>
          <p:cNvSpPr>
            <a:spLocks noGrp="1"/>
          </p:cNvSpPr>
          <p:nvPr>
            <p:ph type="title"/>
          </p:nvPr>
        </p:nvSpPr>
        <p:spPr/>
        <p:txBody>
          <a:bodyPr/>
          <a:lstStyle/>
          <a:p>
            <a:r>
              <a:rPr kumimoji="1" lang="ja-JP" altLang="en-US" dirty="0">
                <a:latin typeface="Osaka" panose="020B0600000000000000" pitchFamily="50" charset="-128"/>
                <a:ea typeface="Osaka" panose="020B0600000000000000" pitchFamily="50" charset="-128"/>
              </a:rPr>
              <a:t>形態素解析エンジン「</a:t>
            </a:r>
            <a:r>
              <a:rPr kumimoji="1" lang="en-US" altLang="ja-JP" dirty="0" err="1">
                <a:latin typeface="Osaka" panose="020B0600000000000000" pitchFamily="50" charset="-128"/>
                <a:ea typeface="Osaka" panose="020B0600000000000000" pitchFamily="50" charset="-128"/>
              </a:rPr>
              <a:t>MeCab</a:t>
            </a:r>
            <a:r>
              <a:rPr kumimoji="1" lang="ja-JP" altLang="en-US" dirty="0">
                <a:latin typeface="Osaka" panose="020B0600000000000000" pitchFamily="50" charset="-128"/>
                <a:ea typeface="Osaka" panose="020B0600000000000000" pitchFamily="50" charset="-128"/>
              </a:rPr>
              <a:t>」</a:t>
            </a:r>
          </a:p>
        </p:txBody>
      </p:sp>
      <p:sp>
        <p:nvSpPr>
          <p:cNvPr id="3" name="コンテンツ プレースホルダー 2">
            <a:extLst>
              <a:ext uri="{FF2B5EF4-FFF2-40B4-BE49-F238E27FC236}">
                <a16:creationId xmlns:a16="http://schemas.microsoft.com/office/drawing/2014/main" id="{CA5E01B6-09BB-49B7-9239-84161C41491F}"/>
              </a:ext>
            </a:extLst>
          </p:cNvPr>
          <p:cNvSpPr>
            <a:spLocks noGrp="1"/>
          </p:cNvSpPr>
          <p:nvPr>
            <p:ph idx="1"/>
          </p:nvPr>
        </p:nvSpPr>
        <p:spPr/>
        <p:txBody>
          <a:bodyPr>
            <a:normAutofit/>
          </a:bodyPr>
          <a:lstStyle/>
          <a:p>
            <a:r>
              <a:rPr kumimoji="1" lang="en-US" altLang="ja-JP" sz="3200" dirty="0">
                <a:latin typeface="Osaka" panose="020B0600000000000000" pitchFamily="50" charset="-128"/>
                <a:ea typeface="Osaka" panose="020B0600000000000000" pitchFamily="50" charset="-128"/>
              </a:rPr>
              <a:t>OSS</a:t>
            </a:r>
            <a:r>
              <a:rPr kumimoji="1" lang="ja-JP" altLang="en-US" sz="3200" dirty="0">
                <a:latin typeface="Osaka" panose="020B0600000000000000" pitchFamily="50" charset="-128"/>
                <a:ea typeface="Osaka" panose="020B0600000000000000" pitchFamily="50" charset="-128"/>
              </a:rPr>
              <a:t>の形態素解析エンジン</a:t>
            </a:r>
            <a:endParaRPr kumimoji="1" lang="en-US" altLang="ja-JP" sz="3200" dirty="0">
              <a:latin typeface="Osaka" panose="020B0600000000000000" pitchFamily="50" charset="-128"/>
              <a:ea typeface="Osaka" panose="020B0600000000000000" pitchFamily="50" charset="-128"/>
            </a:endParaRPr>
          </a:p>
          <a:p>
            <a:r>
              <a:rPr lang="en-US" altLang="ja-JP" sz="2800" dirty="0" err="1">
                <a:latin typeface="Osaka" panose="020B0600000000000000" pitchFamily="50" charset="-128"/>
                <a:ea typeface="Osaka" panose="020B0600000000000000" pitchFamily="50" charset="-128"/>
              </a:rPr>
              <a:t>MeCab</a:t>
            </a:r>
            <a:r>
              <a:rPr lang="ja-JP" altLang="en-US" sz="2800" dirty="0">
                <a:latin typeface="Osaka" panose="020B0600000000000000" pitchFamily="50" charset="-128"/>
                <a:ea typeface="Osaka" panose="020B0600000000000000" pitchFamily="50" charset="-128"/>
              </a:rPr>
              <a:t>で「</a:t>
            </a:r>
            <a:r>
              <a:rPr lang="ja-JP" altLang="en-US" sz="3200" dirty="0">
                <a:latin typeface="はんなり明朝" panose="02000600000000000000" pitchFamily="50" charset="-128"/>
                <a:ea typeface="はんなり明朝" panose="02000600000000000000" pitchFamily="50" charset="-128"/>
              </a:rPr>
              <a:t>今日はいい天気ですね</a:t>
            </a:r>
            <a:r>
              <a:rPr lang="ja-JP" altLang="en-US" sz="2800" dirty="0">
                <a:latin typeface="Osaka" panose="020B0600000000000000" pitchFamily="50" charset="-128"/>
                <a:ea typeface="Osaka" panose="020B0600000000000000" pitchFamily="50" charset="-128"/>
              </a:rPr>
              <a:t>」を形態素解析してみる</a:t>
            </a:r>
            <a:endParaRPr lang="en-US" altLang="ja-JP" sz="2800" dirty="0">
              <a:latin typeface="Osaka" panose="020B0600000000000000" pitchFamily="50" charset="-128"/>
              <a:ea typeface="Osaka" panose="020B0600000000000000" pitchFamily="50" charset="-128"/>
            </a:endParaRPr>
          </a:p>
        </p:txBody>
      </p:sp>
      <p:sp>
        <p:nvSpPr>
          <p:cNvPr id="4" name="テキスト ボックス 3">
            <a:extLst>
              <a:ext uri="{FF2B5EF4-FFF2-40B4-BE49-F238E27FC236}">
                <a16:creationId xmlns:a16="http://schemas.microsoft.com/office/drawing/2014/main" id="{3FCF3CF0-4343-47AF-9C88-E45D6211A1FE}"/>
              </a:ext>
            </a:extLst>
          </p:cNvPr>
          <p:cNvSpPr txBox="1"/>
          <p:nvPr/>
        </p:nvSpPr>
        <p:spPr>
          <a:xfrm>
            <a:off x="1704811" y="3131957"/>
            <a:ext cx="8074619" cy="3046988"/>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kumimoji="1" lang="en-US" altLang="ja-JP" sz="2400" dirty="0">
                <a:latin typeface="Osaka" panose="020B0600000000000000" pitchFamily="50" charset="-128"/>
                <a:ea typeface="Osaka" panose="020B0600000000000000" pitchFamily="50" charset="-128"/>
              </a:rPr>
              <a:t>$  </a:t>
            </a:r>
            <a:r>
              <a:rPr kumimoji="1" lang="en-US" altLang="ja-JP" sz="2400" dirty="0" err="1">
                <a:latin typeface="Osaka" panose="020B0600000000000000" pitchFamily="50" charset="-128"/>
                <a:ea typeface="Osaka" panose="020B0600000000000000" pitchFamily="50" charset="-128"/>
              </a:rPr>
              <a:t>MeCab</a:t>
            </a:r>
            <a:endParaRPr kumimoji="1" lang="en-US" altLang="ja-JP" sz="2400" dirty="0">
              <a:latin typeface="Osaka" panose="020B0600000000000000" pitchFamily="50" charset="-128"/>
              <a:ea typeface="Osaka" panose="020B0600000000000000" pitchFamily="50" charset="-128"/>
            </a:endParaRPr>
          </a:p>
          <a:p>
            <a:r>
              <a:rPr kumimoji="1" lang="ja-JP" altLang="en-US" sz="2400" dirty="0">
                <a:latin typeface="Osaka" panose="020B0600000000000000" pitchFamily="50" charset="-128"/>
                <a:ea typeface="Osaka" panose="020B0600000000000000" pitchFamily="50" charset="-128"/>
              </a:rPr>
              <a:t>今日はいい天気ですね</a:t>
            </a:r>
            <a:endParaRPr kumimoji="1" lang="en-US" altLang="ja-JP" sz="2400" dirty="0">
              <a:latin typeface="Osaka" panose="020B0600000000000000" pitchFamily="50" charset="-128"/>
              <a:ea typeface="Osaka" panose="020B0600000000000000" pitchFamily="50" charset="-128"/>
            </a:endParaRPr>
          </a:p>
          <a:p>
            <a:r>
              <a:rPr lang="ja-JP" altLang="ja-JP" sz="2400" dirty="0">
                <a:latin typeface="Osaka" panose="020B0600000000000000" pitchFamily="50" charset="-128"/>
                <a:ea typeface="Osaka" panose="020B0600000000000000" pitchFamily="50" charset="-128"/>
              </a:rPr>
              <a:t>本日</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ホンジツ</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本日</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名詞</a:t>
            </a:r>
            <a:r>
              <a:rPr lang="en-US" altLang="ja-JP" sz="2400" dirty="0">
                <a:latin typeface="Osaka" panose="020B0600000000000000" pitchFamily="50" charset="-128"/>
                <a:ea typeface="Osaka" panose="020B0600000000000000" pitchFamily="50" charset="-128"/>
              </a:rPr>
              <a:t>-</a:t>
            </a:r>
            <a:r>
              <a:rPr lang="ja-JP" altLang="ja-JP" sz="2400" dirty="0">
                <a:latin typeface="Osaka" panose="020B0600000000000000" pitchFamily="50" charset="-128"/>
                <a:ea typeface="Osaka" panose="020B0600000000000000" pitchFamily="50" charset="-128"/>
              </a:rPr>
              <a:t>副詞可能</a:t>
            </a:r>
          </a:p>
          <a:p>
            <a:r>
              <a:rPr lang="ja-JP" altLang="ja-JP" sz="2400" dirty="0">
                <a:latin typeface="Osaka" panose="020B0600000000000000" pitchFamily="50" charset="-128"/>
                <a:ea typeface="Osaka" panose="020B0600000000000000" pitchFamily="50" charset="-128"/>
              </a:rPr>
              <a:t>は</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ハ</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は</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助詞</a:t>
            </a:r>
            <a:r>
              <a:rPr lang="en-US" altLang="ja-JP" sz="2400" dirty="0">
                <a:latin typeface="Osaka" panose="020B0600000000000000" pitchFamily="50" charset="-128"/>
                <a:ea typeface="Osaka" panose="020B0600000000000000" pitchFamily="50" charset="-128"/>
              </a:rPr>
              <a:t>-</a:t>
            </a:r>
            <a:r>
              <a:rPr lang="ja-JP" altLang="ja-JP" sz="2400" dirty="0">
                <a:latin typeface="Osaka" panose="020B0600000000000000" pitchFamily="50" charset="-128"/>
                <a:ea typeface="Osaka" panose="020B0600000000000000" pitchFamily="50" charset="-128"/>
              </a:rPr>
              <a:t>係助詞</a:t>
            </a:r>
          </a:p>
          <a:p>
            <a:r>
              <a:rPr lang="ja-JP" altLang="ja-JP" sz="2400" dirty="0">
                <a:latin typeface="Osaka" panose="020B0600000000000000" pitchFamily="50" charset="-128"/>
                <a:ea typeface="Osaka" panose="020B0600000000000000" pitchFamily="50" charset="-128"/>
              </a:rPr>
              <a:t>いい</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イイ</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いい</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形容詞</a:t>
            </a:r>
            <a:r>
              <a:rPr lang="en-US" altLang="ja-JP" sz="2400" dirty="0">
                <a:latin typeface="Osaka" panose="020B0600000000000000" pitchFamily="50" charset="-128"/>
                <a:ea typeface="Osaka" panose="020B0600000000000000" pitchFamily="50" charset="-128"/>
              </a:rPr>
              <a:t>-</a:t>
            </a:r>
            <a:r>
              <a:rPr lang="ja-JP" altLang="ja-JP" sz="2400" dirty="0">
                <a:latin typeface="Osaka" panose="020B0600000000000000" pitchFamily="50" charset="-128"/>
                <a:ea typeface="Osaka" panose="020B0600000000000000" pitchFamily="50" charset="-128"/>
              </a:rPr>
              <a:t>自立</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形容詞・イイ</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基本形</a:t>
            </a:r>
          </a:p>
          <a:p>
            <a:r>
              <a:rPr lang="ja-JP" altLang="ja-JP" sz="2400" dirty="0">
                <a:latin typeface="Osaka" panose="020B0600000000000000" pitchFamily="50" charset="-128"/>
                <a:ea typeface="Osaka" panose="020B0600000000000000" pitchFamily="50" charset="-128"/>
              </a:rPr>
              <a:t>天気</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テンキ</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天気</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名詞</a:t>
            </a:r>
            <a:r>
              <a:rPr lang="en-US" altLang="ja-JP" sz="2400" dirty="0">
                <a:latin typeface="Osaka" panose="020B0600000000000000" pitchFamily="50" charset="-128"/>
                <a:ea typeface="Osaka" panose="020B0600000000000000" pitchFamily="50" charset="-128"/>
              </a:rPr>
              <a:t>-</a:t>
            </a:r>
            <a:r>
              <a:rPr lang="ja-JP" altLang="ja-JP" sz="2400" dirty="0">
                <a:latin typeface="Osaka" panose="020B0600000000000000" pitchFamily="50" charset="-128"/>
                <a:ea typeface="Osaka" panose="020B0600000000000000" pitchFamily="50" charset="-128"/>
              </a:rPr>
              <a:t>一般</a:t>
            </a:r>
          </a:p>
          <a:p>
            <a:r>
              <a:rPr lang="ja-JP" altLang="ja-JP" sz="2400" dirty="0" err="1">
                <a:latin typeface="Osaka" panose="020B0600000000000000" pitchFamily="50" charset="-128"/>
                <a:ea typeface="Osaka" panose="020B0600000000000000" pitchFamily="50" charset="-128"/>
              </a:rPr>
              <a:t>です</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デス</a:t>
            </a:r>
            <a:r>
              <a:rPr lang="en-US" altLang="ja-JP" sz="2400" dirty="0">
                <a:latin typeface="Osaka" panose="020B0600000000000000" pitchFamily="50" charset="-128"/>
                <a:ea typeface="Osaka" panose="020B0600000000000000" pitchFamily="50" charset="-128"/>
              </a:rPr>
              <a:t>    </a:t>
            </a:r>
            <a:r>
              <a:rPr lang="ja-JP" altLang="ja-JP" sz="2400" dirty="0" err="1">
                <a:latin typeface="Osaka" panose="020B0600000000000000" pitchFamily="50" charset="-128"/>
                <a:ea typeface="Osaka" panose="020B0600000000000000" pitchFamily="50" charset="-128"/>
              </a:rPr>
              <a:t>です</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助動詞 </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特殊・デス</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基本形</a:t>
            </a:r>
          </a:p>
          <a:p>
            <a:r>
              <a:rPr lang="ja-JP" altLang="ja-JP" sz="2400" dirty="0">
                <a:latin typeface="Osaka" panose="020B0600000000000000" pitchFamily="50" charset="-128"/>
                <a:ea typeface="Osaka" panose="020B0600000000000000" pitchFamily="50" charset="-128"/>
              </a:rPr>
              <a:t>ね</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ネ</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ね</a:t>
            </a:r>
            <a:r>
              <a:rPr lang="en-US" altLang="ja-JP" sz="2400" dirty="0">
                <a:latin typeface="Osaka" panose="020B0600000000000000" pitchFamily="50" charset="-128"/>
                <a:ea typeface="Osaka" panose="020B0600000000000000" pitchFamily="50" charset="-128"/>
              </a:rPr>
              <a:t>    </a:t>
            </a:r>
            <a:r>
              <a:rPr lang="ja-JP" altLang="ja-JP" sz="2400" dirty="0">
                <a:latin typeface="Osaka" panose="020B0600000000000000" pitchFamily="50" charset="-128"/>
                <a:ea typeface="Osaka" panose="020B0600000000000000" pitchFamily="50" charset="-128"/>
              </a:rPr>
              <a:t>助詞</a:t>
            </a:r>
            <a:r>
              <a:rPr lang="en-US" altLang="ja-JP" sz="2400" dirty="0">
                <a:latin typeface="Osaka" panose="020B0600000000000000" pitchFamily="50" charset="-128"/>
                <a:ea typeface="Osaka" panose="020B0600000000000000" pitchFamily="50" charset="-128"/>
              </a:rPr>
              <a:t>-</a:t>
            </a:r>
            <a:r>
              <a:rPr lang="ja-JP" altLang="ja-JP" sz="2400" dirty="0">
                <a:latin typeface="Osaka" panose="020B0600000000000000" pitchFamily="50" charset="-128"/>
                <a:ea typeface="Osaka" panose="020B0600000000000000" pitchFamily="50" charset="-128"/>
              </a:rPr>
              <a:t>終助詞</a:t>
            </a:r>
          </a:p>
        </p:txBody>
      </p:sp>
    </p:spTree>
    <p:extLst>
      <p:ext uri="{BB962C8B-B14F-4D97-AF65-F5344CB8AC3E}">
        <p14:creationId xmlns:p14="http://schemas.microsoft.com/office/powerpoint/2010/main" val="204855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A9AF9-14A7-4CAE-A94F-D4541FF9AA68}"/>
              </a:ext>
            </a:extLst>
          </p:cNvPr>
          <p:cNvSpPr>
            <a:spLocks noGrp="1"/>
          </p:cNvSpPr>
          <p:nvPr>
            <p:ph type="title"/>
          </p:nvPr>
        </p:nvSpPr>
        <p:spPr/>
        <p:txBody>
          <a:bodyPr/>
          <a:lstStyle/>
          <a:p>
            <a:r>
              <a:rPr kumimoji="1" lang="ja-JP" altLang="en-US" dirty="0">
                <a:latin typeface="Osaka" panose="020B0600000000000000" pitchFamily="50" charset="-128"/>
                <a:ea typeface="Osaka" panose="020B0600000000000000" pitchFamily="50" charset="-128"/>
              </a:rPr>
              <a:t>ネガポジ判定</a:t>
            </a:r>
          </a:p>
        </p:txBody>
      </p:sp>
      <p:sp>
        <p:nvSpPr>
          <p:cNvPr id="3" name="コンテンツ プレースホルダー 2">
            <a:extLst>
              <a:ext uri="{FF2B5EF4-FFF2-40B4-BE49-F238E27FC236}">
                <a16:creationId xmlns:a16="http://schemas.microsoft.com/office/drawing/2014/main" id="{AE4F9F4A-62F3-4A05-A7DC-F2ED247D005D}"/>
              </a:ext>
            </a:extLst>
          </p:cNvPr>
          <p:cNvSpPr>
            <a:spLocks noGrp="1"/>
          </p:cNvSpPr>
          <p:nvPr>
            <p:ph idx="1"/>
          </p:nvPr>
        </p:nvSpPr>
        <p:spPr>
          <a:xfrm>
            <a:off x="1097280" y="1845734"/>
            <a:ext cx="10058400" cy="867768"/>
          </a:xfrm>
        </p:spPr>
        <p:txBody>
          <a:bodyPr>
            <a:normAutofit/>
          </a:bodyPr>
          <a:lstStyle/>
          <a:p>
            <a:r>
              <a:rPr kumimoji="1" lang="ja-JP" altLang="en-US" sz="3200" dirty="0">
                <a:latin typeface="Osaka" panose="020B0600000000000000" pitchFamily="50" charset="-128"/>
                <a:ea typeface="Osaka" panose="020B0600000000000000" pitchFamily="50" charset="-128"/>
              </a:rPr>
              <a:t>東北大学の研究室が日本語評価極性辞書を公開</a:t>
            </a:r>
            <a:endParaRPr kumimoji="1" lang="en-US" altLang="ja-JP" sz="3200" dirty="0">
              <a:latin typeface="Osaka" panose="020B0600000000000000" pitchFamily="50" charset="-128"/>
              <a:ea typeface="Osaka" panose="020B0600000000000000" pitchFamily="50" charset="-128"/>
            </a:endParaRPr>
          </a:p>
          <a:p>
            <a:endParaRPr kumimoji="1" lang="ja-JP" altLang="en-US" sz="3200" dirty="0">
              <a:latin typeface="Osaka" panose="020B0600000000000000" pitchFamily="50" charset="-128"/>
              <a:ea typeface="Osaka" panose="020B0600000000000000" pitchFamily="50" charset="-128"/>
            </a:endParaRPr>
          </a:p>
        </p:txBody>
      </p:sp>
      <p:sp>
        <p:nvSpPr>
          <p:cNvPr id="4" name="テキスト ボックス 3">
            <a:extLst>
              <a:ext uri="{FF2B5EF4-FFF2-40B4-BE49-F238E27FC236}">
                <a16:creationId xmlns:a16="http://schemas.microsoft.com/office/drawing/2014/main" id="{D5AE1D5B-15C2-4AFA-97BC-2652449CA02A}"/>
              </a:ext>
            </a:extLst>
          </p:cNvPr>
          <p:cNvSpPr txBox="1"/>
          <p:nvPr/>
        </p:nvSpPr>
        <p:spPr>
          <a:xfrm>
            <a:off x="594099" y="2713502"/>
            <a:ext cx="5501901" cy="193899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ja-JP" altLang="ja-JP" sz="2000" dirty="0">
                <a:latin typeface="Osaka" panose="020B0600000000000000" pitchFamily="50" charset="-128"/>
                <a:ea typeface="Osaka" panose="020B0600000000000000" pitchFamily="50" charset="-128"/>
              </a:rPr>
              <a:t>加害者</a:t>
            </a:r>
            <a:r>
              <a:rPr lang="en-US" altLang="ja-JP" sz="2000" dirty="0">
                <a:latin typeface="Osaka" panose="020B0600000000000000" pitchFamily="50" charset="-128"/>
                <a:ea typeface="Osaka" panose="020B0600000000000000" pitchFamily="50" charset="-128"/>
              </a:rPr>
              <a:t> n   </a:t>
            </a:r>
            <a:r>
              <a:rPr lang="ja-JP" altLang="ja-JP" sz="2000" dirty="0">
                <a:latin typeface="Osaka" panose="020B0600000000000000" pitchFamily="50" charset="-128"/>
                <a:ea typeface="Osaka" panose="020B0600000000000000" pitchFamily="50" charset="-128"/>
              </a:rPr>
              <a:t>〜である・になる（状態）客観</a:t>
            </a:r>
          </a:p>
          <a:p>
            <a:r>
              <a:rPr lang="ja-JP" altLang="ja-JP" sz="2000" dirty="0">
                <a:latin typeface="Osaka" panose="020B0600000000000000" pitchFamily="50" charset="-128"/>
                <a:ea typeface="Osaka" panose="020B0600000000000000" pitchFamily="50" charset="-128"/>
              </a:rPr>
              <a:t>加虐</a:t>
            </a:r>
            <a:r>
              <a:rPr lang="en-US" altLang="ja-JP" sz="2000" dirty="0">
                <a:latin typeface="Osaka" panose="020B0600000000000000" pitchFamily="50" charset="-128"/>
                <a:ea typeface="Osaka" panose="020B0600000000000000" pitchFamily="50" charset="-128"/>
              </a:rPr>
              <a:t>  n   </a:t>
            </a:r>
            <a:r>
              <a:rPr lang="ja-JP" altLang="ja-JP" sz="2000" dirty="0">
                <a:latin typeface="Osaka" panose="020B0600000000000000" pitchFamily="50" charset="-128"/>
                <a:ea typeface="Osaka" panose="020B0600000000000000" pitchFamily="50" charset="-128"/>
              </a:rPr>
              <a:t>〜する（行為）</a:t>
            </a:r>
          </a:p>
          <a:p>
            <a:r>
              <a:rPr lang="ja-JP" altLang="ja-JP" sz="2000" dirty="0">
                <a:latin typeface="Osaka" panose="020B0600000000000000" pitchFamily="50" charset="-128"/>
                <a:ea typeface="Osaka" panose="020B0600000000000000" pitchFamily="50" charset="-128"/>
              </a:rPr>
              <a:t>加護</a:t>
            </a:r>
            <a:r>
              <a:rPr lang="en-US" altLang="ja-JP" sz="2000" dirty="0">
                <a:latin typeface="Osaka" panose="020B0600000000000000" pitchFamily="50" charset="-128"/>
                <a:ea typeface="Osaka" panose="020B0600000000000000" pitchFamily="50" charset="-128"/>
              </a:rPr>
              <a:t>  p   </a:t>
            </a:r>
            <a:r>
              <a:rPr lang="ja-JP" altLang="ja-JP" sz="2000" dirty="0">
                <a:latin typeface="Osaka" panose="020B0600000000000000" pitchFamily="50" charset="-128"/>
                <a:ea typeface="Osaka" panose="020B0600000000000000" pitchFamily="50" charset="-128"/>
              </a:rPr>
              <a:t>〜する（行為）他人</a:t>
            </a:r>
          </a:p>
          <a:p>
            <a:r>
              <a:rPr lang="ja-JP" altLang="ja-JP" sz="2000" dirty="0">
                <a:latin typeface="Osaka" panose="020B0600000000000000" pitchFamily="50" charset="-128"/>
                <a:ea typeface="Osaka" panose="020B0600000000000000" pitchFamily="50" charset="-128"/>
              </a:rPr>
              <a:t>加工性</a:t>
            </a:r>
            <a:r>
              <a:rPr lang="en-US" altLang="ja-JP" sz="2000" dirty="0">
                <a:latin typeface="Osaka" panose="020B0600000000000000" pitchFamily="50" charset="-128"/>
                <a:ea typeface="Osaka" panose="020B0600000000000000" pitchFamily="50" charset="-128"/>
              </a:rPr>
              <a:t> p   </a:t>
            </a:r>
            <a:r>
              <a:rPr lang="ja-JP" altLang="ja-JP" sz="2000" dirty="0">
                <a:latin typeface="Osaka" panose="020B0600000000000000" pitchFamily="50" charset="-128"/>
                <a:ea typeface="Osaka" panose="020B0600000000000000" pitchFamily="50" charset="-128"/>
              </a:rPr>
              <a:t>〜がある・高まる（存在・性質）</a:t>
            </a:r>
          </a:p>
          <a:p>
            <a:r>
              <a:rPr lang="ja-JP" altLang="ja-JP" sz="2000" dirty="0">
                <a:latin typeface="Osaka" panose="020B0600000000000000" pitchFamily="50" charset="-128"/>
                <a:ea typeface="Osaka" panose="020B0600000000000000" pitchFamily="50" charset="-128"/>
              </a:rPr>
              <a:t>加工品</a:t>
            </a:r>
            <a:r>
              <a:rPr lang="en-US" altLang="ja-JP" sz="2000" dirty="0">
                <a:latin typeface="Osaka" panose="020B0600000000000000" pitchFamily="50" charset="-128"/>
                <a:ea typeface="Osaka" panose="020B0600000000000000" pitchFamily="50" charset="-128"/>
              </a:rPr>
              <a:t> e   </a:t>
            </a:r>
            <a:r>
              <a:rPr lang="ja-JP" altLang="ja-JP" sz="2000" dirty="0">
                <a:latin typeface="Osaka" panose="020B0600000000000000" pitchFamily="50" charset="-128"/>
                <a:ea typeface="Osaka" panose="020B0600000000000000" pitchFamily="50" charset="-128"/>
              </a:rPr>
              <a:t>〜である・になる（状態）客観</a:t>
            </a:r>
          </a:p>
          <a:p>
            <a:r>
              <a:rPr lang="ja-JP" altLang="ja-JP" sz="2000" dirty="0">
                <a:latin typeface="Osaka" panose="020B0600000000000000" pitchFamily="50" charset="-128"/>
                <a:ea typeface="Osaka" panose="020B0600000000000000" pitchFamily="50" charset="-128"/>
              </a:rPr>
              <a:t>加算</a:t>
            </a:r>
            <a:r>
              <a:rPr lang="en-US" altLang="ja-JP" sz="2000" dirty="0">
                <a:latin typeface="Osaka" panose="020B0600000000000000" pitchFamily="50" charset="-128"/>
                <a:ea typeface="Osaka" panose="020B0600000000000000" pitchFamily="50" charset="-128"/>
              </a:rPr>
              <a:t>  e   </a:t>
            </a:r>
            <a:r>
              <a:rPr lang="ja-JP" altLang="ja-JP" sz="2000" dirty="0">
                <a:latin typeface="Osaka" panose="020B0600000000000000" pitchFamily="50" charset="-128"/>
                <a:ea typeface="Osaka" panose="020B0600000000000000" pitchFamily="50" charset="-128"/>
              </a:rPr>
              <a:t>〜する（行為）</a:t>
            </a:r>
          </a:p>
        </p:txBody>
      </p:sp>
      <p:sp>
        <p:nvSpPr>
          <p:cNvPr id="5" name="テキスト ボックス 4">
            <a:extLst>
              <a:ext uri="{FF2B5EF4-FFF2-40B4-BE49-F238E27FC236}">
                <a16:creationId xmlns:a16="http://schemas.microsoft.com/office/drawing/2014/main" id="{83DED624-ECAD-4715-B306-8CD743CB5BD6}"/>
              </a:ext>
            </a:extLst>
          </p:cNvPr>
          <p:cNvSpPr txBox="1"/>
          <p:nvPr/>
        </p:nvSpPr>
        <p:spPr>
          <a:xfrm>
            <a:off x="6606937" y="2713502"/>
            <a:ext cx="4775547" cy="193899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ja-JP" altLang="ja-JP" sz="2000" dirty="0">
                <a:latin typeface="Osaka" panose="020B0600000000000000" pitchFamily="50" charset="-128"/>
                <a:ea typeface="Osaka" panose="020B0600000000000000" pitchFamily="50" charset="-128"/>
              </a:rPr>
              <a:t>ネガ（評価）</a:t>
            </a:r>
            <a:r>
              <a:rPr lang="en-US" altLang="ja-JP" sz="2000" dirty="0">
                <a:latin typeface="Osaka" panose="020B0600000000000000" pitchFamily="50" charset="-128"/>
                <a:ea typeface="Osaka" panose="020B0600000000000000" pitchFamily="50" charset="-128"/>
              </a:rPr>
              <a:t>	</a:t>
            </a:r>
            <a:r>
              <a:rPr lang="ja-JP" altLang="ja-JP" sz="2000" dirty="0">
                <a:latin typeface="Osaka" panose="020B0600000000000000" pitchFamily="50" charset="-128"/>
                <a:ea typeface="Osaka" panose="020B0600000000000000" pitchFamily="50" charset="-128"/>
              </a:rPr>
              <a:t>厭わしい</a:t>
            </a:r>
          </a:p>
          <a:p>
            <a:r>
              <a:rPr lang="ja-JP" altLang="ja-JP" sz="2000" dirty="0">
                <a:latin typeface="Osaka" panose="020B0600000000000000" pitchFamily="50" charset="-128"/>
                <a:ea typeface="Osaka" panose="020B0600000000000000" pitchFamily="50" charset="-128"/>
              </a:rPr>
              <a:t>ネガ（評価）</a:t>
            </a:r>
            <a:r>
              <a:rPr lang="en-US" altLang="ja-JP" sz="2000" dirty="0">
                <a:latin typeface="Osaka" panose="020B0600000000000000" pitchFamily="50" charset="-128"/>
                <a:ea typeface="Osaka" panose="020B0600000000000000" pitchFamily="50" charset="-128"/>
              </a:rPr>
              <a:t>	</a:t>
            </a:r>
            <a:r>
              <a:rPr lang="ja-JP" altLang="ja-JP" sz="2000" dirty="0">
                <a:latin typeface="Osaka" panose="020B0600000000000000" pitchFamily="50" charset="-128"/>
                <a:ea typeface="Osaka" panose="020B0600000000000000" pitchFamily="50" charset="-128"/>
              </a:rPr>
              <a:t>怨めしい</a:t>
            </a:r>
          </a:p>
          <a:p>
            <a:r>
              <a:rPr lang="ja-JP" altLang="ja-JP" sz="2000" dirty="0">
                <a:latin typeface="Osaka" panose="020B0600000000000000" pitchFamily="50" charset="-128"/>
                <a:ea typeface="Osaka" panose="020B0600000000000000" pitchFamily="50" charset="-128"/>
              </a:rPr>
              <a:t>ネガ（評価）</a:t>
            </a:r>
            <a:r>
              <a:rPr lang="en-US" altLang="ja-JP" sz="2000" dirty="0">
                <a:latin typeface="Osaka" panose="020B0600000000000000" pitchFamily="50" charset="-128"/>
                <a:ea typeface="Osaka" panose="020B0600000000000000" pitchFamily="50" charset="-128"/>
              </a:rPr>
              <a:t>	</a:t>
            </a:r>
            <a:r>
              <a:rPr lang="ja-JP" altLang="ja-JP" sz="2000" dirty="0">
                <a:latin typeface="Osaka" panose="020B0600000000000000" pitchFamily="50" charset="-128"/>
                <a:ea typeface="Osaka" panose="020B0600000000000000" pitchFamily="50" charset="-128"/>
              </a:rPr>
              <a:t>縁 が ない</a:t>
            </a:r>
          </a:p>
          <a:p>
            <a:r>
              <a:rPr lang="ja-JP" altLang="ja-JP" sz="2000" dirty="0">
                <a:latin typeface="Osaka" panose="020B0600000000000000" pitchFamily="50" charset="-128"/>
                <a:ea typeface="Osaka" panose="020B0600000000000000" pitchFamily="50" charset="-128"/>
              </a:rPr>
              <a:t>ポジ（評価）</a:t>
            </a:r>
            <a:r>
              <a:rPr lang="en-US" altLang="ja-JP" sz="2000" dirty="0">
                <a:latin typeface="Osaka" panose="020B0600000000000000" pitchFamily="50" charset="-128"/>
                <a:ea typeface="Osaka" panose="020B0600000000000000" pitchFamily="50" charset="-128"/>
              </a:rPr>
              <a:t>	</a:t>
            </a:r>
            <a:r>
              <a:rPr lang="ja-JP" altLang="ja-JP" sz="2000" dirty="0">
                <a:latin typeface="Osaka" panose="020B0600000000000000" pitchFamily="50" charset="-128"/>
                <a:ea typeface="Osaka" panose="020B0600000000000000" pitchFamily="50" charset="-128"/>
              </a:rPr>
              <a:t>若い</a:t>
            </a:r>
          </a:p>
          <a:p>
            <a:r>
              <a:rPr lang="ja-JP" altLang="ja-JP" sz="2000" dirty="0">
                <a:latin typeface="Osaka" panose="020B0600000000000000" pitchFamily="50" charset="-128"/>
                <a:ea typeface="Osaka" panose="020B0600000000000000" pitchFamily="50" charset="-128"/>
              </a:rPr>
              <a:t>ポジ（評価）</a:t>
            </a:r>
            <a:r>
              <a:rPr lang="en-US" altLang="ja-JP" sz="2000" dirty="0">
                <a:latin typeface="Osaka" panose="020B0600000000000000" pitchFamily="50" charset="-128"/>
                <a:ea typeface="Osaka" panose="020B0600000000000000" pitchFamily="50" charset="-128"/>
              </a:rPr>
              <a:t>	</a:t>
            </a:r>
            <a:r>
              <a:rPr lang="ja-JP" altLang="ja-JP" sz="2000" dirty="0">
                <a:latin typeface="Osaka" panose="020B0600000000000000" pitchFamily="50" charset="-128"/>
                <a:ea typeface="Osaka" panose="020B0600000000000000" pitchFamily="50" charset="-128"/>
              </a:rPr>
              <a:t>取り扱い やすい</a:t>
            </a:r>
          </a:p>
          <a:p>
            <a:r>
              <a:rPr lang="ja-JP" altLang="ja-JP" sz="2000" dirty="0">
                <a:latin typeface="Osaka" panose="020B0600000000000000" pitchFamily="50" charset="-128"/>
                <a:ea typeface="Osaka" panose="020B0600000000000000" pitchFamily="50" charset="-128"/>
              </a:rPr>
              <a:t>ポジ（評価）</a:t>
            </a:r>
            <a:r>
              <a:rPr lang="en-US" altLang="ja-JP" sz="2000" dirty="0">
                <a:latin typeface="Osaka" panose="020B0600000000000000" pitchFamily="50" charset="-128"/>
                <a:ea typeface="Osaka" panose="020B0600000000000000" pitchFamily="50" charset="-128"/>
              </a:rPr>
              <a:t>	</a:t>
            </a:r>
            <a:r>
              <a:rPr lang="ja-JP" altLang="ja-JP" sz="2000" dirty="0">
                <a:latin typeface="Osaka" panose="020B0600000000000000" pitchFamily="50" charset="-128"/>
                <a:ea typeface="Osaka" panose="020B0600000000000000" pitchFamily="50" charset="-128"/>
              </a:rPr>
              <a:t>取り消す こと が できる</a:t>
            </a:r>
          </a:p>
        </p:txBody>
      </p:sp>
      <p:sp>
        <p:nvSpPr>
          <p:cNvPr id="6" name="テキスト ボックス 5">
            <a:extLst>
              <a:ext uri="{FF2B5EF4-FFF2-40B4-BE49-F238E27FC236}">
                <a16:creationId xmlns:a16="http://schemas.microsoft.com/office/drawing/2014/main" id="{318B2769-19BB-4C33-8507-4567C6A19532}"/>
              </a:ext>
            </a:extLst>
          </p:cNvPr>
          <p:cNvSpPr txBox="1"/>
          <p:nvPr/>
        </p:nvSpPr>
        <p:spPr>
          <a:xfrm>
            <a:off x="1833964" y="4715389"/>
            <a:ext cx="3022170" cy="461665"/>
          </a:xfrm>
          <a:prstGeom prst="rect">
            <a:avLst/>
          </a:prstGeom>
          <a:noFill/>
        </p:spPr>
        <p:txBody>
          <a:bodyPr wrap="square" rtlCol="0">
            <a:spAutoFit/>
          </a:bodyPr>
          <a:lstStyle/>
          <a:p>
            <a:pPr algn="ctr"/>
            <a:r>
              <a:rPr kumimoji="1" lang="ja-JP" altLang="en-US" sz="2400" dirty="0">
                <a:latin typeface="Osaka" panose="020B0600000000000000" pitchFamily="50" charset="-128"/>
                <a:ea typeface="Osaka" panose="020B0600000000000000" pitchFamily="50" charset="-128"/>
              </a:rPr>
              <a:t>名詞の辞書</a:t>
            </a:r>
          </a:p>
        </p:txBody>
      </p:sp>
      <p:sp>
        <p:nvSpPr>
          <p:cNvPr id="7" name="テキスト ボックス 6">
            <a:extLst>
              <a:ext uri="{FF2B5EF4-FFF2-40B4-BE49-F238E27FC236}">
                <a16:creationId xmlns:a16="http://schemas.microsoft.com/office/drawing/2014/main" id="{55E716A6-ECC4-453B-A444-175D2418F75A}"/>
              </a:ext>
            </a:extLst>
          </p:cNvPr>
          <p:cNvSpPr txBox="1"/>
          <p:nvPr/>
        </p:nvSpPr>
        <p:spPr>
          <a:xfrm>
            <a:off x="7483625" y="4691711"/>
            <a:ext cx="3022170" cy="461665"/>
          </a:xfrm>
          <a:prstGeom prst="rect">
            <a:avLst/>
          </a:prstGeom>
          <a:noFill/>
        </p:spPr>
        <p:txBody>
          <a:bodyPr wrap="square" rtlCol="0">
            <a:spAutoFit/>
          </a:bodyPr>
          <a:lstStyle/>
          <a:p>
            <a:pPr algn="ctr"/>
            <a:r>
              <a:rPr kumimoji="1" lang="ja-JP" altLang="en-US" sz="2400" dirty="0">
                <a:latin typeface="Osaka" panose="020B0600000000000000" pitchFamily="50" charset="-128"/>
                <a:ea typeface="Osaka" panose="020B0600000000000000" pitchFamily="50" charset="-128"/>
              </a:rPr>
              <a:t>用言の辞書</a:t>
            </a:r>
          </a:p>
        </p:txBody>
      </p:sp>
      <p:sp>
        <p:nvSpPr>
          <p:cNvPr id="8" name="テキスト ボックス 7">
            <a:extLst>
              <a:ext uri="{FF2B5EF4-FFF2-40B4-BE49-F238E27FC236}">
                <a16:creationId xmlns:a16="http://schemas.microsoft.com/office/drawing/2014/main" id="{B938FC68-0DA8-437D-866E-5890C549FA2D}"/>
              </a:ext>
            </a:extLst>
          </p:cNvPr>
          <p:cNvSpPr txBox="1"/>
          <p:nvPr/>
        </p:nvSpPr>
        <p:spPr>
          <a:xfrm>
            <a:off x="2505855" y="5520262"/>
            <a:ext cx="7180289" cy="646331"/>
          </a:xfrm>
          <a:prstGeom prst="rect">
            <a:avLst/>
          </a:prstGeom>
          <a:noFill/>
        </p:spPr>
        <p:txBody>
          <a:bodyPr wrap="square" rtlCol="0">
            <a:spAutoFit/>
          </a:bodyPr>
          <a:lstStyle/>
          <a:p>
            <a:r>
              <a:rPr kumimoji="1" lang="ja-JP" altLang="en-US" sz="3600" u="sng" dirty="0">
                <a:solidFill>
                  <a:srgbClr val="0070C0"/>
                </a:solidFill>
                <a:latin typeface="Osaka" panose="020B0600000000000000" pitchFamily="50" charset="-128"/>
                <a:ea typeface="Osaka" panose="020B0600000000000000" pitchFamily="50" charset="-128"/>
              </a:rPr>
              <a:t>合計約１８０００個の語句を収録</a:t>
            </a:r>
          </a:p>
        </p:txBody>
      </p:sp>
    </p:spTree>
    <p:extLst>
      <p:ext uri="{BB962C8B-B14F-4D97-AF65-F5344CB8AC3E}">
        <p14:creationId xmlns:p14="http://schemas.microsoft.com/office/powerpoint/2010/main" val="1008475424"/>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otalTime>33</TotalTime>
  <Words>746</Words>
  <Application>Microsoft Office PowerPoint</Application>
  <PresentationFormat>ワイド画面</PresentationFormat>
  <Paragraphs>137</Paragraphs>
  <Slides>17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ＭＳ Ｐゴシック</vt:lpstr>
      <vt:lpstr>Osaka</vt:lpstr>
      <vt:lpstr>はんなり明朝</vt:lpstr>
      <vt:lpstr>Calibri</vt:lpstr>
      <vt:lpstr>Calibri Light</vt:lpstr>
      <vt:lpstr>レトロスペクト</vt:lpstr>
      <vt:lpstr>形態素解析と 日本語極性辞書を用いた 文章のネガポジ判定</vt:lpstr>
      <vt:lpstr>インターネットに 溢れる情報</vt:lpstr>
      <vt:lpstr>記事をカテゴライズしたい！</vt:lpstr>
      <vt:lpstr>感情分析</vt:lpstr>
      <vt:lpstr>文章の感情分析</vt:lpstr>
      <vt:lpstr>PowerPoint プレゼンテーション</vt:lpstr>
      <vt:lpstr>初めての自然言語処理</vt:lpstr>
      <vt:lpstr>形態素解析エンジン「MeCab」</vt:lpstr>
      <vt:lpstr>ネガポジ判定</vt:lpstr>
      <vt:lpstr>ネガポジ判定</vt:lpstr>
      <vt:lpstr>PowerPoint プレゼンテーション</vt:lpstr>
      <vt:lpstr>実験1</vt:lpstr>
      <vt:lpstr>結果１</vt:lpstr>
      <vt:lpstr>実験2</vt:lpstr>
      <vt:lpstr>結果2</vt:lpstr>
      <vt:lpstr>考察</vt:lpstr>
      <vt:lpstr>その他のおまけ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形態素解析と 日本語極性辞書を用いた 文章のネガポジ判定</dc:title>
  <dc:creator>masaya toyota</dc:creator>
  <cp:lastModifiedBy>masaya toyota</cp:lastModifiedBy>
  <cp:revision>1</cp:revision>
  <dcterms:created xsi:type="dcterms:W3CDTF">2019-01-27T09:58:49Z</dcterms:created>
  <dcterms:modified xsi:type="dcterms:W3CDTF">2019-01-27T10:32:00Z</dcterms:modified>
</cp:coreProperties>
</file>