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7D954B-E4BB-664B-B419-417555E82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F311B73-F606-0546-A6C1-15D5A68D9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C99A264-54B5-494F-AE48-27DD5F72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D8C6-02E1-384C-884F-E7B2BE381BE4}" type="datetimeFigureOut">
              <a:rPr lang="he-IL" smtClean="0"/>
              <a:t>ה'.תמוז.תשפ"א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A59FCAF-C49A-1843-9F27-9153562A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98BC4F8-654B-A24D-9E5F-5EC42C70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03EA-91F1-434F-80E9-5158901B40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651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2694A9-6D05-7142-9CDA-D89365F8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59A2EB8-A463-8C48-B611-D9E348F0D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CC2797-1493-E74D-BC4F-1E95CA4C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D8C6-02E1-384C-884F-E7B2BE381BE4}" type="datetimeFigureOut">
              <a:rPr lang="he-IL" smtClean="0"/>
              <a:t>ה'.תמוז.תשפ"א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0817FB9-D511-8E44-9C54-A4F63180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ED3558B-02D6-0145-8F80-30E8ED29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03EA-91F1-434F-80E9-5158901B40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189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73EC1C01-D275-4542-9981-BAD48177D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3D0CD11-097F-6547-B99D-4BF53EB06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CA86835-B305-5A49-9BAE-333FA1C2B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D8C6-02E1-384C-884F-E7B2BE381BE4}" type="datetimeFigureOut">
              <a:rPr lang="he-IL" smtClean="0"/>
              <a:t>ה'.תמוז.תשפ"א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90DF311-B82A-4345-A603-456BA2D3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2845D0-5033-E644-86E7-18C2BAFD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03EA-91F1-434F-80E9-5158901B40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73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04706E-3FA5-C449-9046-FCCD8853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851FE6C-078E-1346-A5FE-72B9E543C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617C022-E643-9144-97FD-4AC05488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D8C6-02E1-384C-884F-E7B2BE381BE4}" type="datetimeFigureOut">
              <a:rPr lang="he-IL" smtClean="0"/>
              <a:t>ה'.תמוז.תשפ"א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5E09DDD-C803-3846-9BCB-7BD5D70B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F764A0B-18D2-3F4D-BE59-52E27215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03EA-91F1-434F-80E9-5158901B40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029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A57530-F771-A74E-901F-57455A110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D1D1DDA-DA0E-9740-B561-D620C1350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2609A0B-5547-AF43-8BC0-339D66FB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D8C6-02E1-384C-884F-E7B2BE381BE4}" type="datetimeFigureOut">
              <a:rPr lang="he-IL" smtClean="0"/>
              <a:t>ה'.תמוז.תשפ"א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29EEB0D-53AC-2040-AFA4-B1397982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C5ED6BF-4502-4747-B854-FE682477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03EA-91F1-434F-80E9-5158901B40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887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B4FE33-DC44-5A42-89FD-85CD9544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F58D1A5-82B0-3240-953C-60AD9CC5F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3B11CC3-383B-3145-8982-830209AE1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01781D1-4EB8-844F-9B5B-9498FB294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D8C6-02E1-384C-884F-E7B2BE381BE4}" type="datetimeFigureOut">
              <a:rPr lang="he-IL" smtClean="0"/>
              <a:t>ה'.תמוז.תשפ"א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9E86EB9-C63C-4148-8792-58E3CEC89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306565F-6805-424F-BF36-2FE1602B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03EA-91F1-434F-80E9-5158901B40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053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B9C6E1-FE00-C443-ACA6-3FBBC74FB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2322FB6-AEE3-914A-B4F4-4D3F85D2D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A76B302-9554-ED4F-9C9F-C3D9A8256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0B7D027-23B0-7548-AA01-DFF43CBCB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583A868-DDCF-2F41-AAE2-D866BF7F5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505B2C5-D81F-F44D-8795-94AA18C0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D8C6-02E1-384C-884F-E7B2BE381BE4}" type="datetimeFigureOut">
              <a:rPr lang="he-IL" smtClean="0"/>
              <a:t>ה'.תמוז.תשפ"א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2050D5B-1F87-BD44-82B5-BFAB354E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87CC528-3964-634D-821F-47D46991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03EA-91F1-434F-80E9-5158901B40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641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F1326F-19B0-DB41-BEA3-9A8711CD5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C7DEF9E-850C-4743-AB2D-669D44F5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D8C6-02E1-384C-884F-E7B2BE381BE4}" type="datetimeFigureOut">
              <a:rPr lang="he-IL" smtClean="0"/>
              <a:t>ה'.תמוז.תשפ"א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1995B34-40BC-894F-BCB1-0844E4C1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18C3F6B-B515-CB48-AE93-36F8F835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03EA-91F1-434F-80E9-5158901B40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381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A0127FE-942A-AC41-AFBC-B52A16A28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D8C6-02E1-384C-884F-E7B2BE381BE4}" type="datetimeFigureOut">
              <a:rPr lang="he-IL" smtClean="0"/>
              <a:t>ה'.תמוז.תשפ"א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A8854D7-FAC7-C643-B47F-B12E7710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90FAF4C-401F-4142-885A-86F062BD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03EA-91F1-434F-80E9-5158901B40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984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996513-54FC-2143-843F-49BD3383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0FE32D2-2CEA-A44E-806F-9F1ED030E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433373A-1218-E247-909D-F2F24F106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49ABF05-3EE6-8D4E-A2A8-13481751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D8C6-02E1-384C-884F-E7B2BE381BE4}" type="datetimeFigureOut">
              <a:rPr lang="he-IL" smtClean="0"/>
              <a:t>ה'.תמוז.תשפ"א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EE2FBBE-454E-DF45-81C3-FC5C235C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50EC65F-8D37-B048-8FBB-3A139A20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03EA-91F1-434F-80E9-5158901B40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259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CE1BF9-1036-6343-9016-301D8A58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D1FE82F-31D8-C24A-9B79-253DFA2A6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D5B73A3-F2B7-4941-9CFE-68E3EAE85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C59D4BE-0791-A248-8449-ED3F8FA3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D8C6-02E1-384C-884F-E7B2BE381BE4}" type="datetimeFigureOut">
              <a:rPr lang="he-IL" smtClean="0"/>
              <a:t>ה'.תמוז.תשפ"א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953E545-B717-DE4B-B1C2-99E00797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E848F4F-852A-3A4A-8996-BAD61CBF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03EA-91F1-434F-80E9-5158901B40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809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FCD4441-4F53-6546-86C7-FA221256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1D15F74-5B5B-0B4D-9F65-9B4076F7F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E15E1B8-55C2-1D4B-B22A-6478DD8BC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5D8C6-02E1-384C-884F-E7B2BE381BE4}" type="datetimeFigureOut">
              <a:rPr lang="he-IL" smtClean="0"/>
              <a:t>ה'.תמוז.תשפ"א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F9BD9B4-0FFC-9146-BEF0-FB35C9E75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45FD172-5301-A14D-B536-BFF91919E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F03EA-91F1-434F-80E9-5158901B40C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17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C5FB55-3E4E-3D48-8EB4-37C7EBE2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9BCA01F-A6D3-CA42-95DE-632AD6E7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3074" name="Picture 2" descr="Control room operators, beware of the &amp;#39;multiple-mouse trap&amp;#39; - News - Barco">
            <a:extLst>
              <a:ext uri="{FF2B5EF4-FFF2-40B4-BE49-F238E27FC236}">
                <a16:creationId xmlns:a16="http://schemas.microsoft.com/office/drawing/2014/main" id="{EAC83527-C245-7347-831A-B3407273C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428" y="-148279"/>
            <a:ext cx="12576484" cy="703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25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Artificial Intelligence In Cars: 10 Examples Of AI Automotive | Built In">
            <a:extLst>
              <a:ext uri="{FF2B5EF4-FFF2-40B4-BE49-F238E27FC236}">
                <a16:creationId xmlns:a16="http://schemas.microsoft.com/office/drawing/2014/main" id="{7B221300-8020-7949-AAF3-B6321C15C3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4"/>
          <a:stretch/>
        </p:blipFill>
        <p:spPr bwMode="auto">
          <a:xfrm>
            <a:off x="457200" y="457200"/>
            <a:ext cx="11277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6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0" name="Picture 10" descr="Holding Xbox Controller Images, Stock Photos &amp;amp; Vectors | Shutterstock">
            <a:extLst>
              <a:ext uri="{FF2B5EF4-FFF2-40B4-BE49-F238E27FC236}">
                <a16:creationId xmlns:a16="http://schemas.microsoft.com/office/drawing/2014/main" id="{1FBC0EC3-F3A8-9C44-855A-F51359EF79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30"/>
          <a:stretch/>
        </p:blipFill>
        <p:spPr bwMode="auto">
          <a:xfrm>
            <a:off x="8413889" y="157190"/>
            <a:ext cx="3778111" cy="205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CD5B722D-3209-854A-995F-FEC443946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235" y="157190"/>
            <a:ext cx="3944416" cy="2050112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38CDA0D6-F6DD-6046-AB41-F3A03A76D3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25" t="4865" r="14259" b="12613"/>
          <a:stretch/>
        </p:blipFill>
        <p:spPr>
          <a:xfrm>
            <a:off x="734526" y="273635"/>
            <a:ext cx="1118879" cy="1396313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5DD6F5DD-EC71-2944-A071-5A76F898E8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25" t="4865" r="14259" b="12613"/>
          <a:stretch/>
        </p:blipFill>
        <p:spPr>
          <a:xfrm>
            <a:off x="1853405" y="273635"/>
            <a:ext cx="1118879" cy="1396313"/>
          </a:xfrm>
          <a:prstGeom prst="rect">
            <a:avLst/>
          </a:prstGeom>
        </p:spPr>
      </p:pic>
      <p:pic>
        <p:nvPicPr>
          <p:cNvPr id="5132" name="Picture 12" descr="Raspberry Pi 3 Model B Quad Core CPU 1.2 GHz 1 GB RAM Motherboard:  Amazon.co.uk: Computers &amp;amp; Accessories">
            <a:extLst>
              <a:ext uri="{FF2B5EF4-FFF2-40B4-BE49-F238E27FC236}">
                <a16:creationId xmlns:a16="http://schemas.microsoft.com/office/drawing/2014/main" id="{16D908A8-318C-0C4C-B512-087A8C021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46" y="3429000"/>
            <a:ext cx="3611262" cy="215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63738DA-5FD4-164D-8236-56832576C1E3}"/>
              </a:ext>
            </a:extLst>
          </p:cNvPr>
          <p:cNvSpPr txBox="1"/>
          <p:nvPr/>
        </p:nvSpPr>
        <p:spPr>
          <a:xfrm>
            <a:off x="10472201" y="2552222"/>
            <a:ext cx="115613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l" defTabSz="914400" rtl="0" eaLnBrk="1" latinLnBrk="0" hangingPunct="1"/>
            <a:r>
              <a:rPr lang="en-US" dirty="0"/>
              <a:t>Bluetooth</a:t>
            </a:r>
          </a:p>
          <a:p>
            <a:pPr marL="0" algn="l" defTabSz="914400" rtl="0" eaLnBrk="1" latinLnBrk="0" hangingPunct="1"/>
            <a:endParaRPr lang="he-IL" dirty="0"/>
          </a:p>
        </p:txBody>
      </p:sp>
      <p:pic>
        <p:nvPicPr>
          <p:cNvPr id="5136" name="Picture 16" descr="Corsair">
            <a:extLst>
              <a:ext uri="{FF2B5EF4-FFF2-40B4-BE49-F238E27FC236}">
                <a16:creationId xmlns:a16="http://schemas.microsoft.com/office/drawing/2014/main" id="{FE6D64FB-7AA0-F04A-94B6-EE3C01D26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570" y="3237645"/>
            <a:ext cx="2552700" cy="31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F07EB98B-1578-044F-BBB5-CE653EEE5A6A}"/>
              </a:ext>
            </a:extLst>
          </p:cNvPr>
          <p:cNvCxnSpPr>
            <a:stCxn id="5130" idx="2"/>
          </p:cNvCxnSpPr>
          <p:nvPr/>
        </p:nvCxnSpPr>
        <p:spPr>
          <a:xfrm flipH="1">
            <a:off x="10302944" y="2207303"/>
            <a:ext cx="1" cy="11424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4D23FB8E-B487-6B49-9083-BEF5FA019E03}"/>
              </a:ext>
            </a:extLst>
          </p:cNvPr>
          <p:cNvCxnSpPr>
            <a:stCxn id="5136" idx="1"/>
          </p:cNvCxnSpPr>
          <p:nvPr/>
        </p:nvCxnSpPr>
        <p:spPr>
          <a:xfrm flipH="1">
            <a:off x="4189235" y="4831495"/>
            <a:ext cx="4308335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A2C8BDCD-4189-544D-80D5-D164A3C261D4}"/>
              </a:ext>
            </a:extLst>
          </p:cNvPr>
          <p:cNvSpPr txBox="1"/>
          <p:nvPr/>
        </p:nvSpPr>
        <p:spPr>
          <a:xfrm>
            <a:off x="4189235" y="4899415"/>
            <a:ext cx="430833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l" defTabSz="914400" rtl="0" eaLnBrk="1" latinLnBrk="0" hangingPunct="1"/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PICommunication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Protocol – Control Wheels and camera gyroscope</a:t>
            </a:r>
          </a:p>
          <a:p>
            <a:pPr marL="0" algn="l" defTabSz="914400" rtl="0" eaLnBrk="1" latinLnBrk="0" hangingPunct="1"/>
            <a:endParaRPr lang="he-I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מחבר מרפקי 20">
            <a:extLst>
              <a:ext uri="{FF2B5EF4-FFF2-40B4-BE49-F238E27FC236}">
                <a16:creationId xmlns:a16="http://schemas.microsoft.com/office/drawing/2014/main" id="{1519440A-B1E0-7E43-AC97-006E999B7BF9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6161443" y="2207303"/>
            <a:ext cx="2429100" cy="130315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E669ED67-010F-EC44-A338-E64BF9B89EAE}"/>
              </a:ext>
            </a:extLst>
          </p:cNvPr>
          <p:cNvSpPr txBox="1"/>
          <p:nvPr/>
        </p:nvSpPr>
        <p:spPr>
          <a:xfrm>
            <a:off x="6217979" y="2166046"/>
            <a:ext cx="3915709" cy="166199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l" defTabSz="914400" rtl="0" eaLnBrk="1" latinLnBrk="0" hangingPunct="1"/>
            <a:r>
              <a:rPr lang="en-US" dirty="0"/>
              <a:t>Video Output</a:t>
            </a:r>
          </a:p>
          <a:p>
            <a:pPr marL="285750" indent="-28575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en-US" sz="1600" dirty="0"/>
              <a:t>Object Detection</a:t>
            </a:r>
          </a:p>
          <a:p>
            <a:pPr marL="285750" indent="-28575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en-US" sz="1600" dirty="0"/>
              <a:t>Object Comparison</a:t>
            </a:r>
          </a:p>
          <a:p>
            <a:pPr marL="285750" indent="-28575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en-US" sz="1600" dirty="0"/>
              <a:t>Distance Calculation</a:t>
            </a:r>
          </a:p>
          <a:p>
            <a:pPr marL="285750" indent="-285750" algn="l" defTabSz="914400" rtl="0" eaLnBrk="1" latinLnBrk="0" hangingPunct="1">
              <a:buFont typeface="Arial" panose="020B0604020202020204" pitchFamily="34" charset="0"/>
              <a:buChar char="•"/>
            </a:pPr>
            <a:r>
              <a:rPr lang="en-US" sz="1600" dirty="0"/>
              <a:t>Depth Map Generation</a:t>
            </a:r>
          </a:p>
          <a:p>
            <a:pPr marL="0" algn="l" defTabSz="914400" rtl="0" eaLnBrk="1" latinLnBrk="0" hangingPunct="1"/>
            <a:endParaRPr lang="he-IL" dirty="0"/>
          </a:p>
        </p:txBody>
      </p:sp>
      <p:pic>
        <p:nvPicPr>
          <p:cNvPr id="5138" name="Picture 18" descr="Car wheel cartoon flat on Royalty Free Vector Image">
            <a:extLst>
              <a:ext uri="{FF2B5EF4-FFF2-40B4-BE49-F238E27FC236}">
                <a16:creationId xmlns:a16="http://schemas.microsoft.com/office/drawing/2014/main" id="{043F501C-AEF7-4246-82F1-223919FC2C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14"/>
          <a:stretch/>
        </p:blipFill>
        <p:spPr bwMode="auto">
          <a:xfrm>
            <a:off x="356295" y="5871242"/>
            <a:ext cx="93767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8" descr="Car wheel cartoon flat on Royalty Free Vector Image">
            <a:extLst>
              <a:ext uri="{FF2B5EF4-FFF2-40B4-BE49-F238E27FC236}">
                <a16:creationId xmlns:a16="http://schemas.microsoft.com/office/drawing/2014/main" id="{4CEC6A39-6A8E-A444-8292-E916698133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14"/>
          <a:stretch/>
        </p:blipFill>
        <p:spPr bwMode="auto">
          <a:xfrm>
            <a:off x="1384570" y="5871242"/>
            <a:ext cx="93767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8" descr="Car wheel cartoon flat on Royalty Free Vector Image">
            <a:extLst>
              <a:ext uri="{FF2B5EF4-FFF2-40B4-BE49-F238E27FC236}">
                <a16:creationId xmlns:a16="http://schemas.microsoft.com/office/drawing/2014/main" id="{AB969A0D-1735-BE4B-9917-0C4E1304DE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14"/>
          <a:stretch/>
        </p:blipFill>
        <p:spPr bwMode="auto">
          <a:xfrm>
            <a:off x="2412844" y="5870905"/>
            <a:ext cx="93767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8" descr="Car wheel cartoon flat on Royalty Free Vector Image">
            <a:extLst>
              <a:ext uri="{FF2B5EF4-FFF2-40B4-BE49-F238E27FC236}">
                <a16:creationId xmlns:a16="http://schemas.microsoft.com/office/drawing/2014/main" id="{8DBC2070-12DE-664A-AE22-8CAD832352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14"/>
          <a:stretch/>
        </p:blipFill>
        <p:spPr bwMode="auto">
          <a:xfrm>
            <a:off x="3441118" y="5870905"/>
            <a:ext cx="93767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Buy SG90 Servo Motor 180? Rotation Online at the Best Price in India">
            <a:extLst>
              <a:ext uri="{FF2B5EF4-FFF2-40B4-BE49-F238E27FC236}">
                <a16:creationId xmlns:a16="http://schemas.microsoft.com/office/drawing/2014/main" id="{6191FA38-C776-4D4B-98F1-D675BA25C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98" y="1999430"/>
            <a:ext cx="1395725" cy="11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0" descr="Buy SG90 Servo Motor 180? Rotation Online at the Best Price in India">
            <a:extLst>
              <a:ext uri="{FF2B5EF4-FFF2-40B4-BE49-F238E27FC236}">
                <a16:creationId xmlns:a16="http://schemas.microsoft.com/office/drawing/2014/main" id="{7631538F-8987-4A41-9B9F-679686EC3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523" y="1999430"/>
            <a:ext cx="1395725" cy="11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C6246EA0-2181-B948-BB58-9AC6438FCF28}"/>
              </a:ext>
            </a:extLst>
          </p:cNvPr>
          <p:cNvCxnSpPr/>
          <p:nvPr/>
        </p:nvCxnSpPr>
        <p:spPr>
          <a:xfrm>
            <a:off x="1765738" y="5160579"/>
            <a:ext cx="0" cy="56755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4A2E0DAD-AA85-1B41-8150-4C328BC1D9C5}"/>
              </a:ext>
            </a:extLst>
          </p:cNvPr>
          <p:cNvSpPr txBox="1"/>
          <p:nvPr/>
        </p:nvSpPr>
        <p:spPr>
          <a:xfrm>
            <a:off x="602007" y="5160579"/>
            <a:ext cx="114270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l" defTabSz="914400" rtl="0" eaLnBrk="1" latinLnBrk="0" hangingPunct="1"/>
            <a:r>
              <a:rPr lang="en-US" dirty="0">
                <a:solidFill>
                  <a:srgbClr val="FF0000"/>
                </a:solidFill>
              </a:rPr>
              <a:t>Electronic Signals</a:t>
            </a:r>
          </a:p>
          <a:p>
            <a:pPr marL="0" algn="l" defTabSz="914400" rtl="0" eaLnBrk="1" latinLnBrk="0" hangingPunct="1"/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5" name="תיבת טקסט 44">
            <a:extLst>
              <a:ext uri="{FF2B5EF4-FFF2-40B4-BE49-F238E27FC236}">
                <a16:creationId xmlns:a16="http://schemas.microsoft.com/office/drawing/2014/main" id="{AC8C56A6-6CC5-F945-870F-52B6A01DC87D}"/>
              </a:ext>
            </a:extLst>
          </p:cNvPr>
          <p:cNvSpPr txBox="1"/>
          <p:nvPr/>
        </p:nvSpPr>
        <p:spPr>
          <a:xfrm>
            <a:off x="2869690" y="2287788"/>
            <a:ext cx="1142707" cy="8617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l" defTabSz="914400" rtl="0" eaLnBrk="1" latinLnBrk="0" hangingPunct="1"/>
            <a:r>
              <a:rPr lang="en-US" sz="1600" dirty="0">
                <a:solidFill>
                  <a:srgbClr val="FF0000"/>
                </a:solidFill>
              </a:rPr>
              <a:t>Electronic Signals</a:t>
            </a:r>
          </a:p>
          <a:p>
            <a:pPr marL="0" algn="l" defTabSz="914400" rtl="0" eaLnBrk="1" latinLnBrk="0" hangingPunct="1"/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28" name="מחבר מרפקי 27">
            <a:extLst>
              <a:ext uri="{FF2B5EF4-FFF2-40B4-BE49-F238E27FC236}">
                <a16:creationId xmlns:a16="http://schemas.microsoft.com/office/drawing/2014/main" id="{847047F4-AFE2-2344-B1F8-B1D964AC11D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86187" y="2539872"/>
            <a:ext cx="1328543" cy="831313"/>
          </a:xfrm>
          <a:prstGeom prst="bentConnector3">
            <a:avLst>
              <a:gd name="adj1" fmla="val 10063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מרפקי 30">
            <a:extLst>
              <a:ext uri="{FF2B5EF4-FFF2-40B4-BE49-F238E27FC236}">
                <a16:creationId xmlns:a16="http://schemas.microsoft.com/office/drawing/2014/main" id="{3A546F58-A9B6-7E45-BDD6-65D7462D9A85}"/>
              </a:ext>
            </a:extLst>
          </p:cNvPr>
          <p:cNvCxnSpPr>
            <a:cxnSpLocks/>
          </p:cNvCxnSpPr>
          <p:nvPr/>
        </p:nvCxnSpPr>
        <p:spPr>
          <a:xfrm>
            <a:off x="3024834" y="740808"/>
            <a:ext cx="5535850" cy="2969344"/>
          </a:xfrm>
          <a:prstGeom prst="bentConnector3">
            <a:avLst>
              <a:gd name="adj1" fmla="val 18483"/>
            </a:avLst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תיבת טקסט 63">
            <a:extLst>
              <a:ext uri="{FF2B5EF4-FFF2-40B4-BE49-F238E27FC236}">
                <a16:creationId xmlns:a16="http://schemas.microsoft.com/office/drawing/2014/main" id="{699858CE-5771-3B4A-832E-7455CA3692B1}"/>
              </a:ext>
            </a:extLst>
          </p:cNvPr>
          <p:cNvSpPr txBox="1"/>
          <p:nvPr/>
        </p:nvSpPr>
        <p:spPr>
          <a:xfrm>
            <a:off x="5085651" y="3778071"/>
            <a:ext cx="3048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l" defTabSz="914400" rtl="0" eaLnBrk="1" latinLnBrk="0" hangingPunct="1"/>
            <a:r>
              <a:rPr lang="en-US" dirty="0">
                <a:solidFill>
                  <a:srgbClr val="92D050"/>
                </a:solidFill>
              </a:rPr>
              <a:t>UDP Live Video Streaming</a:t>
            </a:r>
          </a:p>
          <a:p>
            <a:pPr marL="0" algn="l" defTabSz="914400" rtl="0" eaLnBrk="1" latinLnBrk="0" hangingPunct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473779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28</Words>
  <Application>Microsoft Macintosh PowerPoint</Application>
  <PresentationFormat>מסך רחב</PresentationFormat>
  <Paragraphs>10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טומי רויטמן</dc:creator>
  <cp:lastModifiedBy>טומי רויטמן</cp:lastModifiedBy>
  <cp:revision>5</cp:revision>
  <dcterms:created xsi:type="dcterms:W3CDTF">2021-06-14T23:09:01Z</dcterms:created>
  <dcterms:modified xsi:type="dcterms:W3CDTF">2021-06-14T23:56:25Z</dcterms:modified>
</cp:coreProperties>
</file>