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F91B5B-7DAD-4DE8-BD51-BA913C2E6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A6258B5-1BC8-419A-A02F-7CA40E518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8A86DAC-09EF-4A12-9B4E-8FE77F9C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7560-E8F6-4AAB-AE9C-AA19E128F987}" type="datetimeFigureOut">
              <a:rPr lang="es-AR" smtClean="0"/>
              <a:t>24/11/2021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936F028-0015-4261-B61F-016BED16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900419B-022D-49D8-9978-493AD625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E227-3B95-4B7B-97D8-31325B59A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507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7DBED2C-86BA-4277-AF0F-10A8A4BC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C74A5616-0DE4-44C9-A375-4719178C6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7B08856-984C-4E97-BCB6-F25E656D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7560-E8F6-4AAB-AE9C-AA19E128F987}" type="datetimeFigureOut">
              <a:rPr lang="es-AR" smtClean="0"/>
              <a:t>24/11/2021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73D6414-BD10-4625-8E71-F1CF40E2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B4D80F6-A382-4A89-84DE-409C869E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E227-3B95-4B7B-97D8-31325B59A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794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F5F3FA2-7CDD-4F85-BE2F-C5FC235C3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6209E7AD-45AC-4647-BE07-DA7A471E8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1FDEA82-7B6C-4B63-97B5-08E2A8E7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7560-E8F6-4AAB-AE9C-AA19E128F987}" type="datetimeFigureOut">
              <a:rPr lang="es-AR" smtClean="0"/>
              <a:t>24/11/2021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89E2CFAE-1959-4B4A-A57E-C8E483D3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435F61C3-EAAD-4E61-8D1A-1A7A26E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E227-3B95-4B7B-97D8-31325B59A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277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03C5CF8-1CEF-405E-A5E2-345E4751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E18CD3A-4704-4099-9D0E-0C8D61EF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3D6EC5E-2A22-4B39-846C-E440A845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7560-E8F6-4AAB-AE9C-AA19E128F987}" type="datetimeFigureOut">
              <a:rPr lang="es-AR" smtClean="0"/>
              <a:t>24/11/2021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808585CF-049C-4035-932A-2C330775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7EDDFF4-1597-4EF3-8631-653E06AC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E227-3B95-4B7B-97D8-31325B59A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7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6C57F37-59B6-4932-A2E4-07C77D78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CF18A95D-7551-4603-ABD9-D773C843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F2ABA56-E7FF-49F2-BF35-D51990C3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7560-E8F6-4AAB-AE9C-AA19E128F987}" type="datetimeFigureOut">
              <a:rPr lang="es-AR" smtClean="0"/>
              <a:t>24/11/2021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1FA4ADE-1928-4893-9978-D1B05F85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198F56B-6425-4EC2-898D-60EB668A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E227-3B95-4B7B-97D8-31325B59A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041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FC44080-74BD-4CF6-AFC1-44F03A04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3C7A9BC-C38C-4CF9-84D5-FA9805BC1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DB645B11-FC12-4BF6-B1AE-1D64C8530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6D33121-D951-49F7-830D-2E8659B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7560-E8F6-4AAB-AE9C-AA19E128F987}" type="datetimeFigureOut">
              <a:rPr lang="es-AR" smtClean="0"/>
              <a:t>24/11/2021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7173DA4-8A57-4F5F-B2EC-82964A79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5F5BADBF-E3A7-457E-A7FC-7F82BD05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E227-3B95-4B7B-97D8-31325B59A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748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1C523C-083E-438F-BD71-EFE1925E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4BAEEF22-F3CA-4128-8462-13574CC9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CC0AF908-5255-431C-B4AE-F9CB0F57F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6726F594-7497-430A-BC68-A898FD652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F3E865A1-E248-40E1-9CA5-287DD9A4E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8C489626-8037-481A-8AB6-5CD31BE2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7560-E8F6-4AAB-AE9C-AA19E128F987}" type="datetimeFigureOut">
              <a:rPr lang="es-AR" smtClean="0"/>
              <a:t>24/11/2021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F25BD76C-684A-40B8-A75A-5873879E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0023D59B-1F67-443D-A582-1AC5DEDD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E227-3B95-4B7B-97D8-31325B59A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479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725882-BDB7-428E-945D-7E0175D1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930E4A41-1B7A-42B9-AE43-CF28592E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7560-E8F6-4AAB-AE9C-AA19E128F987}" type="datetimeFigureOut">
              <a:rPr lang="es-AR" smtClean="0"/>
              <a:t>24/11/2021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42C86289-39EA-4AB1-854B-60BD2223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B60724E1-05F2-4715-9268-CE44D75C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E227-3B95-4B7B-97D8-31325B59A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491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A148033B-7FA9-4B1D-8557-D98DB555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7560-E8F6-4AAB-AE9C-AA19E128F987}" type="datetimeFigureOut">
              <a:rPr lang="es-AR" smtClean="0"/>
              <a:t>24/11/2021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AA8FEAB8-6120-4D89-AF03-E0976618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25C3DD0-3127-46B0-BDB7-E75D4ABC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E227-3B95-4B7B-97D8-31325B59A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901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F07528E-98EF-4D0A-90C0-4DE0316D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4501315-B393-4521-9825-7A1561FB2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C2E9DF8-ABE7-491C-BEAF-69379E377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F08757C-BBB4-4308-AFED-A313B42D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7560-E8F6-4AAB-AE9C-AA19E128F987}" type="datetimeFigureOut">
              <a:rPr lang="es-AR" smtClean="0"/>
              <a:t>24/11/2021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5617364-0B06-468B-A3E1-3A683809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6833FF4-3C4E-46AC-96C5-47A2BED2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E227-3B95-4B7B-97D8-31325B59A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980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6D666C-CCCE-47C6-8DFE-4594D3FA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190981F-185E-470E-B343-61E736A5E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8CCA6FC-74A3-46C4-98A2-BBF6CCF28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D713333D-9064-4485-BD73-231D21E0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7560-E8F6-4AAB-AE9C-AA19E128F987}" type="datetimeFigureOut">
              <a:rPr lang="es-AR" smtClean="0"/>
              <a:t>24/11/2021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DE8C1324-FDD9-4D92-A7F2-BFDE6B17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84AD0E1-1EF1-49C5-BD4B-E1EF41A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E227-3B95-4B7B-97D8-31325B59A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872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AD8E80BB-8079-4E61-A8E9-DF7E5DA0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10A7CFD-02F3-4577-9CCB-6E0DAD57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19D551F-16A3-4081-B30E-52751B9D0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47560-E8F6-4AAB-AE9C-AA19E128F987}" type="datetimeFigureOut">
              <a:rPr lang="es-AR" smtClean="0"/>
              <a:t>24/11/2021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9F82996-B98D-4A74-8EDC-AF749CC7F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AE1DAF9-FF61-4034-B554-899A817C4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E227-3B95-4B7B-97D8-31325B59A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63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>
            <a:extLst>
              <a:ext uri="{FF2B5EF4-FFF2-40B4-BE49-F238E27FC236}">
                <a16:creationId xmlns="" xmlns:a16="http://schemas.microsoft.com/office/drawing/2014/main" id="{F35F3BF3-8763-4BD3-A3F8-111FED0FD159}"/>
              </a:ext>
            </a:extLst>
          </p:cNvPr>
          <p:cNvSpPr/>
          <p:nvPr/>
        </p:nvSpPr>
        <p:spPr>
          <a:xfrm flipV="1">
            <a:off x="-779145" y="0"/>
            <a:ext cx="13750290" cy="5062427"/>
          </a:xfrm>
          <a:prstGeom prst="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D9FA59-7145-41B4-AB32-B38D1CE7C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2940"/>
            <a:ext cx="9144000" cy="2387600"/>
          </a:xfrm>
        </p:spPr>
        <p:txBody>
          <a:bodyPr/>
          <a:lstStyle/>
          <a:p>
            <a:r>
              <a:rPr lang="es-AR" b="1" dirty="0">
                <a:ln w="28575">
                  <a:solidFill>
                    <a:schemeClr val="bg1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3000000000000" pitchFamily="2" charset="0"/>
              </a:rPr>
              <a:t>FOTO MULTA</a:t>
            </a:r>
          </a:p>
        </p:txBody>
      </p:sp>
    </p:spTree>
    <p:extLst>
      <p:ext uri="{BB962C8B-B14F-4D97-AF65-F5344CB8AC3E}">
        <p14:creationId xmlns:p14="http://schemas.microsoft.com/office/powerpoint/2010/main" val="3339890761"/>
      </p:ext>
    </p:extLst>
  </p:cSld>
  <p:clrMapOvr>
    <a:masterClrMapping/>
  </p:clrMapOvr>
  <p:transition spd="slow" advClick="0" advTm="3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: forma 5">
            <a:extLst>
              <a:ext uri="{FF2B5EF4-FFF2-40B4-BE49-F238E27FC236}">
                <a16:creationId xmlns="" xmlns:a16="http://schemas.microsoft.com/office/drawing/2014/main" id="{0099B5F3-57E4-4B2C-90C5-CC7225C950A4}"/>
              </a:ext>
            </a:extLst>
          </p:cNvPr>
          <p:cNvSpPr/>
          <p:nvPr/>
        </p:nvSpPr>
        <p:spPr>
          <a:xfrm rot="5400000" flipH="1" flipV="1">
            <a:off x="2656046" y="-2677954"/>
            <a:ext cx="6879908" cy="12192000"/>
          </a:xfrm>
          <a:custGeom>
            <a:avLst/>
            <a:gdLst>
              <a:gd name="connsiteX0" fmla="*/ 2182178 w 6879908"/>
              <a:gd name="connsiteY0" fmla="*/ 12192000 h 12192000"/>
              <a:gd name="connsiteX1" fmla="*/ 0 w 6879908"/>
              <a:gd name="connsiteY1" fmla="*/ 12192000 h 12192000"/>
              <a:gd name="connsiteX2" fmla="*/ 0 w 6879908"/>
              <a:gd name="connsiteY2" fmla="*/ 9631680 h 12192000"/>
              <a:gd name="connsiteX3" fmla="*/ 6879908 w 6879908"/>
              <a:gd name="connsiteY3" fmla="*/ 0 h 12192000"/>
              <a:gd name="connsiteX4" fmla="*/ 6879908 w 6879908"/>
              <a:gd name="connsiteY4" fmla="*/ 2560320 h 12192000"/>
              <a:gd name="connsiteX5" fmla="*/ 4697730 w 6879908"/>
              <a:gd name="connsiteY5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9908" h="12192000">
                <a:moveTo>
                  <a:pt x="2182178" y="12192000"/>
                </a:moveTo>
                <a:lnTo>
                  <a:pt x="0" y="12192000"/>
                </a:lnTo>
                <a:lnTo>
                  <a:pt x="0" y="9631680"/>
                </a:lnTo>
                <a:close/>
                <a:moveTo>
                  <a:pt x="6879908" y="0"/>
                </a:moveTo>
                <a:lnTo>
                  <a:pt x="6879908" y="2560320"/>
                </a:lnTo>
                <a:lnTo>
                  <a:pt x="469773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A4B16CF-090D-45E7-8F6B-FA9E02A7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b="1" dirty="0">
                <a:ln w="19050">
                  <a:solidFill>
                    <a:schemeClr val="tx1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3000000000000" pitchFamily="2" charset="0"/>
              </a:rPr>
              <a:t>¿En que consiste?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="" xmlns:a16="http://schemas.microsoft.com/office/drawing/2014/main" id="{8FDE5A0C-C1E1-4625-9882-A50AE2C6A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76" y="2077721"/>
            <a:ext cx="1978866" cy="1978866"/>
          </a:xfr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84DB38BE-9469-46C8-A887-B32FD1BFFE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72" y="2637858"/>
            <a:ext cx="2636520" cy="116282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99573CB5-8CBC-46A9-A4E3-6B364393DC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94" y="2093652"/>
            <a:ext cx="1978866" cy="197886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="" xmlns:a16="http://schemas.microsoft.com/office/drawing/2014/main" id="{D7B876E9-A17D-4B76-8A2D-47122C617B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31" y="2376650"/>
            <a:ext cx="1897693" cy="1897693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="" xmlns:a16="http://schemas.microsoft.com/office/drawing/2014/main" id="{2B0222E6-76F9-4399-877C-9D5DAD6B2404}"/>
              </a:ext>
            </a:extLst>
          </p:cNvPr>
          <p:cNvSpPr/>
          <p:nvPr/>
        </p:nvSpPr>
        <p:spPr>
          <a:xfrm>
            <a:off x="5498127" y="2926080"/>
            <a:ext cx="375118" cy="5029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: a la derecha 16">
            <a:extLst>
              <a:ext uri="{FF2B5EF4-FFF2-40B4-BE49-F238E27FC236}">
                <a16:creationId xmlns="" xmlns:a16="http://schemas.microsoft.com/office/drawing/2014/main" id="{9A91111F-FB4A-453C-80B2-1B4C6736A270}"/>
              </a:ext>
            </a:extLst>
          </p:cNvPr>
          <p:cNvSpPr/>
          <p:nvPr/>
        </p:nvSpPr>
        <p:spPr>
          <a:xfrm>
            <a:off x="8630475" y="2911135"/>
            <a:ext cx="333014" cy="5029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9080682"/>
      </p:ext>
    </p:extLst>
  </p:cSld>
  <p:clrMapOvr>
    <a:masterClrMapping/>
  </p:clrMapOvr>
  <p:transition spd="slow" advClick="0" advTm="10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9167 0.001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0.04752 0.0034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07058 0.0011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6" grpId="1" animBg="1"/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9FBF4FA-2B5B-43F9-8576-8A8AD64A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7200" b="1" dirty="0">
                <a:ln w="28575">
                  <a:solidFill>
                    <a:schemeClr val="tx1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3000000000000" pitchFamily="2" charset="0"/>
              </a:rPr>
              <a:t>Prueba</a:t>
            </a:r>
          </a:p>
        </p:txBody>
      </p:sp>
      <p:sp>
        <p:nvSpPr>
          <p:cNvPr id="4" name="Forma libre: forma 3">
            <a:extLst>
              <a:ext uri="{FF2B5EF4-FFF2-40B4-BE49-F238E27FC236}">
                <a16:creationId xmlns="" xmlns:a16="http://schemas.microsoft.com/office/drawing/2014/main" id="{37EE5B49-8DB6-4F82-9E4A-0CF85FE6F013}"/>
              </a:ext>
            </a:extLst>
          </p:cNvPr>
          <p:cNvSpPr/>
          <p:nvPr/>
        </p:nvSpPr>
        <p:spPr>
          <a:xfrm rot="16200000" flipH="1">
            <a:off x="2656046" y="-2677954"/>
            <a:ext cx="6879908" cy="12192000"/>
          </a:xfrm>
          <a:custGeom>
            <a:avLst/>
            <a:gdLst>
              <a:gd name="connsiteX0" fmla="*/ 2182178 w 6879908"/>
              <a:gd name="connsiteY0" fmla="*/ 12192000 h 12192000"/>
              <a:gd name="connsiteX1" fmla="*/ 0 w 6879908"/>
              <a:gd name="connsiteY1" fmla="*/ 12192000 h 12192000"/>
              <a:gd name="connsiteX2" fmla="*/ 0 w 6879908"/>
              <a:gd name="connsiteY2" fmla="*/ 9631680 h 12192000"/>
              <a:gd name="connsiteX3" fmla="*/ 6879908 w 6879908"/>
              <a:gd name="connsiteY3" fmla="*/ 0 h 12192000"/>
              <a:gd name="connsiteX4" fmla="*/ 6879908 w 6879908"/>
              <a:gd name="connsiteY4" fmla="*/ 2560320 h 12192000"/>
              <a:gd name="connsiteX5" fmla="*/ 4697730 w 6879908"/>
              <a:gd name="connsiteY5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9908" h="12192000">
                <a:moveTo>
                  <a:pt x="2182178" y="12192000"/>
                </a:moveTo>
                <a:lnTo>
                  <a:pt x="0" y="12192000"/>
                </a:lnTo>
                <a:lnTo>
                  <a:pt x="0" y="9631680"/>
                </a:lnTo>
                <a:close/>
                <a:moveTo>
                  <a:pt x="6879908" y="0"/>
                </a:moveTo>
                <a:lnTo>
                  <a:pt x="6879908" y="2560320"/>
                </a:lnTo>
                <a:lnTo>
                  <a:pt x="469773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31" y="1690688"/>
            <a:ext cx="4776536" cy="47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49181"/>
      </p:ext>
    </p:extLst>
  </p:cSld>
  <p:clrMapOvr>
    <a:masterClrMapping/>
  </p:clrMapOvr>
  <p:transition spd="slow" advClick="0" advTm="8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8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Oswald</vt:lpstr>
      <vt:lpstr>Tema de Office</vt:lpstr>
      <vt:lpstr>FOTO MULTA</vt:lpstr>
      <vt:lpstr>¿En que consiste?</vt:lpstr>
      <vt:lpstr>Prueba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 MULTA</dc:title>
  <dc:creator>tomas varas</dc:creator>
  <cp:lastModifiedBy>tomas varas</cp:lastModifiedBy>
  <cp:revision>11</cp:revision>
  <dcterms:created xsi:type="dcterms:W3CDTF">2021-10-05T17:33:36Z</dcterms:created>
  <dcterms:modified xsi:type="dcterms:W3CDTF">2021-11-25T00:10:57Z</dcterms:modified>
</cp:coreProperties>
</file>