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7"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838"/>
    <a:srgbClr val="E46B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E2BC97-AC88-5D47-9D61-42A4E9845AC6}" v="290" dt="2021-02-08T14:12:42.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p:restoredTop sz="96327"/>
  </p:normalViewPr>
  <p:slideViewPr>
    <p:cSldViewPr snapToGrid="0" snapToObjects="1">
      <p:cViewPr>
        <p:scale>
          <a:sx n="79" d="100"/>
          <a:sy n="79" d="100"/>
        </p:scale>
        <p:origin x="31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GB"/>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414EFB0-7195-4C42-9FBF-5060687FA534}" type="datetimeFigureOut">
              <a:rPr lang="en-US" smtClean="0"/>
              <a:t>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367456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14EFB0-7195-4C42-9FBF-5060687FA534}" type="datetimeFigureOut">
              <a:rPr lang="en-US" smtClean="0"/>
              <a:t>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171328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14EFB0-7195-4C42-9FBF-5060687FA534}" type="datetimeFigureOut">
              <a:rPr lang="en-US" smtClean="0"/>
              <a:t>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162986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414EFB0-7195-4C42-9FBF-5060687FA534}" type="datetimeFigureOut">
              <a:rPr lang="en-US" smtClean="0"/>
              <a:t>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210216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GB"/>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14EFB0-7195-4C42-9FBF-5060687FA534}" type="datetimeFigureOut">
              <a:rPr lang="en-US" smtClean="0"/>
              <a:t>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37094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414EFB0-7195-4C42-9FBF-5060687FA534}" type="datetimeFigureOut">
              <a:rPr lang="en-US" smtClean="0"/>
              <a:t>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22983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GB"/>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GB"/>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414EFB0-7195-4C42-9FBF-5060687FA534}" type="datetimeFigureOut">
              <a:rPr lang="en-US" smtClean="0"/>
              <a:t>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106603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414EFB0-7195-4C42-9FBF-5060687FA534}" type="datetimeFigureOut">
              <a:rPr lang="en-US" smtClean="0"/>
              <a:t>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2769867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4EFB0-7195-4C42-9FBF-5060687FA534}" type="datetimeFigureOut">
              <a:rPr lang="en-US" smtClean="0"/>
              <a:t>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382664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GB"/>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GB"/>
              <a:t>Click to edit Master text styles</a:t>
            </a:r>
          </a:p>
        </p:txBody>
      </p:sp>
      <p:sp>
        <p:nvSpPr>
          <p:cNvPr id="5" name="Date Placeholder 4"/>
          <p:cNvSpPr>
            <a:spLocks noGrp="1"/>
          </p:cNvSpPr>
          <p:nvPr>
            <p:ph type="dt" sz="half" idx="10"/>
          </p:nvPr>
        </p:nvSpPr>
        <p:spPr/>
        <p:txBody>
          <a:bodyPr/>
          <a:lstStyle/>
          <a:p>
            <a:fld id="{8414EFB0-7195-4C42-9FBF-5060687FA534}" type="datetimeFigureOut">
              <a:rPr lang="en-US" smtClean="0"/>
              <a:t>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312225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GB"/>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GB"/>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GB"/>
              <a:t>Click to edit Master text styles</a:t>
            </a:r>
          </a:p>
        </p:txBody>
      </p:sp>
      <p:sp>
        <p:nvSpPr>
          <p:cNvPr id="5" name="Date Placeholder 4"/>
          <p:cNvSpPr>
            <a:spLocks noGrp="1"/>
          </p:cNvSpPr>
          <p:nvPr>
            <p:ph type="dt" sz="half" idx="10"/>
          </p:nvPr>
        </p:nvSpPr>
        <p:spPr/>
        <p:txBody>
          <a:bodyPr/>
          <a:lstStyle/>
          <a:p>
            <a:fld id="{8414EFB0-7195-4C42-9FBF-5060687FA534}" type="datetimeFigureOut">
              <a:rPr lang="en-US" smtClean="0"/>
              <a:t>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8789-4FA3-4A48-AB2C-680BED87BF56}" type="slidenum">
              <a:rPr lang="en-US" smtClean="0"/>
              <a:t>‹#›</a:t>
            </a:fld>
            <a:endParaRPr lang="en-US"/>
          </a:p>
        </p:txBody>
      </p:sp>
    </p:spTree>
    <p:extLst>
      <p:ext uri="{BB962C8B-B14F-4D97-AF65-F5344CB8AC3E}">
        <p14:creationId xmlns:p14="http://schemas.microsoft.com/office/powerpoint/2010/main" val="355465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8414EFB0-7195-4C42-9FBF-5060687FA534}" type="datetimeFigureOut">
              <a:rPr lang="en-US" smtClean="0"/>
              <a:t>2/8/21</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6B18789-4FA3-4A48-AB2C-680BED87BF56}" type="slidenum">
              <a:rPr lang="en-US" smtClean="0"/>
              <a:t>‹#›</a:t>
            </a:fld>
            <a:endParaRPr lang="en-US"/>
          </a:p>
        </p:txBody>
      </p:sp>
    </p:spTree>
    <p:extLst>
      <p:ext uri="{BB962C8B-B14F-4D97-AF65-F5344CB8AC3E}">
        <p14:creationId xmlns:p14="http://schemas.microsoft.com/office/powerpoint/2010/main" val="6558152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microsoft.com/office/2007/relationships/hdphoto" Target="../media/hdphoto7.wdp"/><Relationship Id="rId3" Type="http://schemas.openxmlformats.org/officeDocument/2006/relationships/image" Target="../media/image2.png"/><Relationship Id="rId21" Type="http://schemas.microsoft.com/office/2007/relationships/hdphoto" Target="../media/hdphoto9.wdp"/><Relationship Id="rId7" Type="http://schemas.microsoft.com/office/2007/relationships/hdphoto" Target="../media/hdphoto2.wdp"/><Relationship Id="rId12" Type="http://schemas.microsoft.com/office/2007/relationships/hdphoto" Target="../media/hdphoto5.wdp"/><Relationship Id="rId17" Type="http://schemas.openxmlformats.org/officeDocument/2006/relationships/image" Target="../media/image10.png"/><Relationship Id="rId2" Type="http://schemas.openxmlformats.org/officeDocument/2006/relationships/image" Target="../media/image1.jpg"/><Relationship Id="rId16" Type="http://schemas.openxmlformats.org/officeDocument/2006/relationships/image" Target="../media/image9.png"/><Relationship Id="rId20" Type="http://schemas.microsoft.com/office/2007/relationships/hdphoto" Target="../media/hdphoto8.wdp"/><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8.png"/><Relationship Id="rId23" Type="http://schemas.microsoft.com/office/2007/relationships/hdphoto" Target="../media/hdphoto10.wdp"/><Relationship Id="rId10" Type="http://schemas.openxmlformats.org/officeDocument/2006/relationships/image" Target="../media/image6.png"/><Relationship Id="rId19" Type="http://schemas.openxmlformats.org/officeDocument/2006/relationships/image" Target="../media/image11.png"/><Relationship Id="rId4" Type="http://schemas.openxmlformats.org/officeDocument/2006/relationships/image" Target="../media/image3.png"/><Relationship Id="rId9" Type="http://schemas.microsoft.com/office/2007/relationships/hdphoto" Target="../media/hdphoto3.wdp"/><Relationship Id="rId14" Type="http://schemas.microsoft.com/office/2007/relationships/hdphoto" Target="../media/hdphoto6.wdp"/><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1" name="Picture 30" descr="A picture containing star, outdoor object, night, night sky&#10;&#10;Description automatically generated">
            <a:extLst>
              <a:ext uri="{FF2B5EF4-FFF2-40B4-BE49-F238E27FC236}">
                <a16:creationId xmlns:a16="http://schemas.microsoft.com/office/drawing/2014/main" id="{7E82ECAC-D2E6-8744-83B9-2CECF1196B57}"/>
              </a:ext>
            </a:extLst>
          </p:cNvPr>
          <p:cNvPicPr>
            <a:picLocks noChangeAspect="1"/>
          </p:cNvPicPr>
          <p:nvPr/>
        </p:nvPicPr>
        <p:blipFill rotWithShape="1">
          <a:blip r:embed="rId2"/>
          <a:srcRect l="25052"/>
          <a:stretch/>
        </p:blipFill>
        <p:spPr>
          <a:xfrm rot="5400000">
            <a:off x="-3098320" y="3132344"/>
            <a:ext cx="21269443" cy="15072803"/>
          </a:xfrm>
          <a:prstGeom prst="rect">
            <a:avLst/>
          </a:prstGeom>
        </p:spPr>
      </p:pic>
      <p:sp>
        <p:nvSpPr>
          <p:cNvPr id="5" name="TextBox 4">
            <a:extLst>
              <a:ext uri="{FF2B5EF4-FFF2-40B4-BE49-F238E27FC236}">
                <a16:creationId xmlns:a16="http://schemas.microsoft.com/office/drawing/2014/main" id="{A88E916E-3E06-1D43-B44D-01BB246F54CC}"/>
              </a:ext>
            </a:extLst>
          </p:cNvPr>
          <p:cNvSpPr txBox="1"/>
          <p:nvPr/>
        </p:nvSpPr>
        <p:spPr>
          <a:xfrm>
            <a:off x="3000449" y="259151"/>
            <a:ext cx="9897951" cy="1569660"/>
          </a:xfrm>
          <a:prstGeom prst="rect">
            <a:avLst/>
          </a:prstGeom>
          <a:noFill/>
        </p:spPr>
        <p:txBody>
          <a:bodyPr wrap="square" rtlCol="0">
            <a:spAutoFit/>
          </a:bodyPr>
          <a:lstStyle/>
          <a:p>
            <a:r>
              <a:rPr lang="en-US" sz="4800" dirty="0">
                <a:solidFill>
                  <a:schemeClr val="bg1"/>
                </a:solidFill>
                <a:latin typeface="Futura Medium" panose="020B0602020204020303" pitchFamily="34" charset="-79"/>
                <a:cs typeface="Futura Medium" panose="020B0602020204020303" pitchFamily="34" charset="-79"/>
              </a:rPr>
              <a:t>Simulating Hard Sphere Interactions in Multiple Dimensions</a:t>
            </a:r>
          </a:p>
        </p:txBody>
      </p:sp>
      <p:pic>
        <p:nvPicPr>
          <p:cNvPr id="6" name="Picture 5" descr="Logo&#10;&#10;Description automatically generated">
            <a:extLst>
              <a:ext uri="{FF2B5EF4-FFF2-40B4-BE49-F238E27FC236}">
                <a16:creationId xmlns:a16="http://schemas.microsoft.com/office/drawing/2014/main" id="{B2E7247C-ED79-BC48-84E9-7EAB7B5274E4}"/>
              </a:ext>
            </a:extLst>
          </p:cNvPr>
          <p:cNvPicPr>
            <a:picLocks noChangeAspect="1"/>
          </p:cNvPicPr>
          <p:nvPr/>
        </p:nvPicPr>
        <p:blipFill>
          <a:blip r:embed="rId3"/>
          <a:stretch>
            <a:fillRect/>
          </a:stretch>
        </p:blipFill>
        <p:spPr>
          <a:xfrm>
            <a:off x="12555729" y="286929"/>
            <a:ext cx="2455042" cy="1072035"/>
          </a:xfrm>
          <a:prstGeom prst="rect">
            <a:avLst/>
          </a:prstGeom>
        </p:spPr>
      </p:pic>
      <p:sp>
        <p:nvSpPr>
          <p:cNvPr id="8" name="TextBox 7">
            <a:extLst>
              <a:ext uri="{FF2B5EF4-FFF2-40B4-BE49-F238E27FC236}">
                <a16:creationId xmlns:a16="http://schemas.microsoft.com/office/drawing/2014/main" id="{D17FAA92-AF93-D54C-A88B-E9570E71FD78}"/>
              </a:ext>
            </a:extLst>
          </p:cNvPr>
          <p:cNvSpPr txBox="1"/>
          <p:nvPr/>
        </p:nvSpPr>
        <p:spPr>
          <a:xfrm>
            <a:off x="2996180" y="2079406"/>
            <a:ext cx="10178758" cy="1015663"/>
          </a:xfrm>
          <a:prstGeom prst="rect">
            <a:avLst/>
          </a:prstGeom>
          <a:noFill/>
        </p:spPr>
        <p:txBody>
          <a:bodyPr wrap="square" rtlCol="0">
            <a:spAutoFit/>
          </a:bodyPr>
          <a:lstStyle/>
          <a:p>
            <a:r>
              <a:rPr lang="en-US" sz="2000" dirty="0">
                <a:solidFill>
                  <a:schemeClr val="bg1"/>
                </a:solidFill>
                <a:latin typeface="Futura Medium" panose="020B0602020204020303" pitchFamily="34" charset="-79"/>
                <a:cs typeface="Futura Medium" panose="020B0602020204020303" pitchFamily="34" charset="-79"/>
              </a:rPr>
              <a:t>This project aims to investigate hard sphere interactions in multiple dimensions by using Monte Carlo simulations to analyse their structural signatures and learn more about liquid-solid phase transitions and the processes that drive them </a:t>
            </a:r>
          </a:p>
        </p:txBody>
      </p:sp>
      <p:sp>
        <p:nvSpPr>
          <p:cNvPr id="9" name="TextBox 8">
            <a:extLst>
              <a:ext uri="{FF2B5EF4-FFF2-40B4-BE49-F238E27FC236}">
                <a16:creationId xmlns:a16="http://schemas.microsoft.com/office/drawing/2014/main" id="{787207E1-82A8-A046-B598-4CBBEF8C4537}"/>
              </a:ext>
            </a:extLst>
          </p:cNvPr>
          <p:cNvSpPr txBox="1"/>
          <p:nvPr/>
        </p:nvSpPr>
        <p:spPr>
          <a:xfrm>
            <a:off x="497480" y="4206322"/>
            <a:ext cx="5455248" cy="1787412"/>
          </a:xfrm>
          <a:prstGeom prst="rect">
            <a:avLst/>
          </a:prstGeom>
          <a:noFill/>
        </p:spPr>
        <p:txBody>
          <a:bodyPr wrap="square" rtlCol="0">
            <a:spAutoFit/>
          </a:bodyPr>
          <a:lstStyle/>
          <a:p>
            <a:pPr>
              <a:spcBef>
                <a:spcPct val="0"/>
              </a:spcBef>
            </a:pPr>
            <a:r>
              <a:rPr lang="en-US" altLang="fr-FR" sz="1836" dirty="0">
                <a:solidFill>
                  <a:schemeClr val="bg1"/>
                </a:solidFill>
                <a:latin typeface="Arial" panose="020B0604020202020204" pitchFamily="34" charset="0"/>
                <a:ea typeface="Meiryo" panose="020B0604030504040204" pitchFamily="34" charset="-128"/>
                <a:cs typeface="Arial" panose="020B0604020202020204" pitchFamily="34" charset="0"/>
              </a:rPr>
              <a:t>Hard spheres act as model particles, defined as impenetrable spheres which do not interact and cannot overlap each other. By simulating their interactions within a confined space, we can learn more about the processes that drive their phase transitions </a:t>
            </a:r>
          </a:p>
        </p:txBody>
      </p:sp>
      <p:sp>
        <p:nvSpPr>
          <p:cNvPr id="11" name="TextBox 10">
            <a:extLst>
              <a:ext uri="{FF2B5EF4-FFF2-40B4-BE49-F238E27FC236}">
                <a16:creationId xmlns:a16="http://schemas.microsoft.com/office/drawing/2014/main" id="{5FAB0C34-7FDE-BF40-B683-EF8AF296E09E}"/>
              </a:ext>
            </a:extLst>
          </p:cNvPr>
          <p:cNvSpPr txBox="1"/>
          <p:nvPr/>
        </p:nvSpPr>
        <p:spPr>
          <a:xfrm>
            <a:off x="514217" y="11729753"/>
            <a:ext cx="5455248" cy="2069926"/>
          </a:xfrm>
          <a:prstGeom prst="rect">
            <a:avLst/>
          </a:prstGeom>
          <a:noFill/>
        </p:spPr>
        <p:txBody>
          <a:bodyPr wrap="square" rtlCol="0">
            <a:spAutoFit/>
          </a:bodyPr>
          <a:lstStyle/>
          <a:p>
            <a:r>
              <a:rPr lang="en-US" sz="1836" dirty="0">
                <a:solidFill>
                  <a:schemeClr val="bg1"/>
                </a:solidFill>
                <a:latin typeface="Arial" panose="020B0604020202020204" pitchFamily="34" charset="0"/>
                <a:cs typeface="Arial" panose="020B0604020202020204" pitchFamily="34" charset="0"/>
              </a:rPr>
              <a:t>The structural significance of the liquid-solid phase transition can be analysed by calculating the pair distribution function for each configuration of the hard spheres. The function describes how density varies as a function of distance from a reference particle and is normalized by the bulk density of the system. </a:t>
            </a:r>
          </a:p>
        </p:txBody>
      </p:sp>
      <p:sp>
        <p:nvSpPr>
          <p:cNvPr id="12" name="TextBox 11">
            <a:extLst>
              <a:ext uri="{FF2B5EF4-FFF2-40B4-BE49-F238E27FC236}">
                <a16:creationId xmlns:a16="http://schemas.microsoft.com/office/drawing/2014/main" id="{5D3FC8EB-EC1D-2445-84DD-B3D20009A932}"/>
              </a:ext>
            </a:extLst>
          </p:cNvPr>
          <p:cNvSpPr txBox="1"/>
          <p:nvPr/>
        </p:nvSpPr>
        <p:spPr>
          <a:xfrm>
            <a:off x="513404" y="3572188"/>
            <a:ext cx="3476135" cy="522772"/>
          </a:xfrm>
          <a:prstGeom prst="rect">
            <a:avLst/>
          </a:prstGeom>
          <a:noFill/>
        </p:spPr>
        <p:txBody>
          <a:bodyPr wrap="square" rtlCol="0">
            <a:spAutoFit/>
          </a:bodyPr>
          <a:lstStyle/>
          <a:p>
            <a:r>
              <a:rPr lang="en-US" sz="2797" dirty="0">
                <a:solidFill>
                  <a:schemeClr val="bg1"/>
                </a:solidFill>
                <a:latin typeface="Futura Medium" panose="020B0602020204020303" pitchFamily="34" charset="-79"/>
                <a:cs typeface="Futura Medium" panose="020B0602020204020303" pitchFamily="34" charset="-79"/>
              </a:rPr>
              <a:t>Hard Sphere Model</a:t>
            </a:r>
          </a:p>
        </p:txBody>
      </p:sp>
      <p:grpSp>
        <p:nvGrpSpPr>
          <p:cNvPr id="37" name="Group 36">
            <a:extLst>
              <a:ext uri="{FF2B5EF4-FFF2-40B4-BE49-F238E27FC236}">
                <a16:creationId xmlns:a16="http://schemas.microsoft.com/office/drawing/2014/main" id="{A09EB698-867E-B748-B5BE-56F765BE18BA}"/>
              </a:ext>
            </a:extLst>
          </p:cNvPr>
          <p:cNvGrpSpPr/>
          <p:nvPr/>
        </p:nvGrpSpPr>
        <p:grpSpPr>
          <a:xfrm>
            <a:off x="514217" y="7886705"/>
            <a:ext cx="5455248" cy="2719807"/>
            <a:chOff x="497480" y="7954242"/>
            <a:chExt cx="5455248" cy="2719807"/>
          </a:xfrm>
        </p:grpSpPr>
        <p:sp>
          <p:nvSpPr>
            <p:cNvPr id="10" name="TextBox 9">
              <a:extLst>
                <a:ext uri="{FF2B5EF4-FFF2-40B4-BE49-F238E27FC236}">
                  <a16:creationId xmlns:a16="http://schemas.microsoft.com/office/drawing/2014/main" id="{7691F3C0-0F5A-3C4C-92B3-2A88ACD73F0C}"/>
                </a:ext>
              </a:extLst>
            </p:cNvPr>
            <p:cNvSpPr txBox="1"/>
            <p:nvPr/>
          </p:nvSpPr>
          <p:spPr>
            <a:xfrm>
              <a:off x="497480" y="8604123"/>
              <a:ext cx="5455248" cy="2069926"/>
            </a:xfrm>
            <a:prstGeom prst="rect">
              <a:avLst/>
            </a:prstGeom>
            <a:noFill/>
          </p:spPr>
          <p:txBody>
            <a:bodyPr wrap="square" rtlCol="0">
              <a:spAutoFit/>
            </a:bodyPr>
            <a:lstStyle/>
            <a:p>
              <a:r>
                <a:rPr lang="en-US" sz="1836" dirty="0">
                  <a:solidFill>
                    <a:schemeClr val="bg1"/>
                  </a:solidFill>
                  <a:latin typeface="Arial" panose="020B0604020202020204" pitchFamily="34" charset="0"/>
                  <a:cs typeface="Arial" panose="020B0604020202020204" pitchFamily="34" charset="0"/>
                </a:rPr>
                <a:t>The Monte Carlo Simulation uses an algorithm that relies on repeated sampling to obtain the properties of the system averaging over the possible states. </a:t>
              </a:r>
              <a:r>
                <a:rPr lang="en-US" altLang="fr-FR" sz="1836" dirty="0">
                  <a:solidFill>
                    <a:schemeClr val="bg1"/>
                  </a:solidFill>
                  <a:latin typeface="Arial" panose="020B0604020202020204" pitchFamily="34" charset="0"/>
                  <a:cs typeface="Arial" panose="020B0604020202020204" pitchFamily="34" charset="0"/>
                </a:rPr>
                <a:t>As there are too many states to visit using the hard sphere model, random sampling is used to predict the information the system holds [1].</a:t>
              </a:r>
              <a:endParaRPr lang="en-US" sz="1836"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0A8BE81-F958-EB40-BA71-89BED6938B08}"/>
                </a:ext>
              </a:extLst>
            </p:cNvPr>
            <p:cNvSpPr txBox="1"/>
            <p:nvPr/>
          </p:nvSpPr>
          <p:spPr>
            <a:xfrm>
              <a:off x="543155" y="7954242"/>
              <a:ext cx="4112786" cy="522772"/>
            </a:xfrm>
            <a:prstGeom prst="rect">
              <a:avLst/>
            </a:prstGeom>
            <a:noFill/>
          </p:spPr>
          <p:txBody>
            <a:bodyPr wrap="square" rtlCol="0">
              <a:spAutoFit/>
            </a:bodyPr>
            <a:lstStyle/>
            <a:p>
              <a:r>
                <a:rPr lang="en-US" sz="2797" dirty="0">
                  <a:solidFill>
                    <a:schemeClr val="bg1"/>
                  </a:solidFill>
                  <a:latin typeface="Futura Medium" panose="020B0602020204020303" pitchFamily="34" charset="-79"/>
                  <a:cs typeface="Futura Medium" panose="020B0602020204020303" pitchFamily="34" charset="-79"/>
                </a:rPr>
                <a:t>Monte Carlo Simulation</a:t>
              </a:r>
            </a:p>
          </p:txBody>
        </p:sp>
      </p:grpSp>
      <p:sp>
        <p:nvSpPr>
          <p:cNvPr id="14" name="TextBox 13">
            <a:extLst>
              <a:ext uri="{FF2B5EF4-FFF2-40B4-BE49-F238E27FC236}">
                <a16:creationId xmlns:a16="http://schemas.microsoft.com/office/drawing/2014/main" id="{83B49A44-FB40-7543-8211-5398B7DFCC7F}"/>
              </a:ext>
            </a:extLst>
          </p:cNvPr>
          <p:cNvSpPr txBox="1"/>
          <p:nvPr/>
        </p:nvSpPr>
        <p:spPr>
          <a:xfrm>
            <a:off x="529608" y="11178574"/>
            <a:ext cx="4401098" cy="522772"/>
          </a:xfrm>
          <a:prstGeom prst="rect">
            <a:avLst/>
          </a:prstGeom>
          <a:noFill/>
        </p:spPr>
        <p:txBody>
          <a:bodyPr wrap="square" rtlCol="0">
            <a:spAutoFit/>
          </a:bodyPr>
          <a:lstStyle/>
          <a:p>
            <a:r>
              <a:rPr lang="en-US" sz="2797" dirty="0">
                <a:solidFill>
                  <a:schemeClr val="bg1"/>
                </a:solidFill>
                <a:latin typeface="Futura Medium" panose="020B0602020204020303" pitchFamily="34" charset="-79"/>
                <a:cs typeface="Futura Medium" panose="020B0602020204020303" pitchFamily="34" charset="-79"/>
              </a:rPr>
              <a:t>Pair Distribution Function</a:t>
            </a:r>
          </a:p>
        </p:txBody>
      </p:sp>
      <p:sp>
        <p:nvSpPr>
          <p:cNvPr id="25" name="TextBox 24">
            <a:extLst>
              <a:ext uri="{FF2B5EF4-FFF2-40B4-BE49-F238E27FC236}">
                <a16:creationId xmlns:a16="http://schemas.microsoft.com/office/drawing/2014/main" id="{6F47D1A4-789B-5C40-BC59-3B5EB3790A6C}"/>
              </a:ext>
            </a:extLst>
          </p:cNvPr>
          <p:cNvSpPr txBox="1"/>
          <p:nvPr/>
        </p:nvSpPr>
        <p:spPr>
          <a:xfrm>
            <a:off x="497480" y="15446422"/>
            <a:ext cx="5455248" cy="1504899"/>
          </a:xfrm>
          <a:prstGeom prst="rect">
            <a:avLst/>
          </a:prstGeom>
          <a:noFill/>
        </p:spPr>
        <p:txBody>
          <a:bodyPr wrap="square" rtlCol="0">
            <a:spAutoFit/>
          </a:bodyPr>
          <a:lstStyle/>
          <a:p>
            <a:r>
              <a:rPr lang="en-US" sz="1836" dirty="0">
                <a:solidFill>
                  <a:schemeClr val="bg1"/>
                </a:solidFill>
                <a:latin typeface="Arial" panose="020B0604020202020204" pitchFamily="34" charset="0"/>
                <a:cs typeface="Arial" panose="020B0604020202020204" pitchFamily="34" charset="0"/>
              </a:rPr>
              <a:t>It achieves this by counting the number of particles within a shell of thickness </a:t>
            </a:r>
            <a:r>
              <a:rPr lang="en-US" sz="1836" b="1" i="1" dirty="0">
                <a:solidFill>
                  <a:schemeClr val="bg1"/>
                </a:solidFill>
                <a:latin typeface="Arial" panose="020B0604020202020204" pitchFamily="34" charset="0"/>
                <a:cs typeface="Arial" panose="020B0604020202020204" pitchFamily="34" charset="0"/>
              </a:rPr>
              <a:t>dr </a:t>
            </a:r>
            <a:r>
              <a:rPr lang="en-US" sz="1836" dirty="0">
                <a:solidFill>
                  <a:schemeClr val="bg1"/>
                </a:solidFill>
                <a:latin typeface="Arial" panose="020B0604020202020204" pitchFamily="34" charset="0"/>
                <a:cs typeface="Arial" panose="020B0604020202020204" pitchFamily="34" charset="0"/>
              </a:rPr>
              <a:t>at increasing distances </a:t>
            </a:r>
            <a:r>
              <a:rPr lang="en-US" sz="1836" b="1" i="1" dirty="0">
                <a:solidFill>
                  <a:schemeClr val="bg1"/>
                </a:solidFill>
                <a:latin typeface="Arial" panose="020B0604020202020204" pitchFamily="34" charset="0"/>
                <a:cs typeface="Arial" panose="020B0604020202020204" pitchFamily="34" charset="0"/>
              </a:rPr>
              <a:t>r </a:t>
            </a:r>
            <a:r>
              <a:rPr lang="en-US" sz="1836" dirty="0">
                <a:solidFill>
                  <a:schemeClr val="bg1"/>
                </a:solidFill>
                <a:latin typeface="Arial" panose="020B0604020202020204" pitchFamily="34" charset="0"/>
                <a:cs typeface="Arial" panose="020B0604020202020204" pitchFamily="34" charset="0"/>
              </a:rPr>
              <a:t>away from the reference particle. This process is repeated for each particle and averaged out to create a plot [2].</a:t>
            </a:r>
          </a:p>
        </p:txBody>
      </p:sp>
      <p:pic>
        <p:nvPicPr>
          <p:cNvPr id="27" name="Picture 26" descr="Text&#10;&#10;Description automatically generated">
            <a:extLst>
              <a:ext uri="{FF2B5EF4-FFF2-40B4-BE49-F238E27FC236}">
                <a16:creationId xmlns:a16="http://schemas.microsoft.com/office/drawing/2014/main" id="{8BF92DB8-DBEA-8D4F-8110-641A30DDF59E}"/>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Effect>
                      <a14:colorTemperature colorTemp="4700"/>
                    </a14:imgEffect>
                    <a14:imgEffect>
                      <a14:saturation sat="0"/>
                    </a14:imgEffect>
                    <a14:imgEffect>
                      <a14:brightnessContrast bright="40000" contrast="40000"/>
                    </a14:imgEffect>
                  </a14:imgLayer>
                </a14:imgProps>
              </a:ext>
            </a:extLst>
          </a:blip>
          <a:stretch>
            <a:fillRect/>
          </a:stretch>
        </p:blipFill>
        <p:spPr>
          <a:xfrm>
            <a:off x="1655391" y="13594919"/>
            <a:ext cx="2690118" cy="1057346"/>
          </a:xfrm>
          <a:prstGeom prst="rect">
            <a:avLst/>
          </a:prstGeom>
        </p:spPr>
      </p:pic>
      <p:pic>
        <p:nvPicPr>
          <p:cNvPr id="29" name="Picture 28" descr="A picture containing graphical user interface&#10;&#10;Description automatically generated">
            <a:extLst>
              <a:ext uri="{FF2B5EF4-FFF2-40B4-BE49-F238E27FC236}">
                <a16:creationId xmlns:a16="http://schemas.microsoft.com/office/drawing/2014/main" id="{CF320312-2C5B-3040-A79B-EC9F4CC28FEC}"/>
              </a:ext>
            </a:extLst>
          </p:cNvPr>
          <p:cNvPicPr>
            <a:picLocks noChangeAspect="1"/>
          </p:cNvPicPr>
          <p:nvPr/>
        </p:nvPicPr>
        <p:blipFill>
          <a:blip r:embed="rId6">
            <a:extLst>
              <a:ext uri="{BEBA8EAE-BF5A-486C-A8C5-ECC9F3942E4B}">
                <a14:imgProps xmlns:a14="http://schemas.microsoft.com/office/drawing/2010/main">
                  <a14:imgLayer r:embed="rId7">
                    <a14:imgEffect>
                      <a14:artisticPhotocopy/>
                    </a14:imgEffect>
                    <a14:imgEffect>
                      <a14:brightnessContrast bright="40000" contrast="40000"/>
                    </a14:imgEffect>
                  </a14:imgLayer>
                </a14:imgProps>
              </a:ext>
            </a:extLst>
          </a:blip>
          <a:stretch>
            <a:fillRect/>
          </a:stretch>
        </p:blipFill>
        <p:spPr>
          <a:xfrm>
            <a:off x="940381" y="5830197"/>
            <a:ext cx="3968891" cy="894627"/>
          </a:xfrm>
          <a:prstGeom prst="rect">
            <a:avLst/>
          </a:prstGeom>
        </p:spPr>
      </p:pic>
      <p:sp>
        <p:nvSpPr>
          <p:cNvPr id="34" name="TextBox 33">
            <a:extLst>
              <a:ext uri="{FF2B5EF4-FFF2-40B4-BE49-F238E27FC236}">
                <a16:creationId xmlns:a16="http://schemas.microsoft.com/office/drawing/2014/main" id="{427730F7-31AE-9A48-8F28-782BFAEB2153}"/>
              </a:ext>
            </a:extLst>
          </p:cNvPr>
          <p:cNvSpPr txBox="1"/>
          <p:nvPr/>
        </p:nvSpPr>
        <p:spPr>
          <a:xfrm>
            <a:off x="11432559" y="14265582"/>
            <a:ext cx="1742379" cy="461665"/>
          </a:xfrm>
          <a:prstGeom prst="rect">
            <a:avLst/>
          </a:prstGeom>
          <a:noFill/>
        </p:spPr>
        <p:txBody>
          <a:bodyPr wrap="square" rtlCol="0">
            <a:spAutoFit/>
          </a:bodyPr>
          <a:lstStyle/>
          <a:p>
            <a:r>
              <a:rPr lang="en-US" sz="2400" dirty="0">
                <a:solidFill>
                  <a:schemeClr val="bg1"/>
                </a:solidFill>
                <a:latin typeface="Futura Medium" panose="020B0602020204020303" pitchFamily="34" charset="-79"/>
                <a:cs typeface="Futura Medium" panose="020B0602020204020303" pitchFamily="34" charset="-79"/>
              </a:rPr>
              <a:t>References</a:t>
            </a:r>
            <a:endParaRPr lang="en-US" sz="2800" dirty="0">
              <a:solidFill>
                <a:schemeClr val="bg1"/>
              </a:solidFill>
              <a:latin typeface="Futura Medium" panose="020B0602020204020303" pitchFamily="34" charset="-79"/>
              <a:cs typeface="Futura Medium" panose="020B0602020204020303" pitchFamily="34" charset="-79"/>
            </a:endParaRPr>
          </a:p>
        </p:txBody>
      </p:sp>
      <p:sp>
        <p:nvSpPr>
          <p:cNvPr id="35" name="TextBox 34">
            <a:extLst>
              <a:ext uri="{FF2B5EF4-FFF2-40B4-BE49-F238E27FC236}">
                <a16:creationId xmlns:a16="http://schemas.microsoft.com/office/drawing/2014/main" id="{8800D979-AFBD-E441-88E1-51364DF56750}"/>
              </a:ext>
            </a:extLst>
          </p:cNvPr>
          <p:cNvSpPr txBox="1"/>
          <p:nvPr/>
        </p:nvSpPr>
        <p:spPr>
          <a:xfrm>
            <a:off x="6555370" y="11887223"/>
            <a:ext cx="8455401" cy="2358000"/>
          </a:xfrm>
          <a:prstGeom prst="rect">
            <a:avLst/>
          </a:prstGeom>
          <a:noFill/>
        </p:spPr>
        <p:txBody>
          <a:bodyPr wrap="square" rtlCol="0">
            <a:spAutoFit/>
          </a:bodyPr>
          <a:lstStyle/>
          <a:p>
            <a:r>
              <a:rPr lang="en-US" sz="1840" dirty="0">
                <a:solidFill>
                  <a:schemeClr val="bg1"/>
                </a:solidFill>
                <a:latin typeface="Arial" panose="020B0604020202020204" pitchFamily="34" charset="0"/>
                <a:cs typeface="Arial" panose="020B0604020202020204" pitchFamily="34" charset="0"/>
              </a:rPr>
              <a:t>The peaks shown in the plots suggest an inherent attractiveness between the particles. This is due to an entropy driven process called the depletion force.  Each particle has a space around them called the excluded volume where the centre of another particle cannot be positioned. When the excluded volumes intersect, the space available to other particles around them increases. Other particles fill this space and exert an osmotic pressure onto the close particles forcing them together. This effective attraction in fact due to the indirect repulsion of other particles [3].  </a:t>
            </a:r>
          </a:p>
        </p:txBody>
      </p:sp>
      <p:pic>
        <p:nvPicPr>
          <p:cNvPr id="52" name="Picture 51" descr="Chart, histogram&#10;&#10;Description automatically generated">
            <a:extLst>
              <a:ext uri="{FF2B5EF4-FFF2-40B4-BE49-F238E27FC236}">
                <a16:creationId xmlns:a16="http://schemas.microsoft.com/office/drawing/2014/main" id="{8441983B-4F12-DA4F-8932-DB002B88654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Lst>
          </a:blip>
          <a:stretch>
            <a:fillRect/>
          </a:stretch>
        </p:blipFill>
        <p:spPr>
          <a:xfrm>
            <a:off x="5965740" y="3790034"/>
            <a:ext cx="4956460" cy="3717345"/>
          </a:xfrm>
          <a:prstGeom prst="rect">
            <a:avLst/>
          </a:prstGeom>
        </p:spPr>
      </p:pic>
      <p:sp>
        <p:nvSpPr>
          <p:cNvPr id="66" name="TextBox 65">
            <a:extLst>
              <a:ext uri="{FF2B5EF4-FFF2-40B4-BE49-F238E27FC236}">
                <a16:creationId xmlns:a16="http://schemas.microsoft.com/office/drawing/2014/main" id="{2733FCA9-7FB4-6846-A930-EC89786BF639}"/>
              </a:ext>
            </a:extLst>
          </p:cNvPr>
          <p:cNvSpPr txBox="1"/>
          <p:nvPr/>
        </p:nvSpPr>
        <p:spPr>
          <a:xfrm>
            <a:off x="10444581" y="7548205"/>
            <a:ext cx="4501360" cy="3482492"/>
          </a:xfrm>
          <a:prstGeom prst="rect">
            <a:avLst/>
          </a:prstGeom>
          <a:noFill/>
        </p:spPr>
        <p:txBody>
          <a:bodyPr wrap="square" rtlCol="0">
            <a:spAutoFit/>
          </a:bodyPr>
          <a:lstStyle/>
          <a:p>
            <a:pPr marL="342900" indent="-342900">
              <a:buFont typeface="Arial" panose="020B0604020202020204" pitchFamily="34" charset="0"/>
              <a:buChar char="•"/>
            </a:pPr>
            <a:r>
              <a:rPr lang="en-US" sz="1836" dirty="0">
                <a:solidFill>
                  <a:schemeClr val="bg1"/>
                </a:solidFill>
                <a:latin typeface="Arial" panose="020B0604020202020204" pitchFamily="34" charset="0"/>
                <a:cs typeface="Arial" panose="020B0604020202020204" pitchFamily="34" charset="0"/>
              </a:rPr>
              <a:t>1D - Particles show no sign of a liquid-solid phase transition and lose long-range order at lower packing fractions quickly.</a:t>
            </a:r>
          </a:p>
          <a:p>
            <a:pPr marL="342900" indent="-342900">
              <a:buFont typeface="Arial" panose="020B0604020202020204" pitchFamily="34" charset="0"/>
              <a:buChar char="•"/>
            </a:pPr>
            <a:r>
              <a:rPr lang="en-US" sz="1836" dirty="0">
                <a:solidFill>
                  <a:schemeClr val="bg1"/>
                </a:solidFill>
                <a:latin typeface="Arial" panose="020B0604020202020204" pitchFamily="34" charset="0"/>
                <a:cs typeface="Arial" panose="020B0604020202020204" pitchFamily="34" charset="0"/>
              </a:rPr>
              <a:t>2D - Appearance of new bump around area fraction 0.70 signifies a liquid-solid phase transition.</a:t>
            </a:r>
          </a:p>
          <a:p>
            <a:pPr marL="342900" indent="-342900">
              <a:buFont typeface="Arial" panose="020B0604020202020204" pitchFamily="34" charset="0"/>
              <a:buChar char="•"/>
            </a:pPr>
            <a:r>
              <a:rPr lang="en-US" sz="1836" dirty="0">
                <a:solidFill>
                  <a:schemeClr val="bg1"/>
                </a:solidFill>
                <a:latin typeface="Arial" panose="020B0604020202020204" pitchFamily="34" charset="0"/>
                <a:cs typeface="Arial" panose="020B0604020202020204" pitchFamily="34" charset="0"/>
              </a:rPr>
              <a:t>3D – Shows signs of crystallization around volume fraction 0.39 as shown by numerous sharp peaks. PDF tends to unity quicker than other dimensions meaning very little long-range order</a:t>
            </a:r>
          </a:p>
        </p:txBody>
      </p:sp>
      <p:sp>
        <p:nvSpPr>
          <p:cNvPr id="67" name="TextBox 66">
            <a:extLst>
              <a:ext uri="{FF2B5EF4-FFF2-40B4-BE49-F238E27FC236}">
                <a16:creationId xmlns:a16="http://schemas.microsoft.com/office/drawing/2014/main" id="{DF2279FE-A88E-3F40-B149-665B699566F8}"/>
              </a:ext>
            </a:extLst>
          </p:cNvPr>
          <p:cNvSpPr txBox="1"/>
          <p:nvPr/>
        </p:nvSpPr>
        <p:spPr>
          <a:xfrm>
            <a:off x="6655827" y="11324733"/>
            <a:ext cx="3643356" cy="523220"/>
          </a:xfrm>
          <a:prstGeom prst="rect">
            <a:avLst/>
          </a:prstGeom>
          <a:noFill/>
        </p:spPr>
        <p:txBody>
          <a:bodyPr wrap="square" rtlCol="0">
            <a:spAutoFit/>
          </a:bodyPr>
          <a:lstStyle/>
          <a:p>
            <a:r>
              <a:rPr lang="en-US" sz="2800" dirty="0">
                <a:solidFill>
                  <a:schemeClr val="bg1"/>
                </a:solidFill>
                <a:latin typeface="Futura Medium" panose="020B0602020204020303" pitchFamily="34" charset="-79"/>
                <a:cs typeface="Futura Medium" panose="020B0602020204020303" pitchFamily="34" charset="-79"/>
              </a:rPr>
              <a:t> Depletion Force</a:t>
            </a:r>
          </a:p>
        </p:txBody>
      </p:sp>
      <p:sp>
        <p:nvSpPr>
          <p:cNvPr id="68" name="TextBox 67">
            <a:extLst>
              <a:ext uri="{FF2B5EF4-FFF2-40B4-BE49-F238E27FC236}">
                <a16:creationId xmlns:a16="http://schemas.microsoft.com/office/drawing/2014/main" id="{096FD9A0-4EA1-D140-B003-60B8EB872E6D}"/>
              </a:ext>
            </a:extLst>
          </p:cNvPr>
          <p:cNvSpPr txBox="1"/>
          <p:nvPr/>
        </p:nvSpPr>
        <p:spPr>
          <a:xfrm>
            <a:off x="10919671" y="14647624"/>
            <a:ext cx="4126937" cy="2693045"/>
          </a:xfrm>
          <a:prstGeom prst="rect">
            <a:avLst/>
          </a:prstGeom>
          <a:noFill/>
        </p:spPr>
        <p:txBody>
          <a:bodyPr wrap="square" rtlCol="0">
            <a:spAutoFit/>
          </a:bodyPr>
          <a:lstStyle/>
          <a:p>
            <a:pPr marL="342900" indent="-342900">
              <a:buFont typeface="Arial" panose="020B0604020202020204" pitchFamily="34" charset="0"/>
              <a:buChar char="•"/>
            </a:pPr>
            <a:r>
              <a:rPr lang="en-US" sz="1300" dirty="0">
                <a:solidFill>
                  <a:schemeClr val="bg1"/>
                </a:solidFill>
                <a:latin typeface="Arial" panose="020B0604020202020204" pitchFamily="34" charset="0"/>
                <a:cs typeface="Arial" panose="020B0604020202020204" pitchFamily="34" charset="0"/>
              </a:rPr>
              <a:t>[1] </a:t>
            </a:r>
            <a:r>
              <a:rPr lang="en-GB" sz="1300" dirty="0">
                <a:solidFill>
                  <a:schemeClr val="bg1"/>
                </a:solidFill>
                <a:latin typeface="Arial" panose="020B0604020202020204" pitchFamily="34" charset="0"/>
                <a:cs typeface="Arial" panose="020B0604020202020204" pitchFamily="34" charset="0"/>
              </a:rPr>
              <a:t>Chandler, David. </a:t>
            </a:r>
            <a:r>
              <a:rPr lang="en-GB" sz="1300" i="1" dirty="0">
                <a:solidFill>
                  <a:schemeClr val="bg1"/>
                </a:solidFill>
                <a:latin typeface="Arial" panose="020B0604020202020204" pitchFamily="34" charset="0"/>
                <a:cs typeface="Arial" panose="020B0604020202020204" pitchFamily="34" charset="0"/>
              </a:rPr>
              <a:t>Introduction to Modern Statistical Mechanics</a:t>
            </a:r>
            <a:r>
              <a:rPr lang="en-GB" sz="1300" dirty="0">
                <a:solidFill>
                  <a:schemeClr val="bg1"/>
                </a:solidFill>
                <a:latin typeface="Arial" panose="020B0604020202020204" pitchFamily="34" charset="0"/>
                <a:cs typeface="Arial" panose="020B0604020202020204" pitchFamily="34" charset="0"/>
              </a:rPr>
              <a:t>. Oxford University Press, (1987)</a:t>
            </a:r>
            <a:endParaRPr lang="en-US" sz="13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300" dirty="0">
                <a:solidFill>
                  <a:schemeClr val="bg1"/>
                </a:solidFill>
                <a:latin typeface="Arial" panose="020B0604020202020204" pitchFamily="34" charset="0"/>
                <a:cs typeface="Arial" panose="020B0604020202020204" pitchFamily="34" charset="0"/>
              </a:rPr>
              <a:t>[2]</a:t>
            </a:r>
            <a:r>
              <a:rPr lang="en-GB" sz="1300" dirty="0">
                <a:latin typeface="Arial" panose="020B0604020202020204" pitchFamily="34" charset="0"/>
                <a:cs typeface="Arial" panose="020B0604020202020204" pitchFamily="34" charset="0"/>
              </a:rPr>
              <a:t> </a:t>
            </a:r>
            <a:r>
              <a:rPr lang="en-GB" sz="1300" dirty="0">
                <a:solidFill>
                  <a:schemeClr val="bg1"/>
                </a:solidFill>
                <a:latin typeface="Arial" panose="020B0604020202020204" pitchFamily="34" charset="0"/>
                <a:cs typeface="Arial" panose="020B0604020202020204" pitchFamily="34" charset="0"/>
              </a:rPr>
              <a:t>Level 3 PHYS3561 Computing Projects, Computing Projects Booklet, 2020/21 Dr C. </a:t>
            </a:r>
            <a:r>
              <a:rPr lang="en-GB" sz="1300" dirty="0" err="1">
                <a:solidFill>
                  <a:schemeClr val="bg1"/>
                </a:solidFill>
                <a:latin typeface="Arial" panose="020B0604020202020204" pitchFamily="34" charset="0"/>
                <a:cs typeface="Arial" panose="020B0604020202020204" pitchFamily="34" charset="0"/>
              </a:rPr>
              <a:t>Zambon</a:t>
            </a:r>
            <a:r>
              <a:rPr lang="en-GB" sz="1300" dirty="0">
                <a:solidFill>
                  <a:schemeClr val="bg1"/>
                </a:solidFill>
                <a:latin typeface="Arial" panose="020B0604020202020204" pitchFamily="34" charset="0"/>
                <a:cs typeface="Arial" panose="020B0604020202020204" pitchFamily="34" charset="0"/>
              </a:rPr>
              <a:t> </a:t>
            </a:r>
            <a:endParaRPr lang="en-US" sz="13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300" dirty="0">
                <a:solidFill>
                  <a:schemeClr val="bg1"/>
                </a:solidFill>
                <a:latin typeface="Arial" panose="020B0604020202020204" pitchFamily="34" charset="0"/>
                <a:cs typeface="Arial" panose="020B0604020202020204" pitchFamily="34" charset="0"/>
              </a:rPr>
              <a:t>[3] </a:t>
            </a:r>
            <a:r>
              <a:rPr lang="en-GB" sz="1300" dirty="0" err="1">
                <a:solidFill>
                  <a:schemeClr val="bg1"/>
                </a:solidFill>
                <a:latin typeface="Arial" panose="020B0604020202020204" pitchFamily="34" charset="0"/>
                <a:cs typeface="Arial" panose="020B0604020202020204" pitchFamily="34" charset="0"/>
              </a:rPr>
              <a:t>Marenduzzo</a:t>
            </a:r>
            <a:r>
              <a:rPr lang="en-GB" sz="1300" dirty="0">
                <a:solidFill>
                  <a:schemeClr val="bg1"/>
                </a:solidFill>
                <a:latin typeface="Arial" panose="020B0604020202020204" pitchFamily="34" charset="0"/>
                <a:cs typeface="Arial" panose="020B0604020202020204" pitchFamily="34" charset="0"/>
              </a:rPr>
              <a:t>, D et al. “force driving cellular </a:t>
            </a:r>
            <a:r>
              <a:rPr lang="en-GB" sz="1300" dirty="0" err="1">
                <a:solidFill>
                  <a:schemeClr val="bg1"/>
                </a:solidFill>
                <a:latin typeface="Arial" panose="020B0604020202020204" pitchFamily="34" charset="0"/>
                <a:cs typeface="Arial" panose="020B0604020202020204" pitchFamily="34" charset="0"/>
              </a:rPr>
              <a:t>organizatThe</a:t>
            </a:r>
            <a:r>
              <a:rPr lang="en-GB" sz="1300" dirty="0">
                <a:solidFill>
                  <a:schemeClr val="bg1"/>
                </a:solidFill>
                <a:latin typeface="Arial" panose="020B0604020202020204" pitchFamily="34" charset="0"/>
                <a:cs typeface="Arial" panose="020B0604020202020204" pitchFamily="34" charset="0"/>
              </a:rPr>
              <a:t> depletion attraction: an underappreciated ion.” </a:t>
            </a:r>
            <a:r>
              <a:rPr lang="en-GB" sz="1300" i="1" dirty="0">
                <a:solidFill>
                  <a:schemeClr val="bg1"/>
                </a:solidFill>
                <a:latin typeface="Arial" panose="020B0604020202020204" pitchFamily="34" charset="0"/>
                <a:cs typeface="Arial" panose="020B0604020202020204" pitchFamily="34" charset="0"/>
              </a:rPr>
              <a:t>The Journal of cell biology</a:t>
            </a:r>
            <a:r>
              <a:rPr lang="en-GB" sz="1300" dirty="0">
                <a:solidFill>
                  <a:schemeClr val="bg1"/>
                </a:solidFill>
                <a:latin typeface="Arial" panose="020B0604020202020204" pitchFamily="34" charset="0"/>
                <a:cs typeface="Arial" panose="020B0604020202020204" pitchFamily="34" charset="0"/>
              </a:rPr>
              <a:t> vol. 175,5 (2006)</a:t>
            </a:r>
          </a:p>
          <a:p>
            <a:pPr marL="342900" indent="-342900">
              <a:buFont typeface="Arial" panose="020B0604020202020204" pitchFamily="34" charset="0"/>
              <a:buChar char="•"/>
            </a:pPr>
            <a:r>
              <a:rPr lang="en-GB" sz="1300" dirty="0">
                <a:solidFill>
                  <a:schemeClr val="bg1"/>
                </a:solidFill>
                <a:latin typeface="Arial" panose="020B0604020202020204" pitchFamily="34" charset="0"/>
                <a:cs typeface="Arial" panose="020B0604020202020204" pitchFamily="34" charset="0"/>
              </a:rPr>
              <a:t>[4] </a:t>
            </a:r>
            <a:r>
              <a:rPr lang="en-GB" sz="1300" dirty="0" err="1">
                <a:solidFill>
                  <a:schemeClr val="bg1"/>
                </a:solidFill>
                <a:latin typeface="Arial" panose="020B0604020202020204" pitchFamily="34" charset="0"/>
                <a:cs typeface="Arial" panose="020B0604020202020204" pitchFamily="34" charset="0"/>
              </a:rPr>
              <a:t>Hammouda</a:t>
            </a:r>
            <a:r>
              <a:rPr lang="en-GB" sz="1300" dirty="0">
                <a:solidFill>
                  <a:schemeClr val="bg1"/>
                </a:solidFill>
                <a:latin typeface="Arial" panose="020B0604020202020204" pitchFamily="34" charset="0"/>
                <a:cs typeface="Arial" panose="020B0604020202020204" pitchFamily="34" charset="0"/>
              </a:rPr>
              <a:t>, B.. “</a:t>
            </a:r>
            <a:r>
              <a:rPr lang="en-GB" sz="1300" i="1" dirty="0">
                <a:solidFill>
                  <a:schemeClr val="bg1"/>
                </a:solidFill>
                <a:latin typeface="Arial" panose="020B0604020202020204" pitchFamily="34" charset="0"/>
                <a:cs typeface="Arial" panose="020B0604020202020204" pitchFamily="34" charset="0"/>
              </a:rPr>
              <a:t>Probing Nanoscale Structures – the sans Toolbox.</a:t>
            </a:r>
            <a:r>
              <a:rPr lang="en-GB" sz="1300" dirty="0">
                <a:solidFill>
                  <a:schemeClr val="bg1"/>
                </a:solidFill>
                <a:latin typeface="Arial" panose="020B0604020202020204" pitchFamily="34" charset="0"/>
                <a:cs typeface="Arial" panose="020B0604020202020204" pitchFamily="34" charset="0"/>
              </a:rPr>
              <a:t>”, Chapter 32, (2008).</a:t>
            </a:r>
            <a:endParaRPr lang="en-US" sz="1300"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9AB41EBB-C901-5345-B030-D435523624AE}"/>
              </a:ext>
            </a:extLst>
          </p:cNvPr>
          <p:cNvSpPr txBox="1"/>
          <p:nvPr/>
        </p:nvSpPr>
        <p:spPr>
          <a:xfrm>
            <a:off x="6423998" y="17989387"/>
            <a:ext cx="4484406" cy="3199979"/>
          </a:xfrm>
          <a:prstGeom prst="rect">
            <a:avLst/>
          </a:prstGeom>
          <a:noFill/>
        </p:spPr>
        <p:txBody>
          <a:bodyPr wrap="square" rtlCol="0">
            <a:spAutoFit/>
          </a:bodyPr>
          <a:lstStyle/>
          <a:p>
            <a:r>
              <a:rPr lang="en-US" sz="1836" dirty="0">
                <a:solidFill>
                  <a:schemeClr val="bg1"/>
                </a:solidFill>
                <a:latin typeface="Arial" panose="020B0604020202020204" pitchFamily="34" charset="0"/>
                <a:cs typeface="Arial" panose="020B0604020202020204" pitchFamily="34" charset="0"/>
              </a:rPr>
              <a:t>Structure factor can be thought of as encoding the structural information of a system. The Percus-Yevick approximation can be used for hard spheres to achieve an analytical solution for the structure factor by Fourier transforming the pair distribution function in 1D and 3D [4]. Future work includes investigating if this approximation holds for these dimensions with varying packing fractions</a:t>
            </a:r>
          </a:p>
        </p:txBody>
      </p:sp>
      <p:sp>
        <p:nvSpPr>
          <p:cNvPr id="30" name="TextBox 29">
            <a:extLst>
              <a:ext uri="{FF2B5EF4-FFF2-40B4-BE49-F238E27FC236}">
                <a16:creationId xmlns:a16="http://schemas.microsoft.com/office/drawing/2014/main" id="{732B2908-FFA5-A243-ABD4-5C594C52E5FB}"/>
              </a:ext>
            </a:extLst>
          </p:cNvPr>
          <p:cNvSpPr txBox="1"/>
          <p:nvPr/>
        </p:nvSpPr>
        <p:spPr>
          <a:xfrm>
            <a:off x="6555370" y="17455429"/>
            <a:ext cx="7928726" cy="522772"/>
          </a:xfrm>
          <a:prstGeom prst="rect">
            <a:avLst/>
          </a:prstGeom>
          <a:noFill/>
        </p:spPr>
        <p:txBody>
          <a:bodyPr wrap="square" rtlCol="0">
            <a:spAutoFit/>
          </a:bodyPr>
          <a:lstStyle/>
          <a:p>
            <a:r>
              <a:rPr lang="en-US" sz="2797" dirty="0">
                <a:solidFill>
                  <a:schemeClr val="bg1"/>
                </a:solidFill>
                <a:latin typeface="Futura Medium" panose="020B0602020204020303" pitchFamily="34" charset="-79"/>
                <a:cs typeface="Futura Medium" panose="020B0602020204020303" pitchFamily="34" charset="-79"/>
              </a:rPr>
              <a:t>Future Work: Percus-Yevick Approximation</a:t>
            </a:r>
          </a:p>
        </p:txBody>
      </p:sp>
      <p:sp>
        <p:nvSpPr>
          <p:cNvPr id="32" name="TextBox 31">
            <a:extLst>
              <a:ext uri="{FF2B5EF4-FFF2-40B4-BE49-F238E27FC236}">
                <a16:creationId xmlns:a16="http://schemas.microsoft.com/office/drawing/2014/main" id="{06BD917B-3411-E747-8A67-4773CEDA992B}"/>
              </a:ext>
            </a:extLst>
          </p:cNvPr>
          <p:cNvSpPr txBox="1"/>
          <p:nvPr/>
        </p:nvSpPr>
        <p:spPr>
          <a:xfrm>
            <a:off x="6655827" y="3577852"/>
            <a:ext cx="3476135" cy="522772"/>
          </a:xfrm>
          <a:prstGeom prst="rect">
            <a:avLst/>
          </a:prstGeom>
          <a:noFill/>
        </p:spPr>
        <p:txBody>
          <a:bodyPr wrap="square" rtlCol="0">
            <a:spAutoFit/>
          </a:bodyPr>
          <a:lstStyle/>
          <a:p>
            <a:r>
              <a:rPr lang="en-US" sz="2797" dirty="0">
                <a:solidFill>
                  <a:schemeClr val="bg1"/>
                </a:solidFill>
                <a:latin typeface="Futura Medium" panose="020B0602020204020303" pitchFamily="34" charset="-79"/>
                <a:cs typeface="Futura Medium" panose="020B0602020204020303" pitchFamily="34" charset="-79"/>
              </a:rPr>
              <a:t>Dimensionality Plots</a:t>
            </a:r>
          </a:p>
        </p:txBody>
      </p:sp>
      <p:grpSp>
        <p:nvGrpSpPr>
          <p:cNvPr id="39" name="Group 38">
            <a:extLst>
              <a:ext uri="{FF2B5EF4-FFF2-40B4-BE49-F238E27FC236}">
                <a16:creationId xmlns:a16="http://schemas.microsoft.com/office/drawing/2014/main" id="{59C82A35-5281-454E-A326-B67FA84291FE}"/>
              </a:ext>
            </a:extLst>
          </p:cNvPr>
          <p:cNvGrpSpPr/>
          <p:nvPr/>
        </p:nvGrpSpPr>
        <p:grpSpPr>
          <a:xfrm>
            <a:off x="531550" y="6720313"/>
            <a:ext cx="5284971" cy="739770"/>
            <a:chOff x="663394" y="7178382"/>
            <a:chExt cx="5284971" cy="739770"/>
          </a:xfrm>
        </p:grpSpPr>
        <p:pic>
          <p:nvPicPr>
            <p:cNvPr id="21" name="Picture 20">
              <a:extLst>
                <a:ext uri="{FF2B5EF4-FFF2-40B4-BE49-F238E27FC236}">
                  <a16:creationId xmlns:a16="http://schemas.microsoft.com/office/drawing/2014/main" id="{D0B3150B-46EB-A548-B46E-3EFFB4F8666F}"/>
                </a:ext>
              </a:extLst>
            </p:cNvPr>
            <p:cNvPicPr>
              <a:picLocks noChangeAspect="1"/>
            </p:cNvPicPr>
            <p:nvPr/>
          </p:nvPicPr>
          <p:blipFill rotWithShape="1">
            <a:blip r:embed="rId10">
              <a:extLst>
                <a:ext uri="{BEBA8EAE-BF5A-486C-A8C5-ECC9F3942E4B}">
                  <a14:imgProps xmlns:a14="http://schemas.microsoft.com/office/drawing/2010/main">
                    <a14:imgLayer r:embed="rId11">
                      <a14:imgEffect>
                        <a14:artisticPhotocopy/>
                      </a14:imgEffect>
                      <a14:imgEffect>
                        <a14:brightnessContrast bright="40000" contrast="40000"/>
                      </a14:imgEffect>
                    </a14:imgLayer>
                  </a14:imgProps>
                </a:ext>
              </a:extLst>
            </a:blip>
            <a:srcRect r="33286" b="25218"/>
            <a:stretch/>
          </p:blipFill>
          <p:spPr>
            <a:xfrm>
              <a:off x="663394" y="7178382"/>
              <a:ext cx="5284971" cy="339905"/>
            </a:xfrm>
            <a:prstGeom prst="rect">
              <a:avLst/>
            </a:prstGeom>
          </p:spPr>
        </p:pic>
        <p:pic>
          <p:nvPicPr>
            <p:cNvPr id="41" name="Picture 40">
              <a:extLst>
                <a:ext uri="{FF2B5EF4-FFF2-40B4-BE49-F238E27FC236}">
                  <a16:creationId xmlns:a16="http://schemas.microsoft.com/office/drawing/2014/main" id="{A6DDEE8F-ACB0-CB4A-B52D-EC2275F995B1}"/>
                </a:ext>
              </a:extLst>
            </p:cNvPr>
            <p:cNvPicPr>
              <a:picLocks noChangeAspect="1"/>
            </p:cNvPicPr>
            <p:nvPr/>
          </p:nvPicPr>
          <p:blipFill rotWithShape="1">
            <a:blip r:embed="rId10">
              <a:extLst>
                <a:ext uri="{BEBA8EAE-BF5A-486C-A8C5-ECC9F3942E4B}">
                  <a14:imgProps xmlns:a14="http://schemas.microsoft.com/office/drawing/2010/main">
                    <a14:imgLayer r:embed="rId12">
                      <a14:imgEffect>
                        <a14:artisticPhotocopy/>
                      </a14:imgEffect>
                      <a14:imgEffect>
                        <a14:brightnessContrast bright="40000" contrast="40000"/>
                      </a14:imgEffect>
                    </a14:imgLayer>
                  </a14:imgProps>
                </a:ext>
              </a:extLst>
            </a:blip>
            <a:srcRect l="66351" t="4771"/>
            <a:stretch/>
          </p:blipFill>
          <p:spPr>
            <a:xfrm>
              <a:off x="714154" y="7485306"/>
              <a:ext cx="2665578" cy="432846"/>
            </a:xfrm>
            <a:prstGeom prst="rect">
              <a:avLst/>
            </a:prstGeom>
          </p:spPr>
        </p:pic>
      </p:grpSp>
      <p:pic>
        <p:nvPicPr>
          <p:cNvPr id="26" name="Picture 25" descr="Chart, histogram&#10;&#10;Description automatically generated">
            <a:extLst>
              <a:ext uri="{FF2B5EF4-FFF2-40B4-BE49-F238E27FC236}">
                <a16:creationId xmlns:a16="http://schemas.microsoft.com/office/drawing/2014/main" id="{6F39AC94-2B0B-1A47-BBB2-4F121BA4A295}"/>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40000" contrast="40000"/>
                    </a14:imgEffect>
                  </a14:imgLayer>
                </a14:imgProps>
              </a:ext>
            </a:extLst>
          </a:blip>
          <a:stretch>
            <a:fillRect/>
          </a:stretch>
        </p:blipFill>
        <p:spPr>
          <a:xfrm>
            <a:off x="10606384" y="17686788"/>
            <a:ext cx="4852223" cy="3639167"/>
          </a:xfrm>
          <a:prstGeom prst="rect">
            <a:avLst/>
          </a:prstGeom>
        </p:spPr>
      </p:pic>
      <p:sp>
        <p:nvSpPr>
          <p:cNvPr id="38" name="Rounded Rectangle 37">
            <a:extLst>
              <a:ext uri="{FF2B5EF4-FFF2-40B4-BE49-F238E27FC236}">
                <a16:creationId xmlns:a16="http://schemas.microsoft.com/office/drawing/2014/main" id="{193A8BE1-9CFA-474E-AFF5-8066E0204591}"/>
              </a:ext>
            </a:extLst>
          </p:cNvPr>
          <p:cNvSpPr/>
          <p:nvPr/>
        </p:nvSpPr>
        <p:spPr>
          <a:xfrm>
            <a:off x="331212" y="7790507"/>
            <a:ext cx="5654177" cy="3007421"/>
          </a:xfrm>
          <a:prstGeom prst="roundRect">
            <a:avLst/>
          </a:pr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1CF036B9-A885-A545-A6AC-E595C0C3F654}"/>
              </a:ext>
            </a:extLst>
          </p:cNvPr>
          <p:cNvSpPr>
            <a:spLocks/>
          </p:cNvSpPr>
          <p:nvPr/>
        </p:nvSpPr>
        <p:spPr>
          <a:xfrm>
            <a:off x="297124" y="11029586"/>
            <a:ext cx="5676366" cy="10205712"/>
          </a:xfrm>
          <a:custGeom>
            <a:avLst/>
            <a:gdLst>
              <a:gd name="connsiteX0" fmla="*/ 0 w 5665701"/>
              <a:gd name="connsiteY0" fmla="*/ 944302 h 10224000"/>
              <a:gd name="connsiteX1" fmla="*/ 944302 w 5665701"/>
              <a:gd name="connsiteY1" fmla="*/ 0 h 10224000"/>
              <a:gd name="connsiteX2" fmla="*/ 4721399 w 5665701"/>
              <a:gd name="connsiteY2" fmla="*/ 0 h 10224000"/>
              <a:gd name="connsiteX3" fmla="*/ 5665701 w 5665701"/>
              <a:gd name="connsiteY3" fmla="*/ 944302 h 10224000"/>
              <a:gd name="connsiteX4" fmla="*/ 5665701 w 5665701"/>
              <a:gd name="connsiteY4" fmla="*/ 9279698 h 10224000"/>
              <a:gd name="connsiteX5" fmla="*/ 4721399 w 5665701"/>
              <a:gd name="connsiteY5" fmla="*/ 10224000 h 10224000"/>
              <a:gd name="connsiteX6" fmla="*/ 944302 w 5665701"/>
              <a:gd name="connsiteY6" fmla="*/ 10224000 h 10224000"/>
              <a:gd name="connsiteX7" fmla="*/ 0 w 5665701"/>
              <a:gd name="connsiteY7" fmla="*/ 9279698 h 10224000"/>
              <a:gd name="connsiteX8" fmla="*/ 0 w 5665701"/>
              <a:gd name="connsiteY8" fmla="*/ 944302 h 10224000"/>
              <a:gd name="connsiteX0" fmla="*/ 0 w 5666169"/>
              <a:gd name="connsiteY0" fmla="*/ 944302 h 10224000"/>
              <a:gd name="connsiteX1" fmla="*/ 944302 w 5666169"/>
              <a:gd name="connsiteY1" fmla="*/ 0 h 10224000"/>
              <a:gd name="connsiteX2" fmla="*/ 5178599 w 5666169"/>
              <a:gd name="connsiteY2" fmla="*/ 0 h 10224000"/>
              <a:gd name="connsiteX3" fmla="*/ 5665701 w 5666169"/>
              <a:gd name="connsiteY3" fmla="*/ 944302 h 10224000"/>
              <a:gd name="connsiteX4" fmla="*/ 5665701 w 5666169"/>
              <a:gd name="connsiteY4" fmla="*/ 9279698 h 10224000"/>
              <a:gd name="connsiteX5" fmla="*/ 4721399 w 5666169"/>
              <a:gd name="connsiteY5" fmla="*/ 10224000 h 10224000"/>
              <a:gd name="connsiteX6" fmla="*/ 944302 w 5666169"/>
              <a:gd name="connsiteY6" fmla="*/ 10224000 h 10224000"/>
              <a:gd name="connsiteX7" fmla="*/ 0 w 5666169"/>
              <a:gd name="connsiteY7" fmla="*/ 9279698 h 10224000"/>
              <a:gd name="connsiteX8" fmla="*/ 0 w 5666169"/>
              <a:gd name="connsiteY8" fmla="*/ 944302 h 10224000"/>
              <a:gd name="connsiteX0" fmla="*/ 9175 w 5675344"/>
              <a:gd name="connsiteY0" fmla="*/ 944302 h 10224000"/>
              <a:gd name="connsiteX1" fmla="*/ 423125 w 5675344"/>
              <a:gd name="connsiteY1" fmla="*/ 18288 h 10224000"/>
              <a:gd name="connsiteX2" fmla="*/ 5187774 w 5675344"/>
              <a:gd name="connsiteY2" fmla="*/ 0 h 10224000"/>
              <a:gd name="connsiteX3" fmla="*/ 5674876 w 5675344"/>
              <a:gd name="connsiteY3" fmla="*/ 944302 h 10224000"/>
              <a:gd name="connsiteX4" fmla="*/ 5674876 w 5675344"/>
              <a:gd name="connsiteY4" fmla="*/ 9279698 h 10224000"/>
              <a:gd name="connsiteX5" fmla="*/ 4730574 w 5675344"/>
              <a:gd name="connsiteY5" fmla="*/ 10224000 h 10224000"/>
              <a:gd name="connsiteX6" fmla="*/ 953477 w 5675344"/>
              <a:gd name="connsiteY6" fmla="*/ 10224000 h 10224000"/>
              <a:gd name="connsiteX7" fmla="*/ 9175 w 5675344"/>
              <a:gd name="connsiteY7" fmla="*/ 9279698 h 10224000"/>
              <a:gd name="connsiteX8" fmla="*/ 9175 w 5675344"/>
              <a:gd name="connsiteY8" fmla="*/ 944302 h 10224000"/>
              <a:gd name="connsiteX0" fmla="*/ 9175 w 5676366"/>
              <a:gd name="connsiteY0" fmla="*/ 926014 h 10205712"/>
              <a:gd name="connsiteX1" fmla="*/ 423125 w 5676366"/>
              <a:gd name="connsiteY1" fmla="*/ 0 h 10205712"/>
              <a:gd name="connsiteX2" fmla="*/ 5206062 w 5676366"/>
              <a:gd name="connsiteY2" fmla="*/ 18288 h 10205712"/>
              <a:gd name="connsiteX3" fmla="*/ 5674876 w 5676366"/>
              <a:gd name="connsiteY3" fmla="*/ 926014 h 10205712"/>
              <a:gd name="connsiteX4" fmla="*/ 5674876 w 5676366"/>
              <a:gd name="connsiteY4" fmla="*/ 9261410 h 10205712"/>
              <a:gd name="connsiteX5" fmla="*/ 4730574 w 5676366"/>
              <a:gd name="connsiteY5" fmla="*/ 10205712 h 10205712"/>
              <a:gd name="connsiteX6" fmla="*/ 953477 w 5676366"/>
              <a:gd name="connsiteY6" fmla="*/ 10205712 h 10205712"/>
              <a:gd name="connsiteX7" fmla="*/ 9175 w 5676366"/>
              <a:gd name="connsiteY7" fmla="*/ 9261410 h 10205712"/>
              <a:gd name="connsiteX8" fmla="*/ 9175 w 5676366"/>
              <a:gd name="connsiteY8" fmla="*/ 926014 h 1020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6366" h="10205712">
                <a:moveTo>
                  <a:pt x="9175" y="926014"/>
                </a:moveTo>
                <a:cubicBezTo>
                  <a:pt x="9175" y="404490"/>
                  <a:pt x="-98399" y="0"/>
                  <a:pt x="423125" y="0"/>
                </a:cubicBezTo>
                <a:lnTo>
                  <a:pt x="5206062" y="18288"/>
                </a:lnTo>
                <a:cubicBezTo>
                  <a:pt x="5727586" y="18288"/>
                  <a:pt x="5674876" y="404490"/>
                  <a:pt x="5674876" y="926014"/>
                </a:cubicBezTo>
                <a:lnTo>
                  <a:pt x="5674876" y="9261410"/>
                </a:lnTo>
                <a:cubicBezTo>
                  <a:pt x="5674876" y="9782934"/>
                  <a:pt x="5252098" y="10205712"/>
                  <a:pt x="4730574" y="10205712"/>
                </a:cubicBezTo>
                <a:lnTo>
                  <a:pt x="953477" y="10205712"/>
                </a:lnTo>
                <a:cubicBezTo>
                  <a:pt x="431953" y="10205712"/>
                  <a:pt x="9175" y="9782934"/>
                  <a:pt x="9175" y="9261410"/>
                </a:cubicBezTo>
                <a:lnTo>
                  <a:pt x="9175" y="926014"/>
                </a:lnTo>
                <a:close/>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E5BE1727-C561-2840-A0E8-B864B38A6744}"/>
              </a:ext>
            </a:extLst>
          </p:cNvPr>
          <p:cNvSpPr/>
          <p:nvPr/>
        </p:nvSpPr>
        <p:spPr>
          <a:xfrm>
            <a:off x="306893" y="3441688"/>
            <a:ext cx="5692636" cy="4175108"/>
          </a:xfrm>
          <a:custGeom>
            <a:avLst/>
            <a:gdLst>
              <a:gd name="connsiteX0" fmla="*/ 0 w 5654177"/>
              <a:gd name="connsiteY0" fmla="*/ 645413 h 3872398"/>
              <a:gd name="connsiteX1" fmla="*/ 645413 w 5654177"/>
              <a:gd name="connsiteY1" fmla="*/ 0 h 3872398"/>
              <a:gd name="connsiteX2" fmla="*/ 5008764 w 5654177"/>
              <a:gd name="connsiteY2" fmla="*/ 0 h 3872398"/>
              <a:gd name="connsiteX3" fmla="*/ 5654177 w 5654177"/>
              <a:gd name="connsiteY3" fmla="*/ 645413 h 3872398"/>
              <a:gd name="connsiteX4" fmla="*/ 5654177 w 5654177"/>
              <a:gd name="connsiteY4" fmla="*/ 3226985 h 3872398"/>
              <a:gd name="connsiteX5" fmla="*/ 5008764 w 5654177"/>
              <a:gd name="connsiteY5" fmla="*/ 3872398 h 3872398"/>
              <a:gd name="connsiteX6" fmla="*/ 645413 w 5654177"/>
              <a:gd name="connsiteY6" fmla="*/ 3872398 h 3872398"/>
              <a:gd name="connsiteX7" fmla="*/ 0 w 5654177"/>
              <a:gd name="connsiteY7" fmla="*/ 3226985 h 3872398"/>
              <a:gd name="connsiteX8" fmla="*/ 0 w 5654177"/>
              <a:gd name="connsiteY8" fmla="*/ 645413 h 3872398"/>
              <a:gd name="connsiteX0" fmla="*/ 6964 w 5661141"/>
              <a:gd name="connsiteY0" fmla="*/ 645413 h 3890686"/>
              <a:gd name="connsiteX1" fmla="*/ 652377 w 5661141"/>
              <a:gd name="connsiteY1" fmla="*/ 0 h 3890686"/>
              <a:gd name="connsiteX2" fmla="*/ 5015728 w 5661141"/>
              <a:gd name="connsiteY2" fmla="*/ 0 h 3890686"/>
              <a:gd name="connsiteX3" fmla="*/ 5661141 w 5661141"/>
              <a:gd name="connsiteY3" fmla="*/ 645413 h 3890686"/>
              <a:gd name="connsiteX4" fmla="*/ 5661141 w 5661141"/>
              <a:gd name="connsiteY4" fmla="*/ 3226985 h 3890686"/>
              <a:gd name="connsiteX5" fmla="*/ 5015728 w 5661141"/>
              <a:gd name="connsiteY5" fmla="*/ 3872398 h 3890686"/>
              <a:gd name="connsiteX6" fmla="*/ 286617 w 5661141"/>
              <a:gd name="connsiteY6" fmla="*/ 3890686 h 3890686"/>
              <a:gd name="connsiteX7" fmla="*/ 6964 w 5661141"/>
              <a:gd name="connsiteY7" fmla="*/ 3226985 h 3890686"/>
              <a:gd name="connsiteX8" fmla="*/ 6964 w 5661141"/>
              <a:gd name="connsiteY8" fmla="*/ 645413 h 3890686"/>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008766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46253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63701 h 3927262"/>
              <a:gd name="connsiteX1" fmla="*/ 462535 w 5654179"/>
              <a:gd name="connsiteY1" fmla="*/ 18288 h 3927262"/>
              <a:gd name="connsiteX2" fmla="*/ 5209934 w 5654179"/>
              <a:gd name="connsiteY2" fmla="*/ 0 h 3927262"/>
              <a:gd name="connsiteX3" fmla="*/ 5654179 w 5654179"/>
              <a:gd name="connsiteY3" fmla="*/ 663701 h 3927262"/>
              <a:gd name="connsiteX4" fmla="*/ 5654179 w 5654179"/>
              <a:gd name="connsiteY4" fmla="*/ 3245273 h 3927262"/>
              <a:gd name="connsiteX5" fmla="*/ 5264798 w 5654179"/>
              <a:gd name="connsiteY5" fmla="*/ 3890686 h 3927262"/>
              <a:gd name="connsiteX6" fmla="*/ 352807 w 5654179"/>
              <a:gd name="connsiteY6" fmla="*/ 3927262 h 3927262"/>
              <a:gd name="connsiteX7" fmla="*/ 2 w 5654179"/>
              <a:gd name="connsiteY7" fmla="*/ 3245273 h 3927262"/>
              <a:gd name="connsiteX8" fmla="*/ 2 w 5654179"/>
              <a:gd name="connsiteY8" fmla="*/ 663701 h 3927262"/>
              <a:gd name="connsiteX0" fmla="*/ 2 w 5654430"/>
              <a:gd name="connsiteY0" fmla="*/ 663701 h 3927262"/>
              <a:gd name="connsiteX1" fmla="*/ 462535 w 5654430"/>
              <a:gd name="connsiteY1" fmla="*/ 18288 h 3927262"/>
              <a:gd name="connsiteX2" fmla="*/ 5209934 w 5654430"/>
              <a:gd name="connsiteY2" fmla="*/ 0 h 3927262"/>
              <a:gd name="connsiteX3" fmla="*/ 5654179 w 5654430"/>
              <a:gd name="connsiteY3" fmla="*/ 663701 h 3927262"/>
              <a:gd name="connsiteX4" fmla="*/ 5654179 w 5654430"/>
              <a:gd name="connsiteY4" fmla="*/ 3245273 h 3927262"/>
              <a:gd name="connsiteX5" fmla="*/ 5319294 w 5654430"/>
              <a:gd name="connsiteY5" fmla="*/ 3925091 h 3927262"/>
              <a:gd name="connsiteX6" fmla="*/ 352807 w 5654430"/>
              <a:gd name="connsiteY6" fmla="*/ 3927262 h 3927262"/>
              <a:gd name="connsiteX7" fmla="*/ 2 w 5654430"/>
              <a:gd name="connsiteY7" fmla="*/ 3245273 h 3927262"/>
              <a:gd name="connsiteX8" fmla="*/ 2 w 5654430"/>
              <a:gd name="connsiteY8" fmla="*/ 663701 h 3927262"/>
              <a:gd name="connsiteX0" fmla="*/ 2 w 5654430"/>
              <a:gd name="connsiteY0" fmla="*/ 663701 h 3927262"/>
              <a:gd name="connsiteX1" fmla="*/ 462535 w 5654430"/>
              <a:gd name="connsiteY1" fmla="*/ 18288 h 3927262"/>
              <a:gd name="connsiteX2" fmla="*/ 5209934 w 5654430"/>
              <a:gd name="connsiteY2" fmla="*/ 0 h 3927262"/>
              <a:gd name="connsiteX3" fmla="*/ 5654179 w 5654430"/>
              <a:gd name="connsiteY3" fmla="*/ 663701 h 3927262"/>
              <a:gd name="connsiteX4" fmla="*/ 5654179 w 5654430"/>
              <a:gd name="connsiteY4" fmla="*/ 3245273 h 3927262"/>
              <a:gd name="connsiteX5" fmla="*/ 5319294 w 5654430"/>
              <a:gd name="connsiteY5" fmla="*/ 3925091 h 3927262"/>
              <a:gd name="connsiteX6" fmla="*/ 352807 w 5654430"/>
              <a:gd name="connsiteY6" fmla="*/ 3927262 h 3927262"/>
              <a:gd name="connsiteX7" fmla="*/ 2 w 5654430"/>
              <a:gd name="connsiteY7" fmla="*/ 3245273 h 3927262"/>
              <a:gd name="connsiteX8" fmla="*/ 2 w 5654430"/>
              <a:gd name="connsiteY8" fmla="*/ 663701 h 392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430" h="3927262">
                <a:moveTo>
                  <a:pt x="2" y="663701"/>
                </a:moveTo>
                <a:cubicBezTo>
                  <a:pt x="2" y="307249"/>
                  <a:pt x="106083" y="18288"/>
                  <a:pt x="462535" y="18288"/>
                </a:cubicBezTo>
                <a:lnTo>
                  <a:pt x="5209934" y="0"/>
                </a:lnTo>
                <a:cubicBezTo>
                  <a:pt x="5566386" y="0"/>
                  <a:pt x="5654179" y="307249"/>
                  <a:pt x="5654179" y="663701"/>
                </a:cubicBezTo>
                <a:lnTo>
                  <a:pt x="5654179" y="3245273"/>
                </a:lnTo>
                <a:cubicBezTo>
                  <a:pt x="5654179" y="3601725"/>
                  <a:pt x="5675746" y="3925091"/>
                  <a:pt x="5319294" y="3925091"/>
                </a:cubicBezTo>
                <a:lnTo>
                  <a:pt x="352807" y="3927262"/>
                </a:lnTo>
                <a:cubicBezTo>
                  <a:pt x="-3645" y="3927262"/>
                  <a:pt x="2" y="3601725"/>
                  <a:pt x="2" y="3245273"/>
                </a:cubicBezTo>
                <a:lnTo>
                  <a:pt x="2" y="663701"/>
                </a:lnTo>
                <a:close/>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2">
            <a:extLst>
              <a:ext uri="{FF2B5EF4-FFF2-40B4-BE49-F238E27FC236}">
                <a16:creationId xmlns:a16="http://schemas.microsoft.com/office/drawing/2014/main" id="{53F4C669-45E6-3444-8CDA-177DAE63285F}"/>
              </a:ext>
            </a:extLst>
          </p:cNvPr>
          <p:cNvSpPr/>
          <p:nvPr/>
        </p:nvSpPr>
        <p:spPr>
          <a:xfrm>
            <a:off x="6205787" y="3441688"/>
            <a:ext cx="8805626" cy="7606913"/>
          </a:xfrm>
          <a:custGeom>
            <a:avLst/>
            <a:gdLst>
              <a:gd name="connsiteX0" fmla="*/ 0 w 5654177"/>
              <a:gd name="connsiteY0" fmla="*/ 645413 h 3872398"/>
              <a:gd name="connsiteX1" fmla="*/ 645413 w 5654177"/>
              <a:gd name="connsiteY1" fmla="*/ 0 h 3872398"/>
              <a:gd name="connsiteX2" fmla="*/ 5008764 w 5654177"/>
              <a:gd name="connsiteY2" fmla="*/ 0 h 3872398"/>
              <a:gd name="connsiteX3" fmla="*/ 5654177 w 5654177"/>
              <a:gd name="connsiteY3" fmla="*/ 645413 h 3872398"/>
              <a:gd name="connsiteX4" fmla="*/ 5654177 w 5654177"/>
              <a:gd name="connsiteY4" fmla="*/ 3226985 h 3872398"/>
              <a:gd name="connsiteX5" fmla="*/ 5008764 w 5654177"/>
              <a:gd name="connsiteY5" fmla="*/ 3872398 h 3872398"/>
              <a:gd name="connsiteX6" fmla="*/ 645413 w 5654177"/>
              <a:gd name="connsiteY6" fmla="*/ 3872398 h 3872398"/>
              <a:gd name="connsiteX7" fmla="*/ 0 w 5654177"/>
              <a:gd name="connsiteY7" fmla="*/ 3226985 h 3872398"/>
              <a:gd name="connsiteX8" fmla="*/ 0 w 5654177"/>
              <a:gd name="connsiteY8" fmla="*/ 645413 h 3872398"/>
              <a:gd name="connsiteX0" fmla="*/ 6964 w 5661141"/>
              <a:gd name="connsiteY0" fmla="*/ 645413 h 3890686"/>
              <a:gd name="connsiteX1" fmla="*/ 652377 w 5661141"/>
              <a:gd name="connsiteY1" fmla="*/ 0 h 3890686"/>
              <a:gd name="connsiteX2" fmla="*/ 5015728 w 5661141"/>
              <a:gd name="connsiteY2" fmla="*/ 0 h 3890686"/>
              <a:gd name="connsiteX3" fmla="*/ 5661141 w 5661141"/>
              <a:gd name="connsiteY3" fmla="*/ 645413 h 3890686"/>
              <a:gd name="connsiteX4" fmla="*/ 5661141 w 5661141"/>
              <a:gd name="connsiteY4" fmla="*/ 3226985 h 3890686"/>
              <a:gd name="connsiteX5" fmla="*/ 5015728 w 5661141"/>
              <a:gd name="connsiteY5" fmla="*/ 3872398 h 3890686"/>
              <a:gd name="connsiteX6" fmla="*/ 286617 w 5661141"/>
              <a:gd name="connsiteY6" fmla="*/ 3890686 h 3890686"/>
              <a:gd name="connsiteX7" fmla="*/ 6964 w 5661141"/>
              <a:gd name="connsiteY7" fmla="*/ 3226985 h 3890686"/>
              <a:gd name="connsiteX8" fmla="*/ 6964 w 5661141"/>
              <a:gd name="connsiteY8" fmla="*/ 645413 h 3890686"/>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008766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46253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63701 h 3927262"/>
              <a:gd name="connsiteX1" fmla="*/ 462535 w 5654179"/>
              <a:gd name="connsiteY1" fmla="*/ 18288 h 3927262"/>
              <a:gd name="connsiteX2" fmla="*/ 5209934 w 5654179"/>
              <a:gd name="connsiteY2" fmla="*/ 0 h 3927262"/>
              <a:gd name="connsiteX3" fmla="*/ 5654179 w 5654179"/>
              <a:gd name="connsiteY3" fmla="*/ 663701 h 3927262"/>
              <a:gd name="connsiteX4" fmla="*/ 5654179 w 5654179"/>
              <a:gd name="connsiteY4" fmla="*/ 3245273 h 3927262"/>
              <a:gd name="connsiteX5" fmla="*/ 5264798 w 5654179"/>
              <a:gd name="connsiteY5" fmla="*/ 3890686 h 3927262"/>
              <a:gd name="connsiteX6" fmla="*/ 352807 w 5654179"/>
              <a:gd name="connsiteY6" fmla="*/ 3927262 h 3927262"/>
              <a:gd name="connsiteX7" fmla="*/ 2 w 5654179"/>
              <a:gd name="connsiteY7" fmla="*/ 3245273 h 3927262"/>
              <a:gd name="connsiteX8" fmla="*/ 2 w 5654179"/>
              <a:gd name="connsiteY8" fmla="*/ 663701 h 3927262"/>
              <a:gd name="connsiteX0" fmla="*/ 2 w 5654591"/>
              <a:gd name="connsiteY0" fmla="*/ 663701 h 3936975"/>
              <a:gd name="connsiteX1" fmla="*/ 462535 w 5654591"/>
              <a:gd name="connsiteY1" fmla="*/ 18288 h 3936975"/>
              <a:gd name="connsiteX2" fmla="*/ 5209934 w 5654591"/>
              <a:gd name="connsiteY2" fmla="*/ 0 h 3936975"/>
              <a:gd name="connsiteX3" fmla="*/ 5654179 w 5654591"/>
              <a:gd name="connsiteY3" fmla="*/ 663701 h 3936975"/>
              <a:gd name="connsiteX4" fmla="*/ 5654179 w 5654591"/>
              <a:gd name="connsiteY4" fmla="*/ 3245273 h 3936975"/>
              <a:gd name="connsiteX5" fmla="*/ 5323517 w 5654591"/>
              <a:gd name="connsiteY5" fmla="*/ 3936975 h 3936975"/>
              <a:gd name="connsiteX6" fmla="*/ 352807 w 5654591"/>
              <a:gd name="connsiteY6" fmla="*/ 3927262 h 3936975"/>
              <a:gd name="connsiteX7" fmla="*/ 2 w 5654591"/>
              <a:gd name="connsiteY7" fmla="*/ 3245273 h 3936975"/>
              <a:gd name="connsiteX8" fmla="*/ 2 w 5654591"/>
              <a:gd name="connsiteY8" fmla="*/ 663701 h 3936975"/>
              <a:gd name="connsiteX0" fmla="*/ 2 w 5654591"/>
              <a:gd name="connsiteY0" fmla="*/ 663701 h 3927262"/>
              <a:gd name="connsiteX1" fmla="*/ 462535 w 5654591"/>
              <a:gd name="connsiteY1" fmla="*/ 18288 h 3927262"/>
              <a:gd name="connsiteX2" fmla="*/ 5209934 w 5654591"/>
              <a:gd name="connsiteY2" fmla="*/ 0 h 3927262"/>
              <a:gd name="connsiteX3" fmla="*/ 5654179 w 5654591"/>
              <a:gd name="connsiteY3" fmla="*/ 663701 h 3927262"/>
              <a:gd name="connsiteX4" fmla="*/ 5654179 w 5654591"/>
              <a:gd name="connsiteY4" fmla="*/ 3245273 h 3927262"/>
              <a:gd name="connsiteX5" fmla="*/ 5323517 w 5654591"/>
              <a:gd name="connsiteY5" fmla="*/ 3908629 h 3927262"/>
              <a:gd name="connsiteX6" fmla="*/ 352807 w 5654591"/>
              <a:gd name="connsiteY6" fmla="*/ 3927262 h 3927262"/>
              <a:gd name="connsiteX7" fmla="*/ 2 w 5654591"/>
              <a:gd name="connsiteY7" fmla="*/ 3245273 h 3927262"/>
              <a:gd name="connsiteX8" fmla="*/ 2 w 5654591"/>
              <a:gd name="connsiteY8" fmla="*/ 663701 h 3927262"/>
              <a:gd name="connsiteX0" fmla="*/ 2 w 5654253"/>
              <a:gd name="connsiteY0" fmla="*/ 663701 h 3946424"/>
              <a:gd name="connsiteX1" fmla="*/ 462535 w 5654253"/>
              <a:gd name="connsiteY1" fmla="*/ 18288 h 3946424"/>
              <a:gd name="connsiteX2" fmla="*/ 5209934 w 5654253"/>
              <a:gd name="connsiteY2" fmla="*/ 0 h 3946424"/>
              <a:gd name="connsiteX3" fmla="*/ 5654179 w 5654253"/>
              <a:gd name="connsiteY3" fmla="*/ 663701 h 3946424"/>
              <a:gd name="connsiteX4" fmla="*/ 5654179 w 5654253"/>
              <a:gd name="connsiteY4" fmla="*/ 3245273 h 3946424"/>
              <a:gd name="connsiteX5" fmla="*/ 5311773 w 5654253"/>
              <a:gd name="connsiteY5" fmla="*/ 3946424 h 3946424"/>
              <a:gd name="connsiteX6" fmla="*/ 352807 w 5654253"/>
              <a:gd name="connsiteY6" fmla="*/ 3927262 h 3946424"/>
              <a:gd name="connsiteX7" fmla="*/ 2 w 5654253"/>
              <a:gd name="connsiteY7" fmla="*/ 3245273 h 3946424"/>
              <a:gd name="connsiteX8" fmla="*/ 2 w 5654253"/>
              <a:gd name="connsiteY8" fmla="*/ 663701 h 3946424"/>
              <a:gd name="connsiteX0" fmla="*/ 2 w 5654253"/>
              <a:gd name="connsiteY0" fmla="*/ 663701 h 3927262"/>
              <a:gd name="connsiteX1" fmla="*/ 462535 w 5654253"/>
              <a:gd name="connsiteY1" fmla="*/ 18288 h 3927262"/>
              <a:gd name="connsiteX2" fmla="*/ 5209934 w 5654253"/>
              <a:gd name="connsiteY2" fmla="*/ 0 h 3927262"/>
              <a:gd name="connsiteX3" fmla="*/ 5654179 w 5654253"/>
              <a:gd name="connsiteY3" fmla="*/ 663701 h 3927262"/>
              <a:gd name="connsiteX4" fmla="*/ 5654179 w 5654253"/>
              <a:gd name="connsiteY4" fmla="*/ 3245273 h 3927262"/>
              <a:gd name="connsiteX5" fmla="*/ 5311773 w 5654253"/>
              <a:gd name="connsiteY5" fmla="*/ 3918078 h 3927262"/>
              <a:gd name="connsiteX6" fmla="*/ 352807 w 5654253"/>
              <a:gd name="connsiteY6" fmla="*/ 3927262 h 3927262"/>
              <a:gd name="connsiteX7" fmla="*/ 2 w 5654253"/>
              <a:gd name="connsiteY7" fmla="*/ 3245273 h 3927262"/>
              <a:gd name="connsiteX8" fmla="*/ 2 w 5654253"/>
              <a:gd name="connsiteY8" fmla="*/ 663701 h 3927262"/>
              <a:gd name="connsiteX0" fmla="*/ 2 w 5654591"/>
              <a:gd name="connsiteY0" fmla="*/ 663701 h 3946424"/>
              <a:gd name="connsiteX1" fmla="*/ 462535 w 5654591"/>
              <a:gd name="connsiteY1" fmla="*/ 18288 h 3946424"/>
              <a:gd name="connsiteX2" fmla="*/ 5209934 w 5654591"/>
              <a:gd name="connsiteY2" fmla="*/ 0 h 3946424"/>
              <a:gd name="connsiteX3" fmla="*/ 5654179 w 5654591"/>
              <a:gd name="connsiteY3" fmla="*/ 663701 h 3946424"/>
              <a:gd name="connsiteX4" fmla="*/ 5654179 w 5654591"/>
              <a:gd name="connsiteY4" fmla="*/ 3245273 h 3946424"/>
              <a:gd name="connsiteX5" fmla="*/ 5323517 w 5654591"/>
              <a:gd name="connsiteY5" fmla="*/ 3946424 h 3946424"/>
              <a:gd name="connsiteX6" fmla="*/ 352807 w 5654591"/>
              <a:gd name="connsiteY6" fmla="*/ 3927262 h 3946424"/>
              <a:gd name="connsiteX7" fmla="*/ 2 w 5654591"/>
              <a:gd name="connsiteY7" fmla="*/ 3245273 h 3946424"/>
              <a:gd name="connsiteX8" fmla="*/ 2 w 5654591"/>
              <a:gd name="connsiteY8" fmla="*/ 663701 h 3946424"/>
              <a:gd name="connsiteX0" fmla="*/ 2 w 5654591"/>
              <a:gd name="connsiteY0" fmla="*/ 663701 h 3946424"/>
              <a:gd name="connsiteX1" fmla="*/ 462535 w 5654591"/>
              <a:gd name="connsiteY1" fmla="*/ 18288 h 3946424"/>
              <a:gd name="connsiteX2" fmla="*/ 5209934 w 5654591"/>
              <a:gd name="connsiteY2" fmla="*/ 0 h 3946424"/>
              <a:gd name="connsiteX3" fmla="*/ 5654179 w 5654591"/>
              <a:gd name="connsiteY3" fmla="*/ 663701 h 3946424"/>
              <a:gd name="connsiteX4" fmla="*/ 5654179 w 5654591"/>
              <a:gd name="connsiteY4" fmla="*/ 3245273 h 3946424"/>
              <a:gd name="connsiteX5" fmla="*/ 5323517 w 5654591"/>
              <a:gd name="connsiteY5" fmla="*/ 3946424 h 3946424"/>
              <a:gd name="connsiteX6" fmla="*/ 352807 w 5654591"/>
              <a:gd name="connsiteY6" fmla="*/ 3927262 h 3946424"/>
              <a:gd name="connsiteX7" fmla="*/ 2 w 5654591"/>
              <a:gd name="connsiteY7" fmla="*/ 3245273 h 3946424"/>
              <a:gd name="connsiteX8" fmla="*/ 2 w 5654591"/>
              <a:gd name="connsiteY8" fmla="*/ 663701 h 3946424"/>
              <a:gd name="connsiteX0" fmla="*/ 2 w 5654591"/>
              <a:gd name="connsiteY0" fmla="*/ 663701 h 3927527"/>
              <a:gd name="connsiteX1" fmla="*/ 462535 w 5654591"/>
              <a:gd name="connsiteY1" fmla="*/ 18288 h 3927527"/>
              <a:gd name="connsiteX2" fmla="*/ 5209934 w 5654591"/>
              <a:gd name="connsiteY2" fmla="*/ 0 h 3927527"/>
              <a:gd name="connsiteX3" fmla="*/ 5654179 w 5654591"/>
              <a:gd name="connsiteY3" fmla="*/ 663701 h 3927527"/>
              <a:gd name="connsiteX4" fmla="*/ 5654179 w 5654591"/>
              <a:gd name="connsiteY4" fmla="*/ 3245273 h 3927527"/>
              <a:gd name="connsiteX5" fmla="*/ 5323517 w 5654591"/>
              <a:gd name="connsiteY5" fmla="*/ 3927527 h 3927527"/>
              <a:gd name="connsiteX6" fmla="*/ 352807 w 5654591"/>
              <a:gd name="connsiteY6" fmla="*/ 3927262 h 3927527"/>
              <a:gd name="connsiteX7" fmla="*/ 2 w 5654591"/>
              <a:gd name="connsiteY7" fmla="*/ 3245273 h 3927527"/>
              <a:gd name="connsiteX8" fmla="*/ 2 w 5654591"/>
              <a:gd name="connsiteY8" fmla="*/ 663701 h 392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591" h="3927527">
                <a:moveTo>
                  <a:pt x="2" y="663701"/>
                </a:moveTo>
                <a:cubicBezTo>
                  <a:pt x="2" y="307249"/>
                  <a:pt x="106083" y="18288"/>
                  <a:pt x="462535" y="18288"/>
                </a:cubicBezTo>
                <a:lnTo>
                  <a:pt x="5209934" y="0"/>
                </a:lnTo>
                <a:cubicBezTo>
                  <a:pt x="5566386" y="0"/>
                  <a:pt x="5654179" y="307249"/>
                  <a:pt x="5654179" y="663701"/>
                </a:cubicBezTo>
                <a:lnTo>
                  <a:pt x="5654179" y="3245273"/>
                </a:lnTo>
                <a:cubicBezTo>
                  <a:pt x="5654179" y="3601725"/>
                  <a:pt x="5679969" y="3927527"/>
                  <a:pt x="5323517" y="3927527"/>
                </a:cubicBezTo>
                <a:lnTo>
                  <a:pt x="352807" y="3927262"/>
                </a:lnTo>
                <a:cubicBezTo>
                  <a:pt x="-3645" y="3927262"/>
                  <a:pt x="2" y="3601725"/>
                  <a:pt x="2" y="3245273"/>
                </a:cubicBezTo>
                <a:lnTo>
                  <a:pt x="2" y="663701"/>
                </a:lnTo>
                <a:close/>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2">
            <a:extLst>
              <a:ext uri="{FF2B5EF4-FFF2-40B4-BE49-F238E27FC236}">
                <a16:creationId xmlns:a16="http://schemas.microsoft.com/office/drawing/2014/main" id="{1C829457-91B4-3A47-B0D3-047A5ECD39C2}"/>
              </a:ext>
            </a:extLst>
          </p:cNvPr>
          <p:cNvSpPr/>
          <p:nvPr/>
        </p:nvSpPr>
        <p:spPr>
          <a:xfrm>
            <a:off x="6200714" y="11234428"/>
            <a:ext cx="8775036" cy="6013388"/>
          </a:xfrm>
          <a:custGeom>
            <a:avLst/>
            <a:gdLst>
              <a:gd name="connsiteX0" fmla="*/ 0 w 5654177"/>
              <a:gd name="connsiteY0" fmla="*/ 645413 h 3872398"/>
              <a:gd name="connsiteX1" fmla="*/ 645413 w 5654177"/>
              <a:gd name="connsiteY1" fmla="*/ 0 h 3872398"/>
              <a:gd name="connsiteX2" fmla="*/ 5008764 w 5654177"/>
              <a:gd name="connsiteY2" fmla="*/ 0 h 3872398"/>
              <a:gd name="connsiteX3" fmla="*/ 5654177 w 5654177"/>
              <a:gd name="connsiteY3" fmla="*/ 645413 h 3872398"/>
              <a:gd name="connsiteX4" fmla="*/ 5654177 w 5654177"/>
              <a:gd name="connsiteY4" fmla="*/ 3226985 h 3872398"/>
              <a:gd name="connsiteX5" fmla="*/ 5008764 w 5654177"/>
              <a:gd name="connsiteY5" fmla="*/ 3872398 h 3872398"/>
              <a:gd name="connsiteX6" fmla="*/ 645413 w 5654177"/>
              <a:gd name="connsiteY6" fmla="*/ 3872398 h 3872398"/>
              <a:gd name="connsiteX7" fmla="*/ 0 w 5654177"/>
              <a:gd name="connsiteY7" fmla="*/ 3226985 h 3872398"/>
              <a:gd name="connsiteX8" fmla="*/ 0 w 5654177"/>
              <a:gd name="connsiteY8" fmla="*/ 645413 h 3872398"/>
              <a:gd name="connsiteX0" fmla="*/ 6964 w 5661141"/>
              <a:gd name="connsiteY0" fmla="*/ 645413 h 3890686"/>
              <a:gd name="connsiteX1" fmla="*/ 652377 w 5661141"/>
              <a:gd name="connsiteY1" fmla="*/ 0 h 3890686"/>
              <a:gd name="connsiteX2" fmla="*/ 5015728 w 5661141"/>
              <a:gd name="connsiteY2" fmla="*/ 0 h 3890686"/>
              <a:gd name="connsiteX3" fmla="*/ 5661141 w 5661141"/>
              <a:gd name="connsiteY3" fmla="*/ 645413 h 3890686"/>
              <a:gd name="connsiteX4" fmla="*/ 5661141 w 5661141"/>
              <a:gd name="connsiteY4" fmla="*/ 3226985 h 3890686"/>
              <a:gd name="connsiteX5" fmla="*/ 5015728 w 5661141"/>
              <a:gd name="connsiteY5" fmla="*/ 3872398 h 3890686"/>
              <a:gd name="connsiteX6" fmla="*/ 286617 w 5661141"/>
              <a:gd name="connsiteY6" fmla="*/ 3890686 h 3890686"/>
              <a:gd name="connsiteX7" fmla="*/ 6964 w 5661141"/>
              <a:gd name="connsiteY7" fmla="*/ 3226985 h 3890686"/>
              <a:gd name="connsiteX8" fmla="*/ 6964 w 5661141"/>
              <a:gd name="connsiteY8" fmla="*/ 645413 h 3890686"/>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008766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64541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45413 h 3908974"/>
              <a:gd name="connsiteX1" fmla="*/ 462535 w 5654179"/>
              <a:gd name="connsiteY1" fmla="*/ 0 h 3908974"/>
              <a:gd name="connsiteX2" fmla="*/ 5008766 w 5654179"/>
              <a:gd name="connsiteY2" fmla="*/ 0 h 3908974"/>
              <a:gd name="connsiteX3" fmla="*/ 5654179 w 5654179"/>
              <a:gd name="connsiteY3" fmla="*/ 645413 h 3908974"/>
              <a:gd name="connsiteX4" fmla="*/ 5654179 w 5654179"/>
              <a:gd name="connsiteY4" fmla="*/ 3226985 h 3908974"/>
              <a:gd name="connsiteX5" fmla="*/ 5264798 w 5654179"/>
              <a:gd name="connsiteY5" fmla="*/ 3872398 h 3908974"/>
              <a:gd name="connsiteX6" fmla="*/ 352807 w 5654179"/>
              <a:gd name="connsiteY6" fmla="*/ 3908974 h 3908974"/>
              <a:gd name="connsiteX7" fmla="*/ 2 w 5654179"/>
              <a:gd name="connsiteY7" fmla="*/ 3226985 h 3908974"/>
              <a:gd name="connsiteX8" fmla="*/ 2 w 5654179"/>
              <a:gd name="connsiteY8" fmla="*/ 645413 h 3908974"/>
              <a:gd name="connsiteX0" fmla="*/ 2 w 5654179"/>
              <a:gd name="connsiteY0" fmla="*/ 663701 h 3927262"/>
              <a:gd name="connsiteX1" fmla="*/ 462535 w 5654179"/>
              <a:gd name="connsiteY1" fmla="*/ 18288 h 3927262"/>
              <a:gd name="connsiteX2" fmla="*/ 5209934 w 5654179"/>
              <a:gd name="connsiteY2" fmla="*/ 0 h 3927262"/>
              <a:gd name="connsiteX3" fmla="*/ 5654179 w 5654179"/>
              <a:gd name="connsiteY3" fmla="*/ 663701 h 3927262"/>
              <a:gd name="connsiteX4" fmla="*/ 5654179 w 5654179"/>
              <a:gd name="connsiteY4" fmla="*/ 3245273 h 3927262"/>
              <a:gd name="connsiteX5" fmla="*/ 5264798 w 5654179"/>
              <a:gd name="connsiteY5" fmla="*/ 3890686 h 3927262"/>
              <a:gd name="connsiteX6" fmla="*/ 352807 w 5654179"/>
              <a:gd name="connsiteY6" fmla="*/ 3927262 h 3927262"/>
              <a:gd name="connsiteX7" fmla="*/ 2 w 5654179"/>
              <a:gd name="connsiteY7" fmla="*/ 3245273 h 3927262"/>
              <a:gd name="connsiteX8" fmla="*/ 2 w 5654179"/>
              <a:gd name="connsiteY8" fmla="*/ 663701 h 3927262"/>
              <a:gd name="connsiteX0" fmla="*/ 2 w 5654591"/>
              <a:gd name="connsiteY0" fmla="*/ 663701 h 3936975"/>
              <a:gd name="connsiteX1" fmla="*/ 462535 w 5654591"/>
              <a:gd name="connsiteY1" fmla="*/ 18288 h 3936975"/>
              <a:gd name="connsiteX2" fmla="*/ 5209934 w 5654591"/>
              <a:gd name="connsiteY2" fmla="*/ 0 h 3936975"/>
              <a:gd name="connsiteX3" fmla="*/ 5654179 w 5654591"/>
              <a:gd name="connsiteY3" fmla="*/ 663701 h 3936975"/>
              <a:gd name="connsiteX4" fmla="*/ 5654179 w 5654591"/>
              <a:gd name="connsiteY4" fmla="*/ 3245273 h 3936975"/>
              <a:gd name="connsiteX5" fmla="*/ 5323517 w 5654591"/>
              <a:gd name="connsiteY5" fmla="*/ 3936975 h 3936975"/>
              <a:gd name="connsiteX6" fmla="*/ 352807 w 5654591"/>
              <a:gd name="connsiteY6" fmla="*/ 3927262 h 3936975"/>
              <a:gd name="connsiteX7" fmla="*/ 2 w 5654591"/>
              <a:gd name="connsiteY7" fmla="*/ 3245273 h 3936975"/>
              <a:gd name="connsiteX8" fmla="*/ 2 w 5654591"/>
              <a:gd name="connsiteY8" fmla="*/ 663701 h 3936975"/>
              <a:gd name="connsiteX0" fmla="*/ 2 w 5654591"/>
              <a:gd name="connsiteY0" fmla="*/ 663701 h 3936975"/>
              <a:gd name="connsiteX1" fmla="*/ 462535 w 5654591"/>
              <a:gd name="connsiteY1" fmla="*/ 18288 h 3936975"/>
              <a:gd name="connsiteX2" fmla="*/ 5209934 w 5654591"/>
              <a:gd name="connsiteY2" fmla="*/ 0 h 3936975"/>
              <a:gd name="connsiteX3" fmla="*/ 5654179 w 5654591"/>
              <a:gd name="connsiteY3" fmla="*/ 663701 h 3936975"/>
              <a:gd name="connsiteX4" fmla="*/ 5654179 w 5654591"/>
              <a:gd name="connsiteY4" fmla="*/ 2114190 h 3936975"/>
              <a:gd name="connsiteX5" fmla="*/ 5323517 w 5654591"/>
              <a:gd name="connsiteY5" fmla="*/ 3936975 h 3936975"/>
              <a:gd name="connsiteX6" fmla="*/ 352807 w 5654591"/>
              <a:gd name="connsiteY6" fmla="*/ 3927262 h 3936975"/>
              <a:gd name="connsiteX7" fmla="*/ 2 w 5654591"/>
              <a:gd name="connsiteY7" fmla="*/ 3245273 h 3936975"/>
              <a:gd name="connsiteX8" fmla="*/ 2 w 5654591"/>
              <a:gd name="connsiteY8" fmla="*/ 663701 h 3936975"/>
              <a:gd name="connsiteX0" fmla="*/ 2 w 9762803"/>
              <a:gd name="connsiteY0" fmla="*/ 675483 h 3948757"/>
              <a:gd name="connsiteX1" fmla="*/ 462535 w 9762803"/>
              <a:gd name="connsiteY1" fmla="*/ 30070 h 3948757"/>
              <a:gd name="connsiteX2" fmla="*/ 9742455 w 9762803"/>
              <a:gd name="connsiteY2" fmla="*/ 0 h 3948757"/>
              <a:gd name="connsiteX3" fmla="*/ 5654179 w 9762803"/>
              <a:gd name="connsiteY3" fmla="*/ 675483 h 3948757"/>
              <a:gd name="connsiteX4" fmla="*/ 5654179 w 9762803"/>
              <a:gd name="connsiteY4" fmla="*/ 2125972 h 3948757"/>
              <a:gd name="connsiteX5" fmla="*/ 5323517 w 9762803"/>
              <a:gd name="connsiteY5" fmla="*/ 3948757 h 3948757"/>
              <a:gd name="connsiteX6" fmla="*/ 352807 w 9762803"/>
              <a:gd name="connsiteY6" fmla="*/ 3939044 h 3948757"/>
              <a:gd name="connsiteX7" fmla="*/ 2 w 9762803"/>
              <a:gd name="connsiteY7" fmla="*/ 3257055 h 3948757"/>
              <a:gd name="connsiteX8" fmla="*/ 2 w 9762803"/>
              <a:gd name="connsiteY8" fmla="*/ 675483 h 3948757"/>
              <a:gd name="connsiteX0" fmla="*/ 2 w 9873006"/>
              <a:gd name="connsiteY0" fmla="*/ 675483 h 3948757"/>
              <a:gd name="connsiteX1" fmla="*/ 462535 w 9873006"/>
              <a:gd name="connsiteY1" fmla="*/ 30070 h 3948757"/>
              <a:gd name="connsiteX2" fmla="*/ 9742455 w 9873006"/>
              <a:gd name="connsiteY2" fmla="*/ 0 h 3948757"/>
              <a:gd name="connsiteX3" fmla="*/ 9612444 w 9873006"/>
              <a:gd name="connsiteY3" fmla="*/ 1783002 h 3948757"/>
              <a:gd name="connsiteX4" fmla="*/ 5654179 w 9873006"/>
              <a:gd name="connsiteY4" fmla="*/ 2125972 h 3948757"/>
              <a:gd name="connsiteX5" fmla="*/ 5323517 w 9873006"/>
              <a:gd name="connsiteY5" fmla="*/ 3948757 h 3948757"/>
              <a:gd name="connsiteX6" fmla="*/ 352807 w 9873006"/>
              <a:gd name="connsiteY6" fmla="*/ 3939044 h 3948757"/>
              <a:gd name="connsiteX7" fmla="*/ 2 w 9873006"/>
              <a:gd name="connsiteY7" fmla="*/ 3257055 h 3948757"/>
              <a:gd name="connsiteX8" fmla="*/ 2 w 9873006"/>
              <a:gd name="connsiteY8" fmla="*/ 675483 h 3948757"/>
              <a:gd name="connsiteX0" fmla="*/ 2 w 9873006"/>
              <a:gd name="connsiteY0" fmla="*/ 675483 h 3948757"/>
              <a:gd name="connsiteX1" fmla="*/ 462535 w 9873006"/>
              <a:gd name="connsiteY1" fmla="*/ 30070 h 3948757"/>
              <a:gd name="connsiteX2" fmla="*/ 9742455 w 9873006"/>
              <a:gd name="connsiteY2" fmla="*/ 0 h 3948757"/>
              <a:gd name="connsiteX3" fmla="*/ 9612444 w 9873006"/>
              <a:gd name="connsiteY3" fmla="*/ 1783002 h 3948757"/>
              <a:gd name="connsiteX4" fmla="*/ 5490106 w 9873006"/>
              <a:gd name="connsiteY4" fmla="*/ 1843201 h 3948757"/>
              <a:gd name="connsiteX5" fmla="*/ 5323517 w 9873006"/>
              <a:gd name="connsiteY5" fmla="*/ 3948757 h 3948757"/>
              <a:gd name="connsiteX6" fmla="*/ 352807 w 9873006"/>
              <a:gd name="connsiteY6" fmla="*/ 3939044 h 3948757"/>
              <a:gd name="connsiteX7" fmla="*/ 2 w 9873006"/>
              <a:gd name="connsiteY7" fmla="*/ 3257055 h 3948757"/>
              <a:gd name="connsiteX8" fmla="*/ 2 w 9873006"/>
              <a:gd name="connsiteY8" fmla="*/ 675483 h 3948757"/>
              <a:gd name="connsiteX0" fmla="*/ 2 w 9884883"/>
              <a:gd name="connsiteY0" fmla="*/ 675483 h 3948757"/>
              <a:gd name="connsiteX1" fmla="*/ 462535 w 9884883"/>
              <a:gd name="connsiteY1" fmla="*/ 30070 h 3948757"/>
              <a:gd name="connsiteX2" fmla="*/ 9742455 w 9884883"/>
              <a:gd name="connsiteY2" fmla="*/ 0 h 3948757"/>
              <a:gd name="connsiteX3" fmla="*/ 9673972 w 9884883"/>
              <a:gd name="connsiteY3" fmla="*/ 1877259 h 3948757"/>
              <a:gd name="connsiteX4" fmla="*/ 5490106 w 9884883"/>
              <a:gd name="connsiteY4" fmla="*/ 1843201 h 3948757"/>
              <a:gd name="connsiteX5" fmla="*/ 5323517 w 9884883"/>
              <a:gd name="connsiteY5" fmla="*/ 3948757 h 3948757"/>
              <a:gd name="connsiteX6" fmla="*/ 352807 w 9884883"/>
              <a:gd name="connsiteY6" fmla="*/ 3939044 h 3948757"/>
              <a:gd name="connsiteX7" fmla="*/ 2 w 9884883"/>
              <a:gd name="connsiteY7" fmla="*/ 3257055 h 3948757"/>
              <a:gd name="connsiteX8" fmla="*/ 2 w 9884883"/>
              <a:gd name="connsiteY8" fmla="*/ 675483 h 3948757"/>
              <a:gd name="connsiteX0" fmla="*/ 2 w 9868822"/>
              <a:gd name="connsiteY0" fmla="*/ 645413 h 3918687"/>
              <a:gd name="connsiteX1" fmla="*/ 462535 w 9868822"/>
              <a:gd name="connsiteY1" fmla="*/ 0 h 3918687"/>
              <a:gd name="connsiteX2" fmla="*/ 9721946 w 9868822"/>
              <a:gd name="connsiteY2" fmla="*/ 17058 h 3918687"/>
              <a:gd name="connsiteX3" fmla="*/ 9673972 w 9868822"/>
              <a:gd name="connsiteY3" fmla="*/ 1847189 h 3918687"/>
              <a:gd name="connsiteX4" fmla="*/ 5490106 w 9868822"/>
              <a:gd name="connsiteY4" fmla="*/ 1813131 h 3918687"/>
              <a:gd name="connsiteX5" fmla="*/ 5323517 w 9868822"/>
              <a:gd name="connsiteY5" fmla="*/ 3918687 h 3918687"/>
              <a:gd name="connsiteX6" fmla="*/ 352807 w 9868822"/>
              <a:gd name="connsiteY6" fmla="*/ 3908974 h 3918687"/>
              <a:gd name="connsiteX7" fmla="*/ 2 w 9868822"/>
              <a:gd name="connsiteY7" fmla="*/ 3226985 h 3918687"/>
              <a:gd name="connsiteX8" fmla="*/ 2 w 9868822"/>
              <a:gd name="connsiteY8" fmla="*/ 645413 h 3918687"/>
              <a:gd name="connsiteX0" fmla="*/ 2 w 9895869"/>
              <a:gd name="connsiteY0" fmla="*/ 645413 h 3918687"/>
              <a:gd name="connsiteX1" fmla="*/ 462535 w 9895869"/>
              <a:gd name="connsiteY1" fmla="*/ 0 h 3918687"/>
              <a:gd name="connsiteX2" fmla="*/ 9721946 w 9895869"/>
              <a:gd name="connsiteY2" fmla="*/ 17058 h 3918687"/>
              <a:gd name="connsiteX3" fmla="*/ 9776517 w 9895869"/>
              <a:gd name="connsiteY3" fmla="*/ 1823625 h 3918687"/>
              <a:gd name="connsiteX4" fmla="*/ 5490106 w 9895869"/>
              <a:gd name="connsiteY4" fmla="*/ 1813131 h 3918687"/>
              <a:gd name="connsiteX5" fmla="*/ 5323517 w 9895869"/>
              <a:gd name="connsiteY5" fmla="*/ 3918687 h 3918687"/>
              <a:gd name="connsiteX6" fmla="*/ 352807 w 9895869"/>
              <a:gd name="connsiteY6" fmla="*/ 3908974 h 3918687"/>
              <a:gd name="connsiteX7" fmla="*/ 2 w 9895869"/>
              <a:gd name="connsiteY7" fmla="*/ 3226985 h 3918687"/>
              <a:gd name="connsiteX8" fmla="*/ 2 w 9895869"/>
              <a:gd name="connsiteY8" fmla="*/ 645413 h 3918687"/>
              <a:gd name="connsiteX0" fmla="*/ 2 w 9982939"/>
              <a:gd name="connsiteY0" fmla="*/ 645413 h 3918687"/>
              <a:gd name="connsiteX1" fmla="*/ 462535 w 9982939"/>
              <a:gd name="connsiteY1" fmla="*/ 0 h 3918687"/>
              <a:gd name="connsiteX2" fmla="*/ 9721946 w 9982939"/>
              <a:gd name="connsiteY2" fmla="*/ 17058 h 3918687"/>
              <a:gd name="connsiteX3" fmla="*/ 9776517 w 9982939"/>
              <a:gd name="connsiteY3" fmla="*/ 1823625 h 3918687"/>
              <a:gd name="connsiteX4" fmla="*/ 5490106 w 9982939"/>
              <a:gd name="connsiteY4" fmla="*/ 1813131 h 3918687"/>
              <a:gd name="connsiteX5" fmla="*/ 5323517 w 9982939"/>
              <a:gd name="connsiteY5" fmla="*/ 3918687 h 3918687"/>
              <a:gd name="connsiteX6" fmla="*/ 352807 w 9982939"/>
              <a:gd name="connsiteY6" fmla="*/ 3908974 h 3918687"/>
              <a:gd name="connsiteX7" fmla="*/ 2 w 9982939"/>
              <a:gd name="connsiteY7" fmla="*/ 3226985 h 3918687"/>
              <a:gd name="connsiteX8" fmla="*/ 2 w 9982939"/>
              <a:gd name="connsiteY8" fmla="*/ 645413 h 3918687"/>
              <a:gd name="connsiteX0" fmla="*/ 2 w 9939154"/>
              <a:gd name="connsiteY0" fmla="*/ 645413 h 3918687"/>
              <a:gd name="connsiteX1" fmla="*/ 462535 w 9939154"/>
              <a:gd name="connsiteY1" fmla="*/ 0 h 3918687"/>
              <a:gd name="connsiteX2" fmla="*/ 9619401 w 9939154"/>
              <a:gd name="connsiteY2" fmla="*/ 64186 h 3918687"/>
              <a:gd name="connsiteX3" fmla="*/ 9776517 w 9939154"/>
              <a:gd name="connsiteY3" fmla="*/ 1823625 h 3918687"/>
              <a:gd name="connsiteX4" fmla="*/ 5490106 w 9939154"/>
              <a:gd name="connsiteY4" fmla="*/ 1813131 h 3918687"/>
              <a:gd name="connsiteX5" fmla="*/ 5323517 w 9939154"/>
              <a:gd name="connsiteY5" fmla="*/ 3918687 h 3918687"/>
              <a:gd name="connsiteX6" fmla="*/ 352807 w 9939154"/>
              <a:gd name="connsiteY6" fmla="*/ 3908974 h 3918687"/>
              <a:gd name="connsiteX7" fmla="*/ 2 w 9939154"/>
              <a:gd name="connsiteY7" fmla="*/ 3226985 h 3918687"/>
              <a:gd name="connsiteX8" fmla="*/ 2 w 9939154"/>
              <a:gd name="connsiteY8" fmla="*/ 645413 h 3918687"/>
              <a:gd name="connsiteX0" fmla="*/ 2 w 9951765"/>
              <a:gd name="connsiteY0" fmla="*/ 645413 h 3918687"/>
              <a:gd name="connsiteX1" fmla="*/ 462535 w 9951765"/>
              <a:gd name="connsiteY1" fmla="*/ 0 h 3918687"/>
              <a:gd name="connsiteX2" fmla="*/ 9619401 w 9951765"/>
              <a:gd name="connsiteY2" fmla="*/ 64186 h 3918687"/>
              <a:gd name="connsiteX3" fmla="*/ 9776517 w 9951765"/>
              <a:gd name="connsiteY3" fmla="*/ 1823625 h 3918687"/>
              <a:gd name="connsiteX4" fmla="*/ 5490106 w 9951765"/>
              <a:gd name="connsiteY4" fmla="*/ 1813131 h 3918687"/>
              <a:gd name="connsiteX5" fmla="*/ 5323517 w 9951765"/>
              <a:gd name="connsiteY5" fmla="*/ 3918687 h 3918687"/>
              <a:gd name="connsiteX6" fmla="*/ 352807 w 9951765"/>
              <a:gd name="connsiteY6" fmla="*/ 3908974 h 3918687"/>
              <a:gd name="connsiteX7" fmla="*/ 2 w 9951765"/>
              <a:gd name="connsiteY7" fmla="*/ 3226985 h 3918687"/>
              <a:gd name="connsiteX8" fmla="*/ 2 w 9951765"/>
              <a:gd name="connsiteY8" fmla="*/ 645413 h 3918687"/>
              <a:gd name="connsiteX0" fmla="*/ 2 w 9951765"/>
              <a:gd name="connsiteY0" fmla="*/ 645413 h 3918687"/>
              <a:gd name="connsiteX1" fmla="*/ 462535 w 9951765"/>
              <a:gd name="connsiteY1" fmla="*/ 0 h 3918687"/>
              <a:gd name="connsiteX2" fmla="*/ 9619401 w 9951765"/>
              <a:gd name="connsiteY2" fmla="*/ 64186 h 3918687"/>
              <a:gd name="connsiteX3" fmla="*/ 9776517 w 9951765"/>
              <a:gd name="connsiteY3" fmla="*/ 1823625 h 3918687"/>
              <a:gd name="connsiteX4" fmla="*/ 5490106 w 9951765"/>
              <a:gd name="connsiteY4" fmla="*/ 1813131 h 3918687"/>
              <a:gd name="connsiteX5" fmla="*/ 5323517 w 9951765"/>
              <a:gd name="connsiteY5" fmla="*/ 3918687 h 3918687"/>
              <a:gd name="connsiteX6" fmla="*/ 352807 w 9951765"/>
              <a:gd name="connsiteY6" fmla="*/ 3908974 h 3918687"/>
              <a:gd name="connsiteX7" fmla="*/ 2 w 9951765"/>
              <a:gd name="connsiteY7" fmla="*/ 3226985 h 3918687"/>
              <a:gd name="connsiteX8" fmla="*/ 2 w 9951765"/>
              <a:gd name="connsiteY8" fmla="*/ 645413 h 3918687"/>
              <a:gd name="connsiteX0" fmla="*/ 2 w 9968960"/>
              <a:gd name="connsiteY0" fmla="*/ 645413 h 3918687"/>
              <a:gd name="connsiteX1" fmla="*/ 462535 w 9968960"/>
              <a:gd name="connsiteY1" fmla="*/ 0 h 3918687"/>
              <a:gd name="connsiteX2" fmla="*/ 9660419 w 9968960"/>
              <a:gd name="connsiteY2" fmla="*/ 6746 h 3918687"/>
              <a:gd name="connsiteX3" fmla="*/ 9776517 w 9968960"/>
              <a:gd name="connsiteY3" fmla="*/ 1823625 h 3918687"/>
              <a:gd name="connsiteX4" fmla="*/ 5490106 w 9968960"/>
              <a:gd name="connsiteY4" fmla="*/ 1813131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2 w 9960126"/>
              <a:gd name="connsiteY0" fmla="*/ 645413 h 3918687"/>
              <a:gd name="connsiteX1" fmla="*/ 462535 w 9960126"/>
              <a:gd name="connsiteY1" fmla="*/ 0 h 3918687"/>
              <a:gd name="connsiteX2" fmla="*/ 9639910 w 9960126"/>
              <a:gd name="connsiteY2" fmla="*/ 52697 h 3918687"/>
              <a:gd name="connsiteX3" fmla="*/ 9776517 w 9960126"/>
              <a:gd name="connsiteY3" fmla="*/ 1823625 h 3918687"/>
              <a:gd name="connsiteX4" fmla="*/ 5490106 w 9960126"/>
              <a:gd name="connsiteY4" fmla="*/ 1813131 h 3918687"/>
              <a:gd name="connsiteX5" fmla="*/ 5323517 w 9960126"/>
              <a:gd name="connsiteY5" fmla="*/ 3918687 h 3918687"/>
              <a:gd name="connsiteX6" fmla="*/ 352807 w 9960126"/>
              <a:gd name="connsiteY6" fmla="*/ 3908974 h 3918687"/>
              <a:gd name="connsiteX7" fmla="*/ 2 w 9960126"/>
              <a:gd name="connsiteY7" fmla="*/ 3226985 h 3918687"/>
              <a:gd name="connsiteX8" fmla="*/ 2 w 9960126"/>
              <a:gd name="connsiteY8" fmla="*/ 645413 h 3918687"/>
              <a:gd name="connsiteX0" fmla="*/ 2 w 9960126"/>
              <a:gd name="connsiteY0" fmla="*/ 645413 h 3918687"/>
              <a:gd name="connsiteX1" fmla="*/ 462535 w 9960126"/>
              <a:gd name="connsiteY1" fmla="*/ 0 h 3918687"/>
              <a:gd name="connsiteX2" fmla="*/ 9639910 w 9960126"/>
              <a:gd name="connsiteY2" fmla="*/ 6745 h 3918687"/>
              <a:gd name="connsiteX3" fmla="*/ 9776517 w 9960126"/>
              <a:gd name="connsiteY3" fmla="*/ 1823625 h 3918687"/>
              <a:gd name="connsiteX4" fmla="*/ 5490106 w 9960126"/>
              <a:gd name="connsiteY4" fmla="*/ 1813131 h 3918687"/>
              <a:gd name="connsiteX5" fmla="*/ 5323517 w 9960126"/>
              <a:gd name="connsiteY5" fmla="*/ 3918687 h 3918687"/>
              <a:gd name="connsiteX6" fmla="*/ 352807 w 9960126"/>
              <a:gd name="connsiteY6" fmla="*/ 3908974 h 3918687"/>
              <a:gd name="connsiteX7" fmla="*/ 2 w 9960126"/>
              <a:gd name="connsiteY7" fmla="*/ 3226985 h 3918687"/>
              <a:gd name="connsiteX8" fmla="*/ 2 w 9960126"/>
              <a:gd name="connsiteY8" fmla="*/ 645413 h 3918687"/>
              <a:gd name="connsiteX0" fmla="*/ 2 w 9968960"/>
              <a:gd name="connsiteY0" fmla="*/ 645413 h 3918687"/>
              <a:gd name="connsiteX1" fmla="*/ 462535 w 9968960"/>
              <a:gd name="connsiteY1" fmla="*/ 0 h 3918687"/>
              <a:gd name="connsiteX2" fmla="*/ 9660419 w 9968960"/>
              <a:gd name="connsiteY2" fmla="*/ 41209 h 3918687"/>
              <a:gd name="connsiteX3" fmla="*/ 9776517 w 9968960"/>
              <a:gd name="connsiteY3" fmla="*/ 1823625 h 3918687"/>
              <a:gd name="connsiteX4" fmla="*/ 5490106 w 9968960"/>
              <a:gd name="connsiteY4" fmla="*/ 1813131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2 w 9968960"/>
              <a:gd name="connsiteY0" fmla="*/ 645413 h 3918687"/>
              <a:gd name="connsiteX1" fmla="*/ 462535 w 9968960"/>
              <a:gd name="connsiteY1" fmla="*/ 0 h 3918687"/>
              <a:gd name="connsiteX2" fmla="*/ 9660419 w 9968960"/>
              <a:gd name="connsiteY2" fmla="*/ 41209 h 3918687"/>
              <a:gd name="connsiteX3" fmla="*/ 9776517 w 9968960"/>
              <a:gd name="connsiteY3" fmla="*/ 1823625 h 3918687"/>
              <a:gd name="connsiteX4" fmla="*/ 5510616 w 9968960"/>
              <a:gd name="connsiteY4" fmla="*/ 1847595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2 w 9968960"/>
              <a:gd name="connsiteY0" fmla="*/ 645413 h 3918687"/>
              <a:gd name="connsiteX1" fmla="*/ 462535 w 9968960"/>
              <a:gd name="connsiteY1" fmla="*/ 0 h 3918687"/>
              <a:gd name="connsiteX2" fmla="*/ 9660419 w 9968960"/>
              <a:gd name="connsiteY2" fmla="*/ 41209 h 3918687"/>
              <a:gd name="connsiteX3" fmla="*/ 9776517 w 9968960"/>
              <a:gd name="connsiteY3" fmla="*/ 1823625 h 3918687"/>
              <a:gd name="connsiteX4" fmla="*/ 5510616 w 9968960"/>
              <a:gd name="connsiteY4" fmla="*/ 1847595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2 w 9968960"/>
              <a:gd name="connsiteY0" fmla="*/ 645413 h 3918687"/>
              <a:gd name="connsiteX1" fmla="*/ 462535 w 9968960"/>
              <a:gd name="connsiteY1" fmla="*/ 0 h 3918687"/>
              <a:gd name="connsiteX2" fmla="*/ 9660419 w 9968960"/>
              <a:gd name="connsiteY2" fmla="*/ 41209 h 3918687"/>
              <a:gd name="connsiteX3" fmla="*/ 9776517 w 9968960"/>
              <a:gd name="connsiteY3" fmla="*/ 1823625 h 3918687"/>
              <a:gd name="connsiteX4" fmla="*/ 5510616 w 9968960"/>
              <a:gd name="connsiteY4" fmla="*/ 1847595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2 w 9968960"/>
              <a:gd name="connsiteY0" fmla="*/ 645413 h 3918687"/>
              <a:gd name="connsiteX1" fmla="*/ 462535 w 9968960"/>
              <a:gd name="connsiteY1" fmla="*/ 0 h 3918687"/>
              <a:gd name="connsiteX2" fmla="*/ 9660419 w 9968960"/>
              <a:gd name="connsiteY2" fmla="*/ 41209 h 3918687"/>
              <a:gd name="connsiteX3" fmla="*/ 9776517 w 9968960"/>
              <a:gd name="connsiteY3" fmla="*/ 1823625 h 3918687"/>
              <a:gd name="connsiteX4" fmla="*/ 5449089 w 9968960"/>
              <a:gd name="connsiteY4" fmla="*/ 1801644 h 3918687"/>
              <a:gd name="connsiteX5" fmla="*/ 5323517 w 9968960"/>
              <a:gd name="connsiteY5" fmla="*/ 3918687 h 3918687"/>
              <a:gd name="connsiteX6" fmla="*/ 352807 w 9968960"/>
              <a:gd name="connsiteY6" fmla="*/ 3908974 h 3918687"/>
              <a:gd name="connsiteX7" fmla="*/ 2 w 9968960"/>
              <a:gd name="connsiteY7" fmla="*/ 3226985 h 3918687"/>
              <a:gd name="connsiteX8" fmla="*/ 2 w 9968960"/>
              <a:gd name="connsiteY8" fmla="*/ 645413 h 3918687"/>
              <a:gd name="connsiteX0" fmla="*/ 0 w 9968958"/>
              <a:gd name="connsiteY0" fmla="*/ 645413 h 3918687"/>
              <a:gd name="connsiteX1" fmla="*/ 462533 w 9968958"/>
              <a:gd name="connsiteY1" fmla="*/ 0 h 3918687"/>
              <a:gd name="connsiteX2" fmla="*/ 9660417 w 9968958"/>
              <a:gd name="connsiteY2" fmla="*/ 41209 h 3918687"/>
              <a:gd name="connsiteX3" fmla="*/ 9776515 w 9968958"/>
              <a:gd name="connsiteY3" fmla="*/ 1823625 h 3918687"/>
              <a:gd name="connsiteX4" fmla="*/ 5449087 w 9968958"/>
              <a:gd name="connsiteY4" fmla="*/ 1801644 h 3918687"/>
              <a:gd name="connsiteX5" fmla="*/ 5323515 w 9968958"/>
              <a:gd name="connsiteY5" fmla="*/ 3918687 h 3918687"/>
              <a:gd name="connsiteX6" fmla="*/ 701461 w 9968958"/>
              <a:gd name="connsiteY6" fmla="*/ 3908974 h 3918687"/>
              <a:gd name="connsiteX7" fmla="*/ 0 w 9968958"/>
              <a:gd name="connsiteY7" fmla="*/ 3226985 h 3918687"/>
              <a:gd name="connsiteX8" fmla="*/ 0 w 9968958"/>
              <a:gd name="connsiteY8" fmla="*/ 645413 h 3918687"/>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449087 w 9968958"/>
              <a:gd name="connsiteY4" fmla="*/ 1801644 h 3908974"/>
              <a:gd name="connsiteX5" fmla="*/ 5118424 w 9968958"/>
              <a:gd name="connsiteY5" fmla="*/ 3895711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161959 w 9968958"/>
              <a:gd name="connsiteY4" fmla="*/ 1813132 h 3908974"/>
              <a:gd name="connsiteX5" fmla="*/ 5118424 w 9968958"/>
              <a:gd name="connsiteY5" fmla="*/ 3895711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161959 w 9968958"/>
              <a:gd name="connsiteY4" fmla="*/ 1813132 h 3908974"/>
              <a:gd name="connsiteX5" fmla="*/ 4995369 w 9968958"/>
              <a:gd name="connsiteY5" fmla="*/ 3895711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161959 w 9968958"/>
              <a:gd name="connsiteY4" fmla="*/ 1824620 h 3908974"/>
              <a:gd name="connsiteX5" fmla="*/ 4995369 w 9968958"/>
              <a:gd name="connsiteY5" fmla="*/ 3895711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161959 w 9968958"/>
              <a:gd name="connsiteY4" fmla="*/ 1824620 h 3908974"/>
              <a:gd name="connsiteX5" fmla="*/ 4995369 w 9968958"/>
              <a:gd name="connsiteY5" fmla="*/ 3895711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08974"/>
              <a:gd name="connsiteX1" fmla="*/ 462533 w 9968958"/>
              <a:gd name="connsiteY1" fmla="*/ 0 h 3908974"/>
              <a:gd name="connsiteX2" fmla="*/ 9660417 w 9968958"/>
              <a:gd name="connsiteY2" fmla="*/ 41209 h 3908974"/>
              <a:gd name="connsiteX3" fmla="*/ 9776515 w 9968958"/>
              <a:gd name="connsiteY3" fmla="*/ 1823625 h 3908974"/>
              <a:gd name="connsiteX4" fmla="*/ 5161959 w 9968958"/>
              <a:gd name="connsiteY4" fmla="*/ 1824620 h 3908974"/>
              <a:gd name="connsiteX5" fmla="*/ 5077406 w 9968958"/>
              <a:gd name="connsiteY5" fmla="*/ 3907199 h 3908974"/>
              <a:gd name="connsiteX6" fmla="*/ 701461 w 9968958"/>
              <a:gd name="connsiteY6" fmla="*/ 3908974 h 3908974"/>
              <a:gd name="connsiteX7" fmla="*/ 0 w 9968958"/>
              <a:gd name="connsiteY7" fmla="*/ 3226985 h 3908974"/>
              <a:gd name="connsiteX8" fmla="*/ 0 w 9968958"/>
              <a:gd name="connsiteY8" fmla="*/ 645413 h 3908974"/>
              <a:gd name="connsiteX0" fmla="*/ 0 w 9968958"/>
              <a:gd name="connsiteY0" fmla="*/ 645413 h 3911598"/>
              <a:gd name="connsiteX1" fmla="*/ 462533 w 9968958"/>
              <a:gd name="connsiteY1" fmla="*/ 0 h 3911598"/>
              <a:gd name="connsiteX2" fmla="*/ 9660417 w 9968958"/>
              <a:gd name="connsiteY2" fmla="*/ 41209 h 3911598"/>
              <a:gd name="connsiteX3" fmla="*/ 9776515 w 9968958"/>
              <a:gd name="connsiteY3" fmla="*/ 1823625 h 3911598"/>
              <a:gd name="connsiteX4" fmla="*/ 5161959 w 9968958"/>
              <a:gd name="connsiteY4" fmla="*/ 1824620 h 3911598"/>
              <a:gd name="connsiteX5" fmla="*/ 5077406 w 9968958"/>
              <a:gd name="connsiteY5" fmla="*/ 3907199 h 3911598"/>
              <a:gd name="connsiteX6" fmla="*/ 701461 w 9968958"/>
              <a:gd name="connsiteY6" fmla="*/ 3908974 h 3911598"/>
              <a:gd name="connsiteX7" fmla="*/ 0 w 9968958"/>
              <a:gd name="connsiteY7" fmla="*/ 3226985 h 3911598"/>
              <a:gd name="connsiteX8" fmla="*/ 0 w 9968958"/>
              <a:gd name="connsiteY8" fmla="*/ 645413 h 3911598"/>
              <a:gd name="connsiteX0" fmla="*/ 0 w 9968958"/>
              <a:gd name="connsiteY0" fmla="*/ 645413 h 3911770"/>
              <a:gd name="connsiteX1" fmla="*/ 462533 w 9968958"/>
              <a:gd name="connsiteY1" fmla="*/ 0 h 3911770"/>
              <a:gd name="connsiteX2" fmla="*/ 9660417 w 9968958"/>
              <a:gd name="connsiteY2" fmla="*/ 41209 h 3911770"/>
              <a:gd name="connsiteX3" fmla="*/ 9776515 w 9968958"/>
              <a:gd name="connsiteY3" fmla="*/ 1823625 h 3911770"/>
              <a:gd name="connsiteX4" fmla="*/ 5264505 w 9968958"/>
              <a:gd name="connsiteY4" fmla="*/ 1893547 h 3911770"/>
              <a:gd name="connsiteX5" fmla="*/ 5077406 w 9968958"/>
              <a:gd name="connsiteY5" fmla="*/ 3907199 h 3911770"/>
              <a:gd name="connsiteX6" fmla="*/ 701461 w 9968958"/>
              <a:gd name="connsiteY6" fmla="*/ 3908974 h 3911770"/>
              <a:gd name="connsiteX7" fmla="*/ 0 w 9968958"/>
              <a:gd name="connsiteY7" fmla="*/ 3226985 h 3911770"/>
              <a:gd name="connsiteX8" fmla="*/ 0 w 9968958"/>
              <a:gd name="connsiteY8" fmla="*/ 645413 h 3911770"/>
              <a:gd name="connsiteX0" fmla="*/ 0 w 9968958"/>
              <a:gd name="connsiteY0" fmla="*/ 645413 h 3911545"/>
              <a:gd name="connsiteX1" fmla="*/ 462533 w 9968958"/>
              <a:gd name="connsiteY1" fmla="*/ 0 h 3911545"/>
              <a:gd name="connsiteX2" fmla="*/ 9660417 w 9968958"/>
              <a:gd name="connsiteY2" fmla="*/ 41209 h 3911545"/>
              <a:gd name="connsiteX3" fmla="*/ 9776515 w 9968958"/>
              <a:gd name="connsiteY3" fmla="*/ 1823625 h 3911545"/>
              <a:gd name="connsiteX4" fmla="*/ 5264505 w 9968958"/>
              <a:gd name="connsiteY4" fmla="*/ 1893547 h 3911545"/>
              <a:gd name="connsiteX5" fmla="*/ 5077406 w 9968958"/>
              <a:gd name="connsiteY5" fmla="*/ 3907199 h 3911545"/>
              <a:gd name="connsiteX6" fmla="*/ 701461 w 9968958"/>
              <a:gd name="connsiteY6" fmla="*/ 3908974 h 3911545"/>
              <a:gd name="connsiteX7" fmla="*/ 0 w 9968958"/>
              <a:gd name="connsiteY7" fmla="*/ 3226985 h 3911545"/>
              <a:gd name="connsiteX8" fmla="*/ 0 w 9968958"/>
              <a:gd name="connsiteY8" fmla="*/ 645413 h 3911545"/>
              <a:gd name="connsiteX0" fmla="*/ 0 w 9968958"/>
              <a:gd name="connsiteY0" fmla="*/ 645413 h 3911545"/>
              <a:gd name="connsiteX1" fmla="*/ 462533 w 9968958"/>
              <a:gd name="connsiteY1" fmla="*/ 0 h 3911545"/>
              <a:gd name="connsiteX2" fmla="*/ 9660417 w 9968958"/>
              <a:gd name="connsiteY2" fmla="*/ 41209 h 3911545"/>
              <a:gd name="connsiteX3" fmla="*/ 9776515 w 9968958"/>
              <a:gd name="connsiteY3" fmla="*/ 1823625 h 3911545"/>
              <a:gd name="connsiteX4" fmla="*/ 5264505 w 9968958"/>
              <a:gd name="connsiteY4" fmla="*/ 1893547 h 3911545"/>
              <a:gd name="connsiteX5" fmla="*/ 5077406 w 9968958"/>
              <a:gd name="connsiteY5" fmla="*/ 3907199 h 3911545"/>
              <a:gd name="connsiteX6" fmla="*/ 701461 w 9968958"/>
              <a:gd name="connsiteY6" fmla="*/ 3908974 h 3911545"/>
              <a:gd name="connsiteX7" fmla="*/ 0 w 9968958"/>
              <a:gd name="connsiteY7" fmla="*/ 3226985 h 3911545"/>
              <a:gd name="connsiteX8" fmla="*/ 0 w 9968958"/>
              <a:gd name="connsiteY8" fmla="*/ 645413 h 3911545"/>
              <a:gd name="connsiteX0" fmla="*/ 0 w 9980633"/>
              <a:gd name="connsiteY0" fmla="*/ 645413 h 3911545"/>
              <a:gd name="connsiteX1" fmla="*/ 462533 w 9980633"/>
              <a:gd name="connsiteY1" fmla="*/ 0 h 3911545"/>
              <a:gd name="connsiteX2" fmla="*/ 9660417 w 9980633"/>
              <a:gd name="connsiteY2" fmla="*/ 41209 h 3911545"/>
              <a:gd name="connsiteX3" fmla="*/ 9797025 w 9980633"/>
              <a:gd name="connsiteY3" fmla="*/ 1904040 h 3911545"/>
              <a:gd name="connsiteX4" fmla="*/ 5264505 w 9980633"/>
              <a:gd name="connsiteY4" fmla="*/ 1893547 h 3911545"/>
              <a:gd name="connsiteX5" fmla="*/ 5077406 w 9980633"/>
              <a:gd name="connsiteY5" fmla="*/ 3907199 h 3911545"/>
              <a:gd name="connsiteX6" fmla="*/ 701461 w 9980633"/>
              <a:gd name="connsiteY6" fmla="*/ 3908974 h 3911545"/>
              <a:gd name="connsiteX7" fmla="*/ 0 w 9980633"/>
              <a:gd name="connsiteY7" fmla="*/ 3226985 h 3911545"/>
              <a:gd name="connsiteX8" fmla="*/ 0 w 9980633"/>
              <a:gd name="connsiteY8" fmla="*/ 645413 h 3911545"/>
              <a:gd name="connsiteX0" fmla="*/ 0 w 9864286"/>
              <a:gd name="connsiteY0" fmla="*/ 645413 h 3911545"/>
              <a:gd name="connsiteX1" fmla="*/ 462533 w 9864286"/>
              <a:gd name="connsiteY1" fmla="*/ 0 h 3911545"/>
              <a:gd name="connsiteX2" fmla="*/ 9660417 w 9864286"/>
              <a:gd name="connsiteY2" fmla="*/ 41209 h 3911545"/>
              <a:gd name="connsiteX3" fmla="*/ 9530406 w 9864286"/>
              <a:gd name="connsiteY3" fmla="*/ 1915528 h 3911545"/>
              <a:gd name="connsiteX4" fmla="*/ 5264505 w 9864286"/>
              <a:gd name="connsiteY4" fmla="*/ 1893547 h 3911545"/>
              <a:gd name="connsiteX5" fmla="*/ 5077406 w 9864286"/>
              <a:gd name="connsiteY5" fmla="*/ 3907199 h 3911545"/>
              <a:gd name="connsiteX6" fmla="*/ 701461 w 9864286"/>
              <a:gd name="connsiteY6" fmla="*/ 3908974 h 3911545"/>
              <a:gd name="connsiteX7" fmla="*/ 0 w 9864286"/>
              <a:gd name="connsiteY7" fmla="*/ 3226985 h 3911545"/>
              <a:gd name="connsiteX8" fmla="*/ 0 w 9864286"/>
              <a:gd name="connsiteY8" fmla="*/ 645413 h 3911545"/>
              <a:gd name="connsiteX0" fmla="*/ 0 w 9714015"/>
              <a:gd name="connsiteY0" fmla="*/ 645413 h 3911545"/>
              <a:gd name="connsiteX1" fmla="*/ 462533 w 9714015"/>
              <a:gd name="connsiteY1" fmla="*/ 0 h 3911545"/>
              <a:gd name="connsiteX2" fmla="*/ 9393798 w 9714015"/>
              <a:gd name="connsiteY2" fmla="*/ 64185 h 3911545"/>
              <a:gd name="connsiteX3" fmla="*/ 9530406 w 9714015"/>
              <a:gd name="connsiteY3" fmla="*/ 1915528 h 3911545"/>
              <a:gd name="connsiteX4" fmla="*/ 5264505 w 9714015"/>
              <a:gd name="connsiteY4" fmla="*/ 1893547 h 3911545"/>
              <a:gd name="connsiteX5" fmla="*/ 5077406 w 9714015"/>
              <a:gd name="connsiteY5" fmla="*/ 3907199 h 3911545"/>
              <a:gd name="connsiteX6" fmla="*/ 701461 w 9714015"/>
              <a:gd name="connsiteY6" fmla="*/ 3908974 h 3911545"/>
              <a:gd name="connsiteX7" fmla="*/ 0 w 9714015"/>
              <a:gd name="connsiteY7" fmla="*/ 3226985 h 3911545"/>
              <a:gd name="connsiteX8" fmla="*/ 0 w 9714015"/>
              <a:gd name="connsiteY8" fmla="*/ 645413 h 3911545"/>
              <a:gd name="connsiteX0" fmla="*/ 0 w 9732161"/>
              <a:gd name="connsiteY0" fmla="*/ 645413 h 3911545"/>
              <a:gd name="connsiteX1" fmla="*/ 462533 w 9732161"/>
              <a:gd name="connsiteY1" fmla="*/ 0 h 3911545"/>
              <a:gd name="connsiteX2" fmla="*/ 9434817 w 9732161"/>
              <a:gd name="connsiteY2" fmla="*/ 6745 h 3911545"/>
              <a:gd name="connsiteX3" fmla="*/ 9530406 w 9732161"/>
              <a:gd name="connsiteY3" fmla="*/ 1915528 h 3911545"/>
              <a:gd name="connsiteX4" fmla="*/ 5264505 w 9732161"/>
              <a:gd name="connsiteY4" fmla="*/ 1893547 h 3911545"/>
              <a:gd name="connsiteX5" fmla="*/ 5077406 w 9732161"/>
              <a:gd name="connsiteY5" fmla="*/ 3907199 h 3911545"/>
              <a:gd name="connsiteX6" fmla="*/ 701461 w 9732161"/>
              <a:gd name="connsiteY6" fmla="*/ 3908974 h 3911545"/>
              <a:gd name="connsiteX7" fmla="*/ 0 w 9732161"/>
              <a:gd name="connsiteY7" fmla="*/ 3226985 h 3911545"/>
              <a:gd name="connsiteX8" fmla="*/ 0 w 9732161"/>
              <a:gd name="connsiteY8" fmla="*/ 645413 h 3911545"/>
              <a:gd name="connsiteX0" fmla="*/ 0 w 9704135"/>
              <a:gd name="connsiteY0" fmla="*/ 645413 h 3911545"/>
              <a:gd name="connsiteX1" fmla="*/ 462533 w 9704135"/>
              <a:gd name="connsiteY1" fmla="*/ 0 h 3911545"/>
              <a:gd name="connsiteX2" fmla="*/ 9434817 w 9704135"/>
              <a:gd name="connsiteY2" fmla="*/ 6745 h 3911545"/>
              <a:gd name="connsiteX3" fmla="*/ 9530406 w 9704135"/>
              <a:gd name="connsiteY3" fmla="*/ 1915528 h 3911545"/>
              <a:gd name="connsiteX4" fmla="*/ 5264505 w 9704135"/>
              <a:gd name="connsiteY4" fmla="*/ 1893547 h 3911545"/>
              <a:gd name="connsiteX5" fmla="*/ 5077406 w 9704135"/>
              <a:gd name="connsiteY5" fmla="*/ 3907199 h 3911545"/>
              <a:gd name="connsiteX6" fmla="*/ 701461 w 9704135"/>
              <a:gd name="connsiteY6" fmla="*/ 3908974 h 3911545"/>
              <a:gd name="connsiteX7" fmla="*/ 0 w 9704135"/>
              <a:gd name="connsiteY7" fmla="*/ 3226985 h 3911545"/>
              <a:gd name="connsiteX8" fmla="*/ 0 w 9704135"/>
              <a:gd name="connsiteY8" fmla="*/ 645413 h 3911545"/>
              <a:gd name="connsiteX0" fmla="*/ 0 w 9704135"/>
              <a:gd name="connsiteY0" fmla="*/ 645413 h 3911601"/>
              <a:gd name="connsiteX1" fmla="*/ 462533 w 9704135"/>
              <a:gd name="connsiteY1" fmla="*/ 0 h 3911601"/>
              <a:gd name="connsiteX2" fmla="*/ 9434817 w 9704135"/>
              <a:gd name="connsiteY2" fmla="*/ 6745 h 3911601"/>
              <a:gd name="connsiteX3" fmla="*/ 9530406 w 9704135"/>
              <a:gd name="connsiteY3" fmla="*/ 1915528 h 3911601"/>
              <a:gd name="connsiteX4" fmla="*/ 5182469 w 9704135"/>
              <a:gd name="connsiteY4" fmla="*/ 1917207 h 3911601"/>
              <a:gd name="connsiteX5" fmla="*/ 5077406 w 9704135"/>
              <a:gd name="connsiteY5" fmla="*/ 3907199 h 3911601"/>
              <a:gd name="connsiteX6" fmla="*/ 701461 w 9704135"/>
              <a:gd name="connsiteY6" fmla="*/ 3908974 h 3911601"/>
              <a:gd name="connsiteX7" fmla="*/ 0 w 9704135"/>
              <a:gd name="connsiteY7" fmla="*/ 3226985 h 3911601"/>
              <a:gd name="connsiteX8" fmla="*/ 0 w 9704135"/>
              <a:gd name="connsiteY8" fmla="*/ 645413 h 3911601"/>
              <a:gd name="connsiteX0" fmla="*/ 0 w 9704135"/>
              <a:gd name="connsiteY0" fmla="*/ 645413 h 3911601"/>
              <a:gd name="connsiteX1" fmla="*/ 462533 w 9704135"/>
              <a:gd name="connsiteY1" fmla="*/ 0 h 3911601"/>
              <a:gd name="connsiteX2" fmla="*/ 9434817 w 9704135"/>
              <a:gd name="connsiteY2" fmla="*/ 6745 h 3911601"/>
              <a:gd name="connsiteX3" fmla="*/ 9530406 w 9704135"/>
              <a:gd name="connsiteY3" fmla="*/ 1915528 h 3911601"/>
              <a:gd name="connsiteX4" fmla="*/ 5182469 w 9704135"/>
              <a:gd name="connsiteY4" fmla="*/ 1917207 h 3911601"/>
              <a:gd name="connsiteX5" fmla="*/ 5077406 w 9704135"/>
              <a:gd name="connsiteY5" fmla="*/ 3907199 h 3911601"/>
              <a:gd name="connsiteX6" fmla="*/ 701461 w 9704135"/>
              <a:gd name="connsiteY6" fmla="*/ 3908974 h 3911601"/>
              <a:gd name="connsiteX7" fmla="*/ 0 w 9704135"/>
              <a:gd name="connsiteY7" fmla="*/ 3226985 h 3911601"/>
              <a:gd name="connsiteX8" fmla="*/ 0 w 9704135"/>
              <a:gd name="connsiteY8" fmla="*/ 645413 h 3911601"/>
              <a:gd name="connsiteX0" fmla="*/ 0 w 9704135"/>
              <a:gd name="connsiteY0" fmla="*/ 645413 h 3911601"/>
              <a:gd name="connsiteX1" fmla="*/ 462533 w 9704135"/>
              <a:gd name="connsiteY1" fmla="*/ 0 h 3911601"/>
              <a:gd name="connsiteX2" fmla="*/ 9434817 w 9704135"/>
              <a:gd name="connsiteY2" fmla="*/ 6745 h 3911601"/>
              <a:gd name="connsiteX3" fmla="*/ 9530406 w 9704135"/>
              <a:gd name="connsiteY3" fmla="*/ 1915528 h 3911601"/>
              <a:gd name="connsiteX4" fmla="*/ 5966949 w 9704135"/>
              <a:gd name="connsiteY4" fmla="*/ 1924725 h 3911601"/>
              <a:gd name="connsiteX5" fmla="*/ 5182469 w 9704135"/>
              <a:gd name="connsiteY5" fmla="*/ 1917207 h 3911601"/>
              <a:gd name="connsiteX6" fmla="*/ 5077406 w 9704135"/>
              <a:gd name="connsiteY6" fmla="*/ 3907199 h 3911601"/>
              <a:gd name="connsiteX7" fmla="*/ 701461 w 9704135"/>
              <a:gd name="connsiteY7" fmla="*/ 3908974 h 3911601"/>
              <a:gd name="connsiteX8" fmla="*/ 0 w 9704135"/>
              <a:gd name="connsiteY8" fmla="*/ 3226985 h 3911601"/>
              <a:gd name="connsiteX9" fmla="*/ 0 w 9704135"/>
              <a:gd name="connsiteY9" fmla="*/ 645413 h 3911601"/>
              <a:gd name="connsiteX0" fmla="*/ 0 w 9704135"/>
              <a:gd name="connsiteY0" fmla="*/ 645413 h 3911601"/>
              <a:gd name="connsiteX1" fmla="*/ 462533 w 9704135"/>
              <a:gd name="connsiteY1" fmla="*/ 0 h 3911601"/>
              <a:gd name="connsiteX2" fmla="*/ 9434817 w 9704135"/>
              <a:gd name="connsiteY2" fmla="*/ 6745 h 3911601"/>
              <a:gd name="connsiteX3" fmla="*/ 9530406 w 9704135"/>
              <a:gd name="connsiteY3" fmla="*/ 1915528 h 3911601"/>
              <a:gd name="connsiteX4" fmla="*/ 8202446 w 9704135"/>
              <a:gd name="connsiteY4" fmla="*/ 1936555 h 3911601"/>
              <a:gd name="connsiteX5" fmla="*/ 5182469 w 9704135"/>
              <a:gd name="connsiteY5" fmla="*/ 1917207 h 3911601"/>
              <a:gd name="connsiteX6" fmla="*/ 5077406 w 9704135"/>
              <a:gd name="connsiteY6" fmla="*/ 3907199 h 3911601"/>
              <a:gd name="connsiteX7" fmla="*/ 701461 w 9704135"/>
              <a:gd name="connsiteY7" fmla="*/ 3908974 h 3911601"/>
              <a:gd name="connsiteX8" fmla="*/ 0 w 9704135"/>
              <a:gd name="connsiteY8" fmla="*/ 3226985 h 3911601"/>
              <a:gd name="connsiteX9" fmla="*/ 0 w 9704135"/>
              <a:gd name="connsiteY9" fmla="*/ 645413 h 3911601"/>
              <a:gd name="connsiteX0" fmla="*/ 0 w 9680958"/>
              <a:gd name="connsiteY0" fmla="*/ 645413 h 3911601"/>
              <a:gd name="connsiteX1" fmla="*/ 462533 w 9680958"/>
              <a:gd name="connsiteY1" fmla="*/ 0 h 3911601"/>
              <a:gd name="connsiteX2" fmla="*/ 9434817 w 9680958"/>
              <a:gd name="connsiteY2" fmla="*/ 6745 h 3911601"/>
              <a:gd name="connsiteX3" fmla="*/ 9489388 w 9680958"/>
              <a:gd name="connsiteY3" fmla="*/ 1655261 h 3911601"/>
              <a:gd name="connsiteX4" fmla="*/ 8202446 w 9680958"/>
              <a:gd name="connsiteY4" fmla="*/ 1936555 h 3911601"/>
              <a:gd name="connsiteX5" fmla="*/ 5182469 w 9680958"/>
              <a:gd name="connsiteY5" fmla="*/ 1917207 h 3911601"/>
              <a:gd name="connsiteX6" fmla="*/ 5077406 w 9680958"/>
              <a:gd name="connsiteY6" fmla="*/ 3907199 h 3911601"/>
              <a:gd name="connsiteX7" fmla="*/ 701461 w 9680958"/>
              <a:gd name="connsiteY7" fmla="*/ 3908974 h 3911601"/>
              <a:gd name="connsiteX8" fmla="*/ 0 w 9680958"/>
              <a:gd name="connsiteY8" fmla="*/ 3226985 h 3911601"/>
              <a:gd name="connsiteX9" fmla="*/ 0 w 9680958"/>
              <a:gd name="connsiteY9" fmla="*/ 645413 h 3911601"/>
              <a:gd name="connsiteX0" fmla="*/ 0 w 9680958"/>
              <a:gd name="connsiteY0" fmla="*/ 645413 h 3912373"/>
              <a:gd name="connsiteX1" fmla="*/ 462533 w 9680958"/>
              <a:gd name="connsiteY1" fmla="*/ 0 h 3912373"/>
              <a:gd name="connsiteX2" fmla="*/ 9434817 w 9680958"/>
              <a:gd name="connsiteY2" fmla="*/ 6745 h 3912373"/>
              <a:gd name="connsiteX3" fmla="*/ 9489388 w 9680958"/>
              <a:gd name="connsiteY3" fmla="*/ 1655261 h 3912373"/>
              <a:gd name="connsiteX4" fmla="*/ 8202446 w 9680958"/>
              <a:gd name="connsiteY4" fmla="*/ 1936555 h 3912373"/>
              <a:gd name="connsiteX5" fmla="*/ 5182470 w 9680958"/>
              <a:gd name="connsiteY5" fmla="*/ 2189305 h 3912373"/>
              <a:gd name="connsiteX6" fmla="*/ 5077406 w 9680958"/>
              <a:gd name="connsiteY6" fmla="*/ 3907199 h 3912373"/>
              <a:gd name="connsiteX7" fmla="*/ 701461 w 9680958"/>
              <a:gd name="connsiteY7" fmla="*/ 3908974 h 3912373"/>
              <a:gd name="connsiteX8" fmla="*/ 0 w 9680958"/>
              <a:gd name="connsiteY8" fmla="*/ 3226985 h 3912373"/>
              <a:gd name="connsiteX9" fmla="*/ 0 w 9680958"/>
              <a:gd name="connsiteY9" fmla="*/ 645413 h 3912373"/>
              <a:gd name="connsiteX0" fmla="*/ 0 w 9680958"/>
              <a:gd name="connsiteY0" fmla="*/ 645413 h 3912373"/>
              <a:gd name="connsiteX1" fmla="*/ 462533 w 9680958"/>
              <a:gd name="connsiteY1" fmla="*/ 0 h 3912373"/>
              <a:gd name="connsiteX2" fmla="*/ 9434817 w 9680958"/>
              <a:gd name="connsiteY2" fmla="*/ 6745 h 3912373"/>
              <a:gd name="connsiteX3" fmla="*/ 9489388 w 9680958"/>
              <a:gd name="connsiteY3" fmla="*/ 1655261 h 3912373"/>
              <a:gd name="connsiteX4" fmla="*/ 8304992 w 9680958"/>
              <a:gd name="connsiteY4" fmla="*/ 1983877 h 3912373"/>
              <a:gd name="connsiteX5" fmla="*/ 5182470 w 9680958"/>
              <a:gd name="connsiteY5" fmla="*/ 2189305 h 3912373"/>
              <a:gd name="connsiteX6" fmla="*/ 5077406 w 9680958"/>
              <a:gd name="connsiteY6" fmla="*/ 3907199 h 3912373"/>
              <a:gd name="connsiteX7" fmla="*/ 701461 w 9680958"/>
              <a:gd name="connsiteY7" fmla="*/ 3908974 h 3912373"/>
              <a:gd name="connsiteX8" fmla="*/ 0 w 9680958"/>
              <a:gd name="connsiteY8" fmla="*/ 3226985 h 3912373"/>
              <a:gd name="connsiteX9" fmla="*/ 0 w 9680958"/>
              <a:gd name="connsiteY9" fmla="*/ 645413 h 3912373"/>
              <a:gd name="connsiteX0" fmla="*/ 0 w 9770839"/>
              <a:gd name="connsiteY0" fmla="*/ 645413 h 3912373"/>
              <a:gd name="connsiteX1" fmla="*/ 462533 w 9770839"/>
              <a:gd name="connsiteY1" fmla="*/ 0 h 3912373"/>
              <a:gd name="connsiteX2" fmla="*/ 9434817 w 9770839"/>
              <a:gd name="connsiteY2" fmla="*/ 6745 h 3912373"/>
              <a:gd name="connsiteX3" fmla="*/ 9632952 w 9770839"/>
              <a:gd name="connsiteY3" fmla="*/ 1702582 h 3912373"/>
              <a:gd name="connsiteX4" fmla="*/ 8304992 w 9770839"/>
              <a:gd name="connsiteY4" fmla="*/ 1983877 h 3912373"/>
              <a:gd name="connsiteX5" fmla="*/ 5182470 w 9770839"/>
              <a:gd name="connsiteY5" fmla="*/ 2189305 h 3912373"/>
              <a:gd name="connsiteX6" fmla="*/ 5077406 w 9770839"/>
              <a:gd name="connsiteY6" fmla="*/ 3907199 h 3912373"/>
              <a:gd name="connsiteX7" fmla="*/ 701461 w 9770839"/>
              <a:gd name="connsiteY7" fmla="*/ 3908974 h 3912373"/>
              <a:gd name="connsiteX8" fmla="*/ 0 w 9770839"/>
              <a:gd name="connsiteY8" fmla="*/ 3226985 h 3912373"/>
              <a:gd name="connsiteX9" fmla="*/ 0 w 9770839"/>
              <a:gd name="connsiteY9" fmla="*/ 645413 h 3912373"/>
              <a:gd name="connsiteX0" fmla="*/ 0 w 9770839"/>
              <a:gd name="connsiteY0" fmla="*/ 645413 h 3912220"/>
              <a:gd name="connsiteX1" fmla="*/ 462533 w 9770839"/>
              <a:gd name="connsiteY1" fmla="*/ 0 h 3912220"/>
              <a:gd name="connsiteX2" fmla="*/ 9434817 w 9770839"/>
              <a:gd name="connsiteY2" fmla="*/ 6745 h 3912220"/>
              <a:gd name="connsiteX3" fmla="*/ 9632952 w 9770839"/>
              <a:gd name="connsiteY3" fmla="*/ 1702582 h 3912220"/>
              <a:gd name="connsiteX4" fmla="*/ 8304992 w 9770839"/>
              <a:gd name="connsiteY4" fmla="*/ 1983877 h 3912220"/>
              <a:gd name="connsiteX5" fmla="*/ 5223489 w 9770839"/>
              <a:gd name="connsiteY5" fmla="*/ 2141984 h 3912220"/>
              <a:gd name="connsiteX6" fmla="*/ 5077406 w 9770839"/>
              <a:gd name="connsiteY6" fmla="*/ 3907199 h 3912220"/>
              <a:gd name="connsiteX7" fmla="*/ 701461 w 9770839"/>
              <a:gd name="connsiteY7" fmla="*/ 3908974 h 3912220"/>
              <a:gd name="connsiteX8" fmla="*/ 0 w 9770839"/>
              <a:gd name="connsiteY8" fmla="*/ 3226985 h 3912220"/>
              <a:gd name="connsiteX9" fmla="*/ 0 w 9770839"/>
              <a:gd name="connsiteY9" fmla="*/ 645413 h 3912220"/>
              <a:gd name="connsiteX0" fmla="*/ 0 w 9770839"/>
              <a:gd name="connsiteY0" fmla="*/ 645413 h 3912220"/>
              <a:gd name="connsiteX1" fmla="*/ 462533 w 9770839"/>
              <a:gd name="connsiteY1" fmla="*/ 0 h 3912220"/>
              <a:gd name="connsiteX2" fmla="*/ 9434817 w 9770839"/>
              <a:gd name="connsiteY2" fmla="*/ 6745 h 3912220"/>
              <a:gd name="connsiteX3" fmla="*/ 9632952 w 9770839"/>
              <a:gd name="connsiteY3" fmla="*/ 1702582 h 3912220"/>
              <a:gd name="connsiteX4" fmla="*/ 8304992 w 9770839"/>
              <a:gd name="connsiteY4" fmla="*/ 1983877 h 3912220"/>
              <a:gd name="connsiteX5" fmla="*/ 5223489 w 9770839"/>
              <a:gd name="connsiteY5" fmla="*/ 2141984 h 3912220"/>
              <a:gd name="connsiteX6" fmla="*/ 5077406 w 9770839"/>
              <a:gd name="connsiteY6" fmla="*/ 3907199 h 3912220"/>
              <a:gd name="connsiteX7" fmla="*/ 701461 w 9770839"/>
              <a:gd name="connsiteY7" fmla="*/ 3908974 h 3912220"/>
              <a:gd name="connsiteX8" fmla="*/ 0 w 9770839"/>
              <a:gd name="connsiteY8" fmla="*/ 3226985 h 3912220"/>
              <a:gd name="connsiteX9" fmla="*/ 0 w 9770839"/>
              <a:gd name="connsiteY9" fmla="*/ 645413 h 3912220"/>
              <a:gd name="connsiteX0" fmla="*/ 0 w 9770839"/>
              <a:gd name="connsiteY0" fmla="*/ 645413 h 3912220"/>
              <a:gd name="connsiteX1" fmla="*/ 462533 w 9770839"/>
              <a:gd name="connsiteY1" fmla="*/ 0 h 3912220"/>
              <a:gd name="connsiteX2" fmla="*/ 9434817 w 9770839"/>
              <a:gd name="connsiteY2" fmla="*/ 6745 h 3912220"/>
              <a:gd name="connsiteX3" fmla="*/ 9632952 w 9770839"/>
              <a:gd name="connsiteY3" fmla="*/ 1702582 h 3912220"/>
              <a:gd name="connsiteX4" fmla="*/ 8469066 w 9770839"/>
              <a:gd name="connsiteY4" fmla="*/ 2102180 h 3912220"/>
              <a:gd name="connsiteX5" fmla="*/ 5223489 w 9770839"/>
              <a:gd name="connsiteY5" fmla="*/ 2141984 h 3912220"/>
              <a:gd name="connsiteX6" fmla="*/ 5077406 w 9770839"/>
              <a:gd name="connsiteY6" fmla="*/ 3907199 h 3912220"/>
              <a:gd name="connsiteX7" fmla="*/ 701461 w 9770839"/>
              <a:gd name="connsiteY7" fmla="*/ 3908974 h 3912220"/>
              <a:gd name="connsiteX8" fmla="*/ 0 w 9770839"/>
              <a:gd name="connsiteY8" fmla="*/ 3226985 h 3912220"/>
              <a:gd name="connsiteX9" fmla="*/ 0 w 9770839"/>
              <a:gd name="connsiteY9" fmla="*/ 645413 h 3912220"/>
              <a:gd name="connsiteX0" fmla="*/ 0 w 9770839"/>
              <a:gd name="connsiteY0" fmla="*/ 645413 h 3912220"/>
              <a:gd name="connsiteX1" fmla="*/ 462533 w 9770839"/>
              <a:gd name="connsiteY1" fmla="*/ 0 h 3912220"/>
              <a:gd name="connsiteX2" fmla="*/ 9434817 w 9770839"/>
              <a:gd name="connsiteY2" fmla="*/ 6745 h 3912220"/>
              <a:gd name="connsiteX3" fmla="*/ 9632952 w 9770839"/>
              <a:gd name="connsiteY3" fmla="*/ 1702582 h 3912220"/>
              <a:gd name="connsiteX4" fmla="*/ 8469066 w 9770839"/>
              <a:gd name="connsiteY4" fmla="*/ 2102180 h 3912220"/>
              <a:gd name="connsiteX5" fmla="*/ 5223489 w 9770839"/>
              <a:gd name="connsiteY5" fmla="*/ 2141984 h 3912220"/>
              <a:gd name="connsiteX6" fmla="*/ 5077406 w 9770839"/>
              <a:gd name="connsiteY6" fmla="*/ 3907199 h 3912220"/>
              <a:gd name="connsiteX7" fmla="*/ 701461 w 9770839"/>
              <a:gd name="connsiteY7" fmla="*/ 3908974 h 3912220"/>
              <a:gd name="connsiteX8" fmla="*/ 0 w 9770839"/>
              <a:gd name="connsiteY8" fmla="*/ 3226985 h 3912220"/>
              <a:gd name="connsiteX9" fmla="*/ 0 w 9770839"/>
              <a:gd name="connsiteY9" fmla="*/ 645413 h 3912220"/>
              <a:gd name="connsiteX0" fmla="*/ 0 w 9785509"/>
              <a:gd name="connsiteY0" fmla="*/ 645413 h 3912220"/>
              <a:gd name="connsiteX1" fmla="*/ 462533 w 9785509"/>
              <a:gd name="connsiteY1" fmla="*/ 0 h 3912220"/>
              <a:gd name="connsiteX2" fmla="*/ 9434817 w 9785509"/>
              <a:gd name="connsiteY2" fmla="*/ 6745 h 3912220"/>
              <a:gd name="connsiteX3" fmla="*/ 9653461 w 9785509"/>
              <a:gd name="connsiteY3" fmla="*/ 1868207 h 3912220"/>
              <a:gd name="connsiteX4" fmla="*/ 8469066 w 9785509"/>
              <a:gd name="connsiteY4" fmla="*/ 2102180 h 3912220"/>
              <a:gd name="connsiteX5" fmla="*/ 5223489 w 9785509"/>
              <a:gd name="connsiteY5" fmla="*/ 2141984 h 3912220"/>
              <a:gd name="connsiteX6" fmla="*/ 5077406 w 9785509"/>
              <a:gd name="connsiteY6" fmla="*/ 3907199 h 3912220"/>
              <a:gd name="connsiteX7" fmla="*/ 701461 w 9785509"/>
              <a:gd name="connsiteY7" fmla="*/ 3908974 h 3912220"/>
              <a:gd name="connsiteX8" fmla="*/ 0 w 9785509"/>
              <a:gd name="connsiteY8" fmla="*/ 3226985 h 3912220"/>
              <a:gd name="connsiteX9" fmla="*/ 0 w 9785509"/>
              <a:gd name="connsiteY9" fmla="*/ 645413 h 3912220"/>
              <a:gd name="connsiteX0" fmla="*/ 0 w 9831719"/>
              <a:gd name="connsiteY0" fmla="*/ 645413 h 3912220"/>
              <a:gd name="connsiteX1" fmla="*/ 462533 w 9831719"/>
              <a:gd name="connsiteY1" fmla="*/ 0 h 3912220"/>
              <a:gd name="connsiteX2" fmla="*/ 9434817 w 9831719"/>
              <a:gd name="connsiteY2" fmla="*/ 6745 h 3912220"/>
              <a:gd name="connsiteX3" fmla="*/ 9714989 w 9831719"/>
              <a:gd name="connsiteY3" fmla="*/ 1785395 h 3912220"/>
              <a:gd name="connsiteX4" fmla="*/ 8469066 w 9831719"/>
              <a:gd name="connsiteY4" fmla="*/ 2102180 h 3912220"/>
              <a:gd name="connsiteX5" fmla="*/ 5223489 w 9831719"/>
              <a:gd name="connsiteY5" fmla="*/ 2141984 h 3912220"/>
              <a:gd name="connsiteX6" fmla="*/ 5077406 w 9831719"/>
              <a:gd name="connsiteY6" fmla="*/ 3907199 h 3912220"/>
              <a:gd name="connsiteX7" fmla="*/ 701461 w 9831719"/>
              <a:gd name="connsiteY7" fmla="*/ 3908974 h 3912220"/>
              <a:gd name="connsiteX8" fmla="*/ 0 w 9831719"/>
              <a:gd name="connsiteY8" fmla="*/ 3226985 h 3912220"/>
              <a:gd name="connsiteX9" fmla="*/ 0 w 9831719"/>
              <a:gd name="connsiteY9" fmla="*/ 645413 h 3912220"/>
              <a:gd name="connsiteX0" fmla="*/ 0 w 9716166"/>
              <a:gd name="connsiteY0" fmla="*/ 645413 h 3912220"/>
              <a:gd name="connsiteX1" fmla="*/ 462533 w 9716166"/>
              <a:gd name="connsiteY1" fmla="*/ 0 h 3912220"/>
              <a:gd name="connsiteX2" fmla="*/ 9434817 w 9716166"/>
              <a:gd name="connsiteY2" fmla="*/ 6745 h 3912220"/>
              <a:gd name="connsiteX3" fmla="*/ 9714989 w 9716166"/>
              <a:gd name="connsiteY3" fmla="*/ 1785395 h 3912220"/>
              <a:gd name="connsiteX4" fmla="*/ 8469066 w 9716166"/>
              <a:gd name="connsiteY4" fmla="*/ 2102180 h 3912220"/>
              <a:gd name="connsiteX5" fmla="*/ 5223489 w 9716166"/>
              <a:gd name="connsiteY5" fmla="*/ 2141984 h 3912220"/>
              <a:gd name="connsiteX6" fmla="*/ 5077406 w 9716166"/>
              <a:gd name="connsiteY6" fmla="*/ 3907199 h 3912220"/>
              <a:gd name="connsiteX7" fmla="*/ 701461 w 9716166"/>
              <a:gd name="connsiteY7" fmla="*/ 3908974 h 3912220"/>
              <a:gd name="connsiteX8" fmla="*/ 0 w 9716166"/>
              <a:gd name="connsiteY8" fmla="*/ 3226985 h 3912220"/>
              <a:gd name="connsiteX9" fmla="*/ 0 w 9716166"/>
              <a:gd name="connsiteY9" fmla="*/ 645413 h 3912220"/>
              <a:gd name="connsiteX0" fmla="*/ 0 w 9716166"/>
              <a:gd name="connsiteY0" fmla="*/ 645413 h 3912220"/>
              <a:gd name="connsiteX1" fmla="*/ 462533 w 9716166"/>
              <a:gd name="connsiteY1" fmla="*/ 0 h 3912220"/>
              <a:gd name="connsiteX2" fmla="*/ 9434817 w 9716166"/>
              <a:gd name="connsiteY2" fmla="*/ 6745 h 3912220"/>
              <a:gd name="connsiteX3" fmla="*/ 9714989 w 9716166"/>
              <a:gd name="connsiteY3" fmla="*/ 1785395 h 3912220"/>
              <a:gd name="connsiteX4" fmla="*/ 8469066 w 9716166"/>
              <a:gd name="connsiteY4" fmla="*/ 2102180 h 3912220"/>
              <a:gd name="connsiteX5" fmla="*/ 5223489 w 9716166"/>
              <a:gd name="connsiteY5" fmla="*/ 2141984 h 3912220"/>
              <a:gd name="connsiteX6" fmla="*/ 5077406 w 9716166"/>
              <a:gd name="connsiteY6" fmla="*/ 3907199 h 3912220"/>
              <a:gd name="connsiteX7" fmla="*/ 701461 w 9716166"/>
              <a:gd name="connsiteY7" fmla="*/ 3908974 h 3912220"/>
              <a:gd name="connsiteX8" fmla="*/ 0 w 9716166"/>
              <a:gd name="connsiteY8" fmla="*/ 3226985 h 3912220"/>
              <a:gd name="connsiteX9" fmla="*/ 0 w 9716166"/>
              <a:gd name="connsiteY9" fmla="*/ 645413 h 3912220"/>
              <a:gd name="connsiteX0" fmla="*/ 0 w 9716166"/>
              <a:gd name="connsiteY0" fmla="*/ 645413 h 4291369"/>
              <a:gd name="connsiteX1" fmla="*/ 462533 w 9716166"/>
              <a:gd name="connsiteY1" fmla="*/ 0 h 4291369"/>
              <a:gd name="connsiteX2" fmla="*/ 9434817 w 9716166"/>
              <a:gd name="connsiteY2" fmla="*/ 6745 h 4291369"/>
              <a:gd name="connsiteX3" fmla="*/ 9714989 w 9716166"/>
              <a:gd name="connsiteY3" fmla="*/ 1785395 h 4291369"/>
              <a:gd name="connsiteX4" fmla="*/ 8469066 w 9716166"/>
              <a:gd name="connsiteY4" fmla="*/ 2102180 h 4291369"/>
              <a:gd name="connsiteX5" fmla="*/ 5223489 w 9716166"/>
              <a:gd name="connsiteY5" fmla="*/ 2141984 h 4291369"/>
              <a:gd name="connsiteX6" fmla="*/ 5077406 w 9716166"/>
              <a:gd name="connsiteY6" fmla="*/ 3907199 h 4291369"/>
              <a:gd name="connsiteX7" fmla="*/ 619208 w 9716166"/>
              <a:gd name="connsiteY7" fmla="*/ 4291369 h 4291369"/>
              <a:gd name="connsiteX8" fmla="*/ 0 w 9716166"/>
              <a:gd name="connsiteY8" fmla="*/ 3226985 h 4291369"/>
              <a:gd name="connsiteX9" fmla="*/ 0 w 9716166"/>
              <a:gd name="connsiteY9" fmla="*/ 645413 h 4291369"/>
              <a:gd name="connsiteX0" fmla="*/ 0 w 9716166"/>
              <a:gd name="connsiteY0" fmla="*/ 645413 h 4319966"/>
              <a:gd name="connsiteX1" fmla="*/ 462533 w 9716166"/>
              <a:gd name="connsiteY1" fmla="*/ 0 h 4319966"/>
              <a:gd name="connsiteX2" fmla="*/ 9434817 w 9716166"/>
              <a:gd name="connsiteY2" fmla="*/ 6745 h 4319966"/>
              <a:gd name="connsiteX3" fmla="*/ 9714989 w 9716166"/>
              <a:gd name="connsiteY3" fmla="*/ 1785395 h 4319966"/>
              <a:gd name="connsiteX4" fmla="*/ 8469066 w 9716166"/>
              <a:gd name="connsiteY4" fmla="*/ 2102180 h 4319966"/>
              <a:gd name="connsiteX5" fmla="*/ 5223489 w 9716166"/>
              <a:gd name="connsiteY5" fmla="*/ 2141984 h 4319966"/>
              <a:gd name="connsiteX6" fmla="*/ 5118533 w 9716166"/>
              <a:gd name="connsiteY6" fmla="*/ 4315967 h 4319966"/>
              <a:gd name="connsiteX7" fmla="*/ 619208 w 9716166"/>
              <a:gd name="connsiteY7" fmla="*/ 4291369 h 4319966"/>
              <a:gd name="connsiteX8" fmla="*/ 0 w 9716166"/>
              <a:gd name="connsiteY8" fmla="*/ 3226985 h 4319966"/>
              <a:gd name="connsiteX9" fmla="*/ 0 w 9716166"/>
              <a:gd name="connsiteY9" fmla="*/ 645413 h 4319966"/>
              <a:gd name="connsiteX0" fmla="*/ 619208 w 9716166"/>
              <a:gd name="connsiteY0" fmla="*/ 4291369 h 4382434"/>
              <a:gd name="connsiteX1" fmla="*/ 0 w 9716166"/>
              <a:gd name="connsiteY1" fmla="*/ 3226985 h 4382434"/>
              <a:gd name="connsiteX2" fmla="*/ 0 w 9716166"/>
              <a:gd name="connsiteY2" fmla="*/ 645413 h 4382434"/>
              <a:gd name="connsiteX3" fmla="*/ 462533 w 9716166"/>
              <a:gd name="connsiteY3" fmla="*/ 0 h 4382434"/>
              <a:gd name="connsiteX4" fmla="*/ 9434817 w 9716166"/>
              <a:gd name="connsiteY4" fmla="*/ 6745 h 4382434"/>
              <a:gd name="connsiteX5" fmla="*/ 9714989 w 9716166"/>
              <a:gd name="connsiteY5" fmla="*/ 1785395 h 4382434"/>
              <a:gd name="connsiteX6" fmla="*/ 8469066 w 9716166"/>
              <a:gd name="connsiteY6" fmla="*/ 2102180 h 4382434"/>
              <a:gd name="connsiteX7" fmla="*/ 5223489 w 9716166"/>
              <a:gd name="connsiteY7" fmla="*/ 2141984 h 4382434"/>
              <a:gd name="connsiteX8" fmla="*/ 5221350 w 9716166"/>
              <a:gd name="connsiteY8" fmla="*/ 4381897 h 4382434"/>
              <a:gd name="connsiteX0" fmla="*/ 619208 w 9716166"/>
              <a:gd name="connsiteY0" fmla="*/ 4291369 h 4381897"/>
              <a:gd name="connsiteX1" fmla="*/ 0 w 9716166"/>
              <a:gd name="connsiteY1" fmla="*/ 3226985 h 4381897"/>
              <a:gd name="connsiteX2" fmla="*/ 0 w 9716166"/>
              <a:gd name="connsiteY2" fmla="*/ 645413 h 4381897"/>
              <a:gd name="connsiteX3" fmla="*/ 462533 w 9716166"/>
              <a:gd name="connsiteY3" fmla="*/ 0 h 4381897"/>
              <a:gd name="connsiteX4" fmla="*/ 9434817 w 9716166"/>
              <a:gd name="connsiteY4" fmla="*/ 6745 h 4381897"/>
              <a:gd name="connsiteX5" fmla="*/ 9714989 w 9716166"/>
              <a:gd name="connsiteY5" fmla="*/ 1785395 h 4381897"/>
              <a:gd name="connsiteX6" fmla="*/ 8469066 w 9716166"/>
              <a:gd name="connsiteY6" fmla="*/ 2102180 h 4381897"/>
              <a:gd name="connsiteX7" fmla="*/ 5223489 w 9716166"/>
              <a:gd name="connsiteY7" fmla="*/ 2141984 h 4381897"/>
              <a:gd name="connsiteX8" fmla="*/ 5221350 w 9716166"/>
              <a:gd name="connsiteY8" fmla="*/ 4381897 h 4381897"/>
              <a:gd name="connsiteX0" fmla="*/ 619208 w 9716166"/>
              <a:gd name="connsiteY0" fmla="*/ 4291369 h 4381897"/>
              <a:gd name="connsiteX1" fmla="*/ 0 w 9716166"/>
              <a:gd name="connsiteY1" fmla="*/ 3226985 h 4381897"/>
              <a:gd name="connsiteX2" fmla="*/ 0 w 9716166"/>
              <a:gd name="connsiteY2" fmla="*/ 645413 h 4381897"/>
              <a:gd name="connsiteX3" fmla="*/ 462533 w 9716166"/>
              <a:gd name="connsiteY3" fmla="*/ 0 h 4381897"/>
              <a:gd name="connsiteX4" fmla="*/ 9434817 w 9716166"/>
              <a:gd name="connsiteY4" fmla="*/ 6745 h 4381897"/>
              <a:gd name="connsiteX5" fmla="*/ 9714989 w 9716166"/>
              <a:gd name="connsiteY5" fmla="*/ 1785395 h 4381897"/>
              <a:gd name="connsiteX6" fmla="*/ 8469066 w 9716166"/>
              <a:gd name="connsiteY6" fmla="*/ 2102180 h 4381897"/>
              <a:gd name="connsiteX7" fmla="*/ 5223489 w 9716166"/>
              <a:gd name="connsiteY7" fmla="*/ 2141984 h 4381897"/>
              <a:gd name="connsiteX8" fmla="*/ 5221350 w 9716166"/>
              <a:gd name="connsiteY8" fmla="*/ 4381897 h 4381897"/>
              <a:gd name="connsiteX0" fmla="*/ 619208 w 9716166"/>
              <a:gd name="connsiteY0" fmla="*/ 4291369 h 4381897"/>
              <a:gd name="connsiteX1" fmla="*/ 0 w 9716166"/>
              <a:gd name="connsiteY1" fmla="*/ 3226985 h 4381897"/>
              <a:gd name="connsiteX2" fmla="*/ 0 w 9716166"/>
              <a:gd name="connsiteY2" fmla="*/ 645413 h 4381897"/>
              <a:gd name="connsiteX3" fmla="*/ 462533 w 9716166"/>
              <a:gd name="connsiteY3" fmla="*/ 0 h 4381897"/>
              <a:gd name="connsiteX4" fmla="*/ 9434817 w 9716166"/>
              <a:gd name="connsiteY4" fmla="*/ 6745 h 4381897"/>
              <a:gd name="connsiteX5" fmla="*/ 9714989 w 9716166"/>
              <a:gd name="connsiteY5" fmla="*/ 1785395 h 4381897"/>
              <a:gd name="connsiteX6" fmla="*/ 8469066 w 9716166"/>
              <a:gd name="connsiteY6" fmla="*/ 2102180 h 4381897"/>
              <a:gd name="connsiteX7" fmla="*/ 5223489 w 9716166"/>
              <a:gd name="connsiteY7" fmla="*/ 2141984 h 4381897"/>
              <a:gd name="connsiteX8" fmla="*/ 5221350 w 9716166"/>
              <a:gd name="connsiteY8" fmla="*/ 4381897 h 4381897"/>
              <a:gd name="connsiteX9" fmla="*/ 619208 w 9716166"/>
              <a:gd name="connsiteY9" fmla="*/ 4291369 h 438189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85395 h 4396857"/>
              <a:gd name="connsiteX6" fmla="*/ 8469066 w 9716166"/>
              <a:gd name="connsiteY6" fmla="*/ 2102180 h 4396857"/>
              <a:gd name="connsiteX7" fmla="*/ 5223489 w 9716166"/>
              <a:gd name="connsiteY7" fmla="*/ 2141984 h 4396857"/>
              <a:gd name="connsiteX8" fmla="*/ 5221350 w 9716166"/>
              <a:gd name="connsiteY8" fmla="*/ 4381897 h 4396857"/>
              <a:gd name="connsiteX9" fmla="*/ 598645 w 9716166"/>
              <a:gd name="connsiteY9" fmla="*/ 4396857 h 439685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85395 h 4396857"/>
              <a:gd name="connsiteX6" fmla="*/ 8489630 w 9716166"/>
              <a:gd name="connsiteY6" fmla="*/ 2141739 h 4396857"/>
              <a:gd name="connsiteX7" fmla="*/ 5223489 w 9716166"/>
              <a:gd name="connsiteY7" fmla="*/ 2141984 h 4396857"/>
              <a:gd name="connsiteX8" fmla="*/ 5221350 w 9716166"/>
              <a:gd name="connsiteY8" fmla="*/ 4381897 h 4396857"/>
              <a:gd name="connsiteX9" fmla="*/ 598645 w 9716166"/>
              <a:gd name="connsiteY9" fmla="*/ 4396857 h 439685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98581 h 4396857"/>
              <a:gd name="connsiteX6" fmla="*/ 8489630 w 9716166"/>
              <a:gd name="connsiteY6" fmla="*/ 2141739 h 4396857"/>
              <a:gd name="connsiteX7" fmla="*/ 5223489 w 9716166"/>
              <a:gd name="connsiteY7" fmla="*/ 2141984 h 4396857"/>
              <a:gd name="connsiteX8" fmla="*/ 5221350 w 9716166"/>
              <a:gd name="connsiteY8" fmla="*/ 4381897 h 4396857"/>
              <a:gd name="connsiteX9" fmla="*/ 598645 w 9716166"/>
              <a:gd name="connsiteY9" fmla="*/ 4396857 h 439685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98581 h 4396857"/>
              <a:gd name="connsiteX6" fmla="*/ 8489630 w 9716166"/>
              <a:gd name="connsiteY6" fmla="*/ 2141739 h 4396857"/>
              <a:gd name="connsiteX7" fmla="*/ 5223489 w 9716166"/>
              <a:gd name="connsiteY7" fmla="*/ 2141984 h 4396857"/>
              <a:gd name="connsiteX8" fmla="*/ 5221350 w 9716166"/>
              <a:gd name="connsiteY8" fmla="*/ 4381897 h 4396857"/>
              <a:gd name="connsiteX9" fmla="*/ 598645 w 9716166"/>
              <a:gd name="connsiteY9" fmla="*/ 4396857 h 439685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98581 h 4396857"/>
              <a:gd name="connsiteX6" fmla="*/ 8489630 w 9716166"/>
              <a:gd name="connsiteY6" fmla="*/ 2141739 h 4396857"/>
              <a:gd name="connsiteX7" fmla="*/ 5223489 w 9716166"/>
              <a:gd name="connsiteY7" fmla="*/ 2141984 h 4396857"/>
              <a:gd name="connsiteX8" fmla="*/ 5221350 w 9716166"/>
              <a:gd name="connsiteY8" fmla="*/ 4381897 h 4396857"/>
              <a:gd name="connsiteX9" fmla="*/ 598645 w 9716166"/>
              <a:gd name="connsiteY9" fmla="*/ 4396857 h 4396857"/>
              <a:gd name="connsiteX0" fmla="*/ 598645 w 9716166"/>
              <a:gd name="connsiteY0" fmla="*/ 4396857 h 4396857"/>
              <a:gd name="connsiteX1" fmla="*/ 0 w 9716166"/>
              <a:gd name="connsiteY1" fmla="*/ 3226985 h 4396857"/>
              <a:gd name="connsiteX2" fmla="*/ 0 w 9716166"/>
              <a:gd name="connsiteY2" fmla="*/ 645413 h 4396857"/>
              <a:gd name="connsiteX3" fmla="*/ 462533 w 9716166"/>
              <a:gd name="connsiteY3" fmla="*/ 0 h 4396857"/>
              <a:gd name="connsiteX4" fmla="*/ 9434817 w 9716166"/>
              <a:gd name="connsiteY4" fmla="*/ 6745 h 4396857"/>
              <a:gd name="connsiteX5" fmla="*/ 9714989 w 9716166"/>
              <a:gd name="connsiteY5" fmla="*/ 1798581 h 4396857"/>
              <a:gd name="connsiteX6" fmla="*/ 8489630 w 9716166"/>
              <a:gd name="connsiteY6" fmla="*/ 2141739 h 4396857"/>
              <a:gd name="connsiteX7" fmla="*/ 5202926 w 9716166"/>
              <a:gd name="connsiteY7" fmla="*/ 2128798 h 4396857"/>
              <a:gd name="connsiteX8" fmla="*/ 5221350 w 9716166"/>
              <a:gd name="connsiteY8" fmla="*/ 4381897 h 4396857"/>
              <a:gd name="connsiteX9" fmla="*/ 598645 w 9716166"/>
              <a:gd name="connsiteY9" fmla="*/ 4396857 h 4396857"/>
              <a:gd name="connsiteX0" fmla="*/ 9714989 w 9714989"/>
              <a:gd name="connsiteY0" fmla="*/ 1798581 h 4396857"/>
              <a:gd name="connsiteX1" fmla="*/ 8489630 w 9714989"/>
              <a:gd name="connsiteY1" fmla="*/ 2141739 h 4396857"/>
              <a:gd name="connsiteX2" fmla="*/ 5202926 w 9714989"/>
              <a:gd name="connsiteY2" fmla="*/ 2128798 h 4396857"/>
              <a:gd name="connsiteX3" fmla="*/ 5221350 w 9714989"/>
              <a:gd name="connsiteY3" fmla="*/ 4381897 h 4396857"/>
              <a:gd name="connsiteX4" fmla="*/ 598645 w 9714989"/>
              <a:gd name="connsiteY4" fmla="*/ 4396857 h 4396857"/>
              <a:gd name="connsiteX5" fmla="*/ 0 w 9714989"/>
              <a:gd name="connsiteY5" fmla="*/ 3226985 h 4396857"/>
              <a:gd name="connsiteX6" fmla="*/ 0 w 9714989"/>
              <a:gd name="connsiteY6" fmla="*/ 645413 h 4396857"/>
              <a:gd name="connsiteX7" fmla="*/ 462533 w 9714989"/>
              <a:gd name="connsiteY7" fmla="*/ 0 h 4396857"/>
              <a:gd name="connsiteX8" fmla="*/ 9537634 w 9714989"/>
              <a:gd name="connsiteY8" fmla="*/ 74294 h 4396857"/>
              <a:gd name="connsiteX0" fmla="*/ 9714989 w 9714989"/>
              <a:gd name="connsiteY0" fmla="*/ 1798581 h 4396857"/>
              <a:gd name="connsiteX1" fmla="*/ 8489630 w 9714989"/>
              <a:gd name="connsiteY1" fmla="*/ 2141739 h 4396857"/>
              <a:gd name="connsiteX2" fmla="*/ 5202926 w 9714989"/>
              <a:gd name="connsiteY2" fmla="*/ 2128798 h 4396857"/>
              <a:gd name="connsiteX3" fmla="*/ 5221350 w 9714989"/>
              <a:gd name="connsiteY3" fmla="*/ 4381897 h 4396857"/>
              <a:gd name="connsiteX4" fmla="*/ 598645 w 9714989"/>
              <a:gd name="connsiteY4" fmla="*/ 4396857 h 4396857"/>
              <a:gd name="connsiteX5" fmla="*/ 0 w 9714989"/>
              <a:gd name="connsiteY5" fmla="*/ 3226985 h 4396857"/>
              <a:gd name="connsiteX6" fmla="*/ 0 w 9714989"/>
              <a:gd name="connsiteY6" fmla="*/ 645413 h 4396857"/>
              <a:gd name="connsiteX7" fmla="*/ 462533 w 9714989"/>
              <a:gd name="connsiteY7" fmla="*/ 0 h 4396857"/>
              <a:gd name="connsiteX8" fmla="*/ 9537634 w 9714989"/>
              <a:gd name="connsiteY8" fmla="*/ 74294 h 4396857"/>
              <a:gd name="connsiteX0" fmla="*/ 9714989 w 9714989"/>
              <a:gd name="connsiteY0" fmla="*/ 1798581 h 4396857"/>
              <a:gd name="connsiteX1" fmla="*/ 8489630 w 9714989"/>
              <a:gd name="connsiteY1" fmla="*/ 2141739 h 4396857"/>
              <a:gd name="connsiteX2" fmla="*/ 5202926 w 9714989"/>
              <a:gd name="connsiteY2" fmla="*/ 2128798 h 4396857"/>
              <a:gd name="connsiteX3" fmla="*/ 5221350 w 9714989"/>
              <a:gd name="connsiteY3" fmla="*/ 4381897 h 4396857"/>
              <a:gd name="connsiteX4" fmla="*/ 598645 w 9714989"/>
              <a:gd name="connsiteY4" fmla="*/ 4396857 h 4396857"/>
              <a:gd name="connsiteX5" fmla="*/ 0 w 9714989"/>
              <a:gd name="connsiteY5" fmla="*/ 3226985 h 4396857"/>
              <a:gd name="connsiteX6" fmla="*/ 0 w 9714989"/>
              <a:gd name="connsiteY6" fmla="*/ 645413 h 4396857"/>
              <a:gd name="connsiteX7" fmla="*/ 462533 w 9714989"/>
              <a:gd name="connsiteY7" fmla="*/ 0 h 4396857"/>
              <a:gd name="connsiteX8" fmla="*/ 9537634 w 9714989"/>
              <a:gd name="connsiteY8" fmla="*/ 74294 h 4396857"/>
              <a:gd name="connsiteX0" fmla="*/ 9714989 w 9714989"/>
              <a:gd name="connsiteY0" fmla="*/ 1798581 h 4396857"/>
              <a:gd name="connsiteX1" fmla="*/ 8489630 w 9714989"/>
              <a:gd name="connsiteY1" fmla="*/ 2141739 h 4396857"/>
              <a:gd name="connsiteX2" fmla="*/ 5202926 w 9714989"/>
              <a:gd name="connsiteY2" fmla="*/ 2128798 h 4396857"/>
              <a:gd name="connsiteX3" fmla="*/ 5221350 w 9714989"/>
              <a:gd name="connsiteY3" fmla="*/ 4381897 h 4396857"/>
              <a:gd name="connsiteX4" fmla="*/ 598645 w 9714989"/>
              <a:gd name="connsiteY4" fmla="*/ 4396857 h 4396857"/>
              <a:gd name="connsiteX5" fmla="*/ 0 w 9714989"/>
              <a:gd name="connsiteY5" fmla="*/ 3226985 h 4396857"/>
              <a:gd name="connsiteX6" fmla="*/ 0 w 9714989"/>
              <a:gd name="connsiteY6" fmla="*/ 645413 h 4396857"/>
              <a:gd name="connsiteX7" fmla="*/ 462533 w 9714989"/>
              <a:gd name="connsiteY7" fmla="*/ 0 h 4396857"/>
              <a:gd name="connsiteX8" fmla="*/ 9537634 w 9714989"/>
              <a:gd name="connsiteY8" fmla="*/ 74294 h 4396857"/>
              <a:gd name="connsiteX9" fmla="*/ 9714989 w 9714989"/>
              <a:gd name="connsiteY9" fmla="*/ 1798581 h 4396857"/>
              <a:gd name="connsiteX0" fmla="*/ 9714989 w 9718885"/>
              <a:gd name="connsiteY0" fmla="*/ 1798581 h 4396857"/>
              <a:gd name="connsiteX1" fmla="*/ 8489630 w 9718885"/>
              <a:gd name="connsiteY1" fmla="*/ 2141739 h 4396857"/>
              <a:gd name="connsiteX2" fmla="*/ 5202926 w 9718885"/>
              <a:gd name="connsiteY2" fmla="*/ 2128798 h 4396857"/>
              <a:gd name="connsiteX3" fmla="*/ 5221350 w 9718885"/>
              <a:gd name="connsiteY3" fmla="*/ 4381897 h 4396857"/>
              <a:gd name="connsiteX4" fmla="*/ 598645 w 9718885"/>
              <a:gd name="connsiteY4" fmla="*/ 4396857 h 4396857"/>
              <a:gd name="connsiteX5" fmla="*/ 0 w 9718885"/>
              <a:gd name="connsiteY5" fmla="*/ 3226985 h 4396857"/>
              <a:gd name="connsiteX6" fmla="*/ 0 w 9718885"/>
              <a:gd name="connsiteY6" fmla="*/ 645413 h 4396857"/>
              <a:gd name="connsiteX7" fmla="*/ 462533 w 9718885"/>
              <a:gd name="connsiteY7" fmla="*/ 0 h 4396857"/>
              <a:gd name="connsiteX8" fmla="*/ 9537634 w 9718885"/>
              <a:gd name="connsiteY8" fmla="*/ 74294 h 4396857"/>
              <a:gd name="connsiteX9" fmla="*/ 9714989 w 9718885"/>
              <a:gd name="connsiteY9" fmla="*/ 1798581 h 4396857"/>
              <a:gd name="connsiteX0" fmla="*/ 9714989 w 10971745"/>
              <a:gd name="connsiteY0" fmla="*/ 1798581 h 4396857"/>
              <a:gd name="connsiteX1" fmla="*/ 8489630 w 10971745"/>
              <a:gd name="connsiteY1" fmla="*/ 2141739 h 4396857"/>
              <a:gd name="connsiteX2" fmla="*/ 5202926 w 10971745"/>
              <a:gd name="connsiteY2" fmla="*/ 2128798 h 4396857"/>
              <a:gd name="connsiteX3" fmla="*/ 5221350 w 10971745"/>
              <a:gd name="connsiteY3" fmla="*/ 4381897 h 4396857"/>
              <a:gd name="connsiteX4" fmla="*/ 598645 w 10971745"/>
              <a:gd name="connsiteY4" fmla="*/ 4396857 h 4396857"/>
              <a:gd name="connsiteX5" fmla="*/ 0 w 10971745"/>
              <a:gd name="connsiteY5" fmla="*/ 3226985 h 4396857"/>
              <a:gd name="connsiteX6" fmla="*/ 0 w 10971745"/>
              <a:gd name="connsiteY6" fmla="*/ 645413 h 4396857"/>
              <a:gd name="connsiteX7" fmla="*/ 462533 w 10971745"/>
              <a:gd name="connsiteY7" fmla="*/ 0 h 4396857"/>
              <a:gd name="connsiteX8" fmla="*/ 9537634 w 10971745"/>
              <a:gd name="connsiteY8" fmla="*/ 74294 h 4396857"/>
              <a:gd name="connsiteX9" fmla="*/ 9714989 w 10971745"/>
              <a:gd name="connsiteY9" fmla="*/ 1798581 h 4396857"/>
              <a:gd name="connsiteX0" fmla="*/ 9714989 w 10148798"/>
              <a:gd name="connsiteY0" fmla="*/ 1798581 h 4396857"/>
              <a:gd name="connsiteX1" fmla="*/ 8489630 w 10148798"/>
              <a:gd name="connsiteY1" fmla="*/ 2141739 h 4396857"/>
              <a:gd name="connsiteX2" fmla="*/ 5202926 w 10148798"/>
              <a:gd name="connsiteY2" fmla="*/ 2128798 h 4396857"/>
              <a:gd name="connsiteX3" fmla="*/ 5221350 w 10148798"/>
              <a:gd name="connsiteY3" fmla="*/ 4381897 h 4396857"/>
              <a:gd name="connsiteX4" fmla="*/ 598645 w 10148798"/>
              <a:gd name="connsiteY4" fmla="*/ 4396857 h 4396857"/>
              <a:gd name="connsiteX5" fmla="*/ 0 w 10148798"/>
              <a:gd name="connsiteY5" fmla="*/ 3226985 h 4396857"/>
              <a:gd name="connsiteX6" fmla="*/ 0 w 10148798"/>
              <a:gd name="connsiteY6" fmla="*/ 645413 h 4396857"/>
              <a:gd name="connsiteX7" fmla="*/ 462533 w 10148798"/>
              <a:gd name="connsiteY7" fmla="*/ 0 h 4396857"/>
              <a:gd name="connsiteX8" fmla="*/ 9537634 w 10148798"/>
              <a:gd name="connsiteY8" fmla="*/ 74294 h 4396857"/>
              <a:gd name="connsiteX9" fmla="*/ 9714989 w 10148798"/>
              <a:gd name="connsiteY9" fmla="*/ 1798581 h 4396857"/>
              <a:gd name="connsiteX0" fmla="*/ 9714989 w 9773530"/>
              <a:gd name="connsiteY0" fmla="*/ 1798581 h 4396857"/>
              <a:gd name="connsiteX1" fmla="*/ 8489630 w 9773530"/>
              <a:gd name="connsiteY1" fmla="*/ 2141739 h 4396857"/>
              <a:gd name="connsiteX2" fmla="*/ 5202926 w 9773530"/>
              <a:gd name="connsiteY2" fmla="*/ 2128798 h 4396857"/>
              <a:gd name="connsiteX3" fmla="*/ 5221350 w 9773530"/>
              <a:gd name="connsiteY3" fmla="*/ 4381897 h 4396857"/>
              <a:gd name="connsiteX4" fmla="*/ 598645 w 9773530"/>
              <a:gd name="connsiteY4" fmla="*/ 4396857 h 4396857"/>
              <a:gd name="connsiteX5" fmla="*/ 0 w 9773530"/>
              <a:gd name="connsiteY5" fmla="*/ 3226985 h 4396857"/>
              <a:gd name="connsiteX6" fmla="*/ 0 w 9773530"/>
              <a:gd name="connsiteY6" fmla="*/ 645413 h 4396857"/>
              <a:gd name="connsiteX7" fmla="*/ 462533 w 9773530"/>
              <a:gd name="connsiteY7" fmla="*/ 0 h 4396857"/>
              <a:gd name="connsiteX8" fmla="*/ 9537634 w 9773530"/>
              <a:gd name="connsiteY8" fmla="*/ 74294 h 4396857"/>
              <a:gd name="connsiteX9" fmla="*/ 9714989 w 9773530"/>
              <a:gd name="connsiteY9" fmla="*/ 1798581 h 4396857"/>
              <a:gd name="connsiteX0" fmla="*/ 9714989 w 9857450"/>
              <a:gd name="connsiteY0" fmla="*/ 1798581 h 4396857"/>
              <a:gd name="connsiteX1" fmla="*/ 8489630 w 9857450"/>
              <a:gd name="connsiteY1" fmla="*/ 2141739 h 4396857"/>
              <a:gd name="connsiteX2" fmla="*/ 5202926 w 9857450"/>
              <a:gd name="connsiteY2" fmla="*/ 2128798 h 4396857"/>
              <a:gd name="connsiteX3" fmla="*/ 5221350 w 9857450"/>
              <a:gd name="connsiteY3" fmla="*/ 4381897 h 4396857"/>
              <a:gd name="connsiteX4" fmla="*/ 598645 w 9857450"/>
              <a:gd name="connsiteY4" fmla="*/ 4396857 h 4396857"/>
              <a:gd name="connsiteX5" fmla="*/ 0 w 9857450"/>
              <a:gd name="connsiteY5" fmla="*/ 3226985 h 4396857"/>
              <a:gd name="connsiteX6" fmla="*/ 0 w 9857450"/>
              <a:gd name="connsiteY6" fmla="*/ 645413 h 4396857"/>
              <a:gd name="connsiteX7" fmla="*/ 462533 w 9857450"/>
              <a:gd name="connsiteY7" fmla="*/ 0 h 4396857"/>
              <a:gd name="connsiteX8" fmla="*/ 9537634 w 9857450"/>
              <a:gd name="connsiteY8" fmla="*/ 74294 h 4396857"/>
              <a:gd name="connsiteX9" fmla="*/ 9714989 w 9857450"/>
              <a:gd name="connsiteY9" fmla="*/ 1798581 h 4396857"/>
              <a:gd name="connsiteX0" fmla="*/ 9714989 w 9866824"/>
              <a:gd name="connsiteY0" fmla="*/ 1798581 h 4396857"/>
              <a:gd name="connsiteX1" fmla="*/ 8489630 w 9866824"/>
              <a:gd name="connsiteY1" fmla="*/ 2141739 h 4396857"/>
              <a:gd name="connsiteX2" fmla="*/ 5202926 w 9866824"/>
              <a:gd name="connsiteY2" fmla="*/ 2128798 h 4396857"/>
              <a:gd name="connsiteX3" fmla="*/ 5221350 w 9866824"/>
              <a:gd name="connsiteY3" fmla="*/ 4381897 h 4396857"/>
              <a:gd name="connsiteX4" fmla="*/ 598645 w 9866824"/>
              <a:gd name="connsiteY4" fmla="*/ 4396857 h 4396857"/>
              <a:gd name="connsiteX5" fmla="*/ 0 w 9866824"/>
              <a:gd name="connsiteY5" fmla="*/ 3226985 h 4396857"/>
              <a:gd name="connsiteX6" fmla="*/ 0 w 9866824"/>
              <a:gd name="connsiteY6" fmla="*/ 645413 h 4396857"/>
              <a:gd name="connsiteX7" fmla="*/ 462533 w 9866824"/>
              <a:gd name="connsiteY7" fmla="*/ 0 h 4396857"/>
              <a:gd name="connsiteX8" fmla="*/ 9558197 w 9866824"/>
              <a:gd name="connsiteY8" fmla="*/ 20255 h 4396857"/>
              <a:gd name="connsiteX9" fmla="*/ 9714989 w 9866824"/>
              <a:gd name="connsiteY9" fmla="*/ 1798581 h 4396857"/>
              <a:gd name="connsiteX0" fmla="*/ 9714989 w 9866824"/>
              <a:gd name="connsiteY0" fmla="*/ 1798581 h 4383347"/>
              <a:gd name="connsiteX1" fmla="*/ 8489630 w 9866824"/>
              <a:gd name="connsiteY1" fmla="*/ 2141739 h 4383347"/>
              <a:gd name="connsiteX2" fmla="*/ 5202926 w 9866824"/>
              <a:gd name="connsiteY2" fmla="*/ 2128798 h 4383347"/>
              <a:gd name="connsiteX3" fmla="*/ 5221350 w 9866824"/>
              <a:gd name="connsiteY3" fmla="*/ 4381897 h 4383347"/>
              <a:gd name="connsiteX4" fmla="*/ 372447 w 9866824"/>
              <a:gd name="connsiteY4" fmla="*/ 4383347 h 4383347"/>
              <a:gd name="connsiteX5" fmla="*/ 0 w 9866824"/>
              <a:gd name="connsiteY5" fmla="*/ 3226985 h 4383347"/>
              <a:gd name="connsiteX6" fmla="*/ 0 w 9866824"/>
              <a:gd name="connsiteY6" fmla="*/ 645413 h 4383347"/>
              <a:gd name="connsiteX7" fmla="*/ 462533 w 9866824"/>
              <a:gd name="connsiteY7" fmla="*/ 0 h 4383347"/>
              <a:gd name="connsiteX8" fmla="*/ 9558197 w 9866824"/>
              <a:gd name="connsiteY8" fmla="*/ 20255 h 4383347"/>
              <a:gd name="connsiteX9" fmla="*/ 9714989 w 9866824"/>
              <a:gd name="connsiteY9" fmla="*/ 1798581 h 4383347"/>
              <a:gd name="connsiteX0" fmla="*/ 9765386 w 9917221"/>
              <a:gd name="connsiteY0" fmla="*/ 1798581 h 4396857"/>
              <a:gd name="connsiteX1" fmla="*/ 8540027 w 9917221"/>
              <a:gd name="connsiteY1" fmla="*/ 2141739 h 4396857"/>
              <a:gd name="connsiteX2" fmla="*/ 5253323 w 9917221"/>
              <a:gd name="connsiteY2" fmla="*/ 2128798 h 4396857"/>
              <a:gd name="connsiteX3" fmla="*/ 5271747 w 9917221"/>
              <a:gd name="connsiteY3" fmla="*/ 4381897 h 4396857"/>
              <a:gd name="connsiteX4" fmla="*/ 217210 w 9917221"/>
              <a:gd name="connsiteY4" fmla="*/ 4396857 h 4396857"/>
              <a:gd name="connsiteX5" fmla="*/ 50397 w 9917221"/>
              <a:gd name="connsiteY5" fmla="*/ 3226985 h 4396857"/>
              <a:gd name="connsiteX6" fmla="*/ 50397 w 9917221"/>
              <a:gd name="connsiteY6" fmla="*/ 645413 h 4396857"/>
              <a:gd name="connsiteX7" fmla="*/ 512930 w 9917221"/>
              <a:gd name="connsiteY7" fmla="*/ 0 h 4396857"/>
              <a:gd name="connsiteX8" fmla="*/ 9608594 w 9917221"/>
              <a:gd name="connsiteY8" fmla="*/ 20255 h 4396857"/>
              <a:gd name="connsiteX9" fmla="*/ 9765386 w 9917221"/>
              <a:gd name="connsiteY9" fmla="*/ 1798581 h 4396857"/>
              <a:gd name="connsiteX0" fmla="*/ 9722549 w 9874384"/>
              <a:gd name="connsiteY0" fmla="*/ 1798581 h 4408919"/>
              <a:gd name="connsiteX1" fmla="*/ 8497190 w 9874384"/>
              <a:gd name="connsiteY1" fmla="*/ 2141739 h 4408919"/>
              <a:gd name="connsiteX2" fmla="*/ 5210486 w 9874384"/>
              <a:gd name="connsiteY2" fmla="*/ 2128798 h 4408919"/>
              <a:gd name="connsiteX3" fmla="*/ 5228910 w 9874384"/>
              <a:gd name="connsiteY3" fmla="*/ 4381897 h 4408919"/>
              <a:gd name="connsiteX4" fmla="*/ 284533 w 9874384"/>
              <a:gd name="connsiteY4" fmla="*/ 4408919 h 4408919"/>
              <a:gd name="connsiteX5" fmla="*/ 7560 w 9874384"/>
              <a:gd name="connsiteY5" fmla="*/ 3226985 h 4408919"/>
              <a:gd name="connsiteX6" fmla="*/ 7560 w 9874384"/>
              <a:gd name="connsiteY6" fmla="*/ 645413 h 4408919"/>
              <a:gd name="connsiteX7" fmla="*/ 470093 w 9874384"/>
              <a:gd name="connsiteY7" fmla="*/ 0 h 4408919"/>
              <a:gd name="connsiteX8" fmla="*/ 9565757 w 9874384"/>
              <a:gd name="connsiteY8" fmla="*/ 20255 h 4408919"/>
              <a:gd name="connsiteX9" fmla="*/ 9722549 w 9874384"/>
              <a:gd name="connsiteY9" fmla="*/ 1798581 h 4408919"/>
              <a:gd name="connsiteX0" fmla="*/ 9722549 w 9874384"/>
              <a:gd name="connsiteY0" fmla="*/ 1798581 h 4381897"/>
              <a:gd name="connsiteX1" fmla="*/ 8497190 w 9874384"/>
              <a:gd name="connsiteY1" fmla="*/ 2141739 h 4381897"/>
              <a:gd name="connsiteX2" fmla="*/ 5210486 w 9874384"/>
              <a:gd name="connsiteY2" fmla="*/ 2128798 h 4381897"/>
              <a:gd name="connsiteX3" fmla="*/ 5228910 w 9874384"/>
              <a:gd name="connsiteY3" fmla="*/ 4381897 h 4381897"/>
              <a:gd name="connsiteX4" fmla="*/ 284533 w 9874384"/>
              <a:gd name="connsiteY4" fmla="*/ 4372732 h 4381897"/>
              <a:gd name="connsiteX5" fmla="*/ 7560 w 9874384"/>
              <a:gd name="connsiteY5" fmla="*/ 3226985 h 4381897"/>
              <a:gd name="connsiteX6" fmla="*/ 7560 w 9874384"/>
              <a:gd name="connsiteY6" fmla="*/ 645413 h 4381897"/>
              <a:gd name="connsiteX7" fmla="*/ 470093 w 9874384"/>
              <a:gd name="connsiteY7" fmla="*/ 0 h 4381897"/>
              <a:gd name="connsiteX8" fmla="*/ 9565757 w 9874384"/>
              <a:gd name="connsiteY8" fmla="*/ 20255 h 4381897"/>
              <a:gd name="connsiteX9" fmla="*/ 9722549 w 9874384"/>
              <a:gd name="connsiteY9" fmla="*/ 1798581 h 4381897"/>
              <a:gd name="connsiteX0" fmla="*/ 9722549 w 9874384"/>
              <a:gd name="connsiteY0" fmla="*/ 1798581 h 4381897"/>
              <a:gd name="connsiteX1" fmla="*/ 8497190 w 9874384"/>
              <a:gd name="connsiteY1" fmla="*/ 2141739 h 4381897"/>
              <a:gd name="connsiteX2" fmla="*/ 5210486 w 9874384"/>
              <a:gd name="connsiteY2" fmla="*/ 2128798 h 4381897"/>
              <a:gd name="connsiteX3" fmla="*/ 5228910 w 9874384"/>
              <a:gd name="connsiteY3" fmla="*/ 4381897 h 4381897"/>
              <a:gd name="connsiteX4" fmla="*/ 284533 w 9874384"/>
              <a:gd name="connsiteY4" fmla="*/ 4372732 h 4381897"/>
              <a:gd name="connsiteX5" fmla="*/ 7560 w 9874384"/>
              <a:gd name="connsiteY5" fmla="*/ 3226985 h 4381897"/>
              <a:gd name="connsiteX6" fmla="*/ 7560 w 9874384"/>
              <a:gd name="connsiteY6" fmla="*/ 645413 h 4381897"/>
              <a:gd name="connsiteX7" fmla="*/ 470093 w 9874384"/>
              <a:gd name="connsiteY7" fmla="*/ 0 h 4381897"/>
              <a:gd name="connsiteX8" fmla="*/ 9565757 w 9874384"/>
              <a:gd name="connsiteY8" fmla="*/ 20255 h 4381897"/>
              <a:gd name="connsiteX9" fmla="*/ 9722549 w 9874384"/>
              <a:gd name="connsiteY9" fmla="*/ 1798581 h 4381897"/>
              <a:gd name="connsiteX0" fmla="*/ 5210486 w 9874384"/>
              <a:gd name="connsiteY0" fmla="*/ 2128798 h 4381897"/>
              <a:gd name="connsiteX1" fmla="*/ 5228910 w 9874384"/>
              <a:gd name="connsiteY1" fmla="*/ 4381897 h 4381897"/>
              <a:gd name="connsiteX2" fmla="*/ 284533 w 9874384"/>
              <a:gd name="connsiteY2" fmla="*/ 4372732 h 4381897"/>
              <a:gd name="connsiteX3" fmla="*/ 7560 w 9874384"/>
              <a:gd name="connsiteY3" fmla="*/ 3226985 h 4381897"/>
              <a:gd name="connsiteX4" fmla="*/ 7560 w 9874384"/>
              <a:gd name="connsiteY4" fmla="*/ 645413 h 4381897"/>
              <a:gd name="connsiteX5" fmla="*/ 470093 w 9874384"/>
              <a:gd name="connsiteY5" fmla="*/ 0 h 4381897"/>
              <a:gd name="connsiteX6" fmla="*/ 9565757 w 9874384"/>
              <a:gd name="connsiteY6" fmla="*/ 20255 h 4381897"/>
              <a:gd name="connsiteX7" fmla="*/ 9722549 w 9874384"/>
              <a:gd name="connsiteY7" fmla="*/ 1798581 h 4381897"/>
              <a:gd name="connsiteX8" fmla="*/ 8497190 w 9874384"/>
              <a:gd name="connsiteY8" fmla="*/ 2141739 h 4381897"/>
              <a:gd name="connsiteX9" fmla="*/ 5313303 w 9874384"/>
              <a:gd name="connsiteY9" fmla="*/ 2196347 h 4381897"/>
              <a:gd name="connsiteX0" fmla="*/ 5210486 w 9874384"/>
              <a:gd name="connsiteY0" fmla="*/ 2128798 h 4381897"/>
              <a:gd name="connsiteX1" fmla="*/ 5228910 w 9874384"/>
              <a:gd name="connsiteY1" fmla="*/ 4381897 h 4381897"/>
              <a:gd name="connsiteX2" fmla="*/ 284533 w 9874384"/>
              <a:gd name="connsiteY2" fmla="*/ 4372732 h 4381897"/>
              <a:gd name="connsiteX3" fmla="*/ 7560 w 9874384"/>
              <a:gd name="connsiteY3" fmla="*/ 3226985 h 4381897"/>
              <a:gd name="connsiteX4" fmla="*/ 7560 w 9874384"/>
              <a:gd name="connsiteY4" fmla="*/ 645413 h 4381897"/>
              <a:gd name="connsiteX5" fmla="*/ 470093 w 9874384"/>
              <a:gd name="connsiteY5" fmla="*/ 0 h 4381897"/>
              <a:gd name="connsiteX6" fmla="*/ 9565757 w 9874384"/>
              <a:gd name="connsiteY6" fmla="*/ 20255 h 4381897"/>
              <a:gd name="connsiteX7" fmla="*/ 9722549 w 9874384"/>
              <a:gd name="connsiteY7" fmla="*/ 1798581 h 4381897"/>
              <a:gd name="connsiteX8" fmla="*/ 8497190 w 9874384"/>
              <a:gd name="connsiteY8" fmla="*/ 2141739 h 4381897"/>
              <a:gd name="connsiteX0" fmla="*/ 5228910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97190 w 9874384"/>
              <a:gd name="connsiteY7" fmla="*/ 2141739 h 4381897"/>
              <a:gd name="connsiteX0" fmla="*/ 5228910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05389 w 9874384"/>
              <a:gd name="connsiteY7" fmla="*/ 2129677 h 4381897"/>
              <a:gd name="connsiteX0" fmla="*/ 5228910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23750 w 9874384"/>
              <a:gd name="connsiteY7" fmla="*/ 2141739 h 4381897"/>
              <a:gd name="connsiteX0" fmla="*/ 5228910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42111 w 9874384"/>
              <a:gd name="connsiteY7" fmla="*/ 2129678 h 4381897"/>
              <a:gd name="connsiteX0" fmla="*/ 5137110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42111 w 9874384"/>
              <a:gd name="connsiteY7" fmla="*/ 2129678 h 4381897"/>
              <a:gd name="connsiteX0" fmla="*/ 5210552 w 9874384"/>
              <a:gd name="connsiteY0" fmla="*/ 4381897 h 4381897"/>
              <a:gd name="connsiteX1" fmla="*/ 284533 w 9874384"/>
              <a:gd name="connsiteY1" fmla="*/ 4372732 h 4381897"/>
              <a:gd name="connsiteX2" fmla="*/ 7560 w 9874384"/>
              <a:gd name="connsiteY2" fmla="*/ 3226985 h 4381897"/>
              <a:gd name="connsiteX3" fmla="*/ 7560 w 9874384"/>
              <a:gd name="connsiteY3" fmla="*/ 645413 h 4381897"/>
              <a:gd name="connsiteX4" fmla="*/ 470093 w 9874384"/>
              <a:gd name="connsiteY4" fmla="*/ 0 h 4381897"/>
              <a:gd name="connsiteX5" fmla="*/ 9565757 w 9874384"/>
              <a:gd name="connsiteY5" fmla="*/ 20255 h 4381897"/>
              <a:gd name="connsiteX6" fmla="*/ 9722549 w 9874384"/>
              <a:gd name="connsiteY6" fmla="*/ 1798581 h 4381897"/>
              <a:gd name="connsiteX7" fmla="*/ 8442111 w 9874384"/>
              <a:gd name="connsiteY7" fmla="*/ 2129678 h 4381897"/>
              <a:gd name="connsiteX0" fmla="*/ 5155471 w 9874384"/>
              <a:gd name="connsiteY0" fmla="*/ 4393959 h 4393959"/>
              <a:gd name="connsiteX1" fmla="*/ 284533 w 9874384"/>
              <a:gd name="connsiteY1" fmla="*/ 4372732 h 4393959"/>
              <a:gd name="connsiteX2" fmla="*/ 7560 w 9874384"/>
              <a:gd name="connsiteY2" fmla="*/ 3226985 h 4393959"/>
              <a:gd name="connsiteX3" fmla="*/ 7560 w 9874384"/>
              <a:gd name="connsiteY3" fmla="*/ 645413 h 4393959"/>
              <a:gd name="connsiteX4" fmla="*/ 470093 w 9874384"/>
              <a:gd name="connsiteY4" fmla="*/ 0 h 4393959"/>
              <a:gd name="connsiteX5" fmla="*/ 9565757 w 9874384"/>
              <a:gd name="connsiteY5" fmla="*/ 20255 h 4393959"/>
              <a:gd name="connsiteX6" fmla="*/ 9722549 w 9874384"/>
              <a:gd name="connsiteY6" fmla="*/ 1798581 h 4393959"/>
              <a:gd name="connsiteX7" fmla="*/ 8442111 w 9874384"/>
              <a:gd name="connsiteY7" fmla="*/ 2129678 h 4393959"/>
              <a:gd name="connsiteX0" fmla="*/ 5173832 w 9874384"/>
              <a:gd name="connsiteY0" fmla="*/ 4406021 h 4406021"/>
              <a:gd name="connsiteX1" fmla="*/ 284533 w 9874384"/>
              <a:gd name="connsiteY1" fmla="*/ 4372732 h 4406021"/>
              <a:gd name="connsiteX2" fmla="*/ 7560 w 9874384"/>
              <a:gd name="connsiteY2" fmla="*/ 3226985 h 4406021"/>
              <a:gd name="connsiteX3" fmla="*/ 7560 w 9874384"/>
              <a:gd name="connsiteY3" fmla="*/ 645413 h 4406021"/>
              <a:gd name="connsiteX4" fmla="*/ 470093 w 9874384"/>
              <a:gd name="connsiteY4" fmla="*/ 0 h 4406021"/>
              <a:gd name="connsiteX5" fmla="*/ 9565757 w 9874384"/>
              <a:gd name="connsiteY5" fmla="*/ 20255 h 4406021"/>
              <a:gd name="connsiteX6" fmla="*/ 9722549 w 9874384"/>
              <a:gd name="connsiteY6" fmla="*/ 1798581 h 4406021"/>
              <a:gd name="connsiteX7" fmla="*/ 8442111 w 9874384"/>
              <a:gd name="connsiteY7" fmla="*/ 2129678 h 4406021"/>
              <a:gd name="connsiteX0" fmla="*/ 5228912 w 9874384"/>
              <a:gd name="connsiteY0" fmla="*/ 4418083 h 4418083"/>
              <a:gd name="connsiteX1" fmla="*/ 284533 w 9874384"/>
              <a:gd name="connsiteY1" fmla="*/ 4372732 h 4418083"/>
              <a:gd name="connsiteX2" fmla="*/ 7560 w 9874384"/>
              <a:gd name="connsiteY2" fmla="*/ 3226985 h 4418083"/>
              <a:gd name="connsiteX3" fmla="*/ 7560 w 9874384"/>
              <a:gd name="connsiteY3" fmla="*/ 645413 h 4418083"/>
              <a:gd name="connsiteX4" fmla="*/ 470093 w 9874384"/>
              <a:gd name="connsiteY4" fmla="*/ 0 h 4418083"/>
              <a:gd name="connsiteX5" fmla="*/ 9565757 w 9874384"/>
              <a:gd name="connsiteY5" fmla="*/ 20255 h 4418083"/>
              <a:gd name="connsiteX6" fmla="*/ 9722549 w 9874384"/>
              <a:gd name="connsiteY6" fmla="*/ 1798581 h 4418083"/>
              <a:gd name="connsiteX7" fmla="*/ 8442111 w 9874384"/>
              <a:gd name="connsiteY7" fmla="*/ 2129678 h 4418083"/>
              <a:gd name="connsiteX0" fmla="*/ 5155472 w 9874384"/>
              <a:gd name="connsiteY0" fmla="*/ 4430145 h 4430145"/>
              <a:gd name="connsiteX1" fmla="*/ 284533 w 9874384"/>
              <a:gd name="connsiteY1" fmla="*/ 4372732 h 4430145"/>
              <a:gd name="connsiteX2" fmla="*/ 7560 w 9874384"/>
              <a:gd name="connsiteY2" fmla="*/ 3226985 h 4430145"/>
              <a:gd name="connsiteX3" fmla="*/ 7560 w 9874384"/>
              <a:gd name="connsiteY3" fmla="*/ 645413 h 4430145"/>
              <a:gd name="connsiteX4" fmla="*/ 470093 w 9874384"/>
              <a:gd name="connsiteY4" fmla="*/ 0 h 4430145"/>
              <a:gd name="connsiteX5" fmla="*/ 9565757 w 9874384"/>
              <a:gd name="connsiteY5" fmla="*/ 20255 h 4430145"/>
              <a:gd name="connsiteX6" fmla="*/ 9722549 w 9874384"/>
              <a:gd name="connsiteY6" fmla="*/ 1798581 h 4430145"/>
              <a:gd name="connsiteX7" fmla="*/ 8442111 w 9874384"/>
              <a:gd name="connsiteY7" fmla="*/ 2129678 h 4430145"/>
              <a:gd name="connsiteX0" fmla="*/ 5160200 w 9879112"/>
              <a:gd name="connsiteY0" fmla="*/ 4430145 h 4433043"/>
              <a:gd name="connsiteX1" fmla="*/ 270902 w 9879112"/>
              <a:gd name="connsiteY1" fmla="*/ 4433043 h 4433043"/>
              <a:gd name="connsiteX2" fmla="*/ 12288 w 9879112"/>
              <a:gd name="connsiteY2" fmla="*/ 3226985 h 4433043"/>
              <a:gd name="connsiteX3" fmla="*/ 12288 w 9879112"/>
              <a:gd name="connsiteY3" fmla="*/ 645413 h 4433043"/>
              <a:gd name="connsiteX4" fmla="*/ 474821 w 9879112"/>
              <a:gd name="connsiteY4" fmla="*/ 0 h 4433043"/>
              <a:gd name="connsiteX5" fmla="*/ 9570485 w 9879112"/>
              <a:gd name="connsiteY5" fmla="*/ 20255 h 4433043"/>
              <a:gd name="connsiteX6" fmla="*/ 9727277 w 9879112"/>
              <a:gd name="connsiteY6" fmla="*/ 1798581 h 4433043"/>
              <a:gd name="connsiteX7" fmla="*/ 8446839 w 9879112"/>
              <a:gd name="connsiteY7" fmla="*/ 2129678 h 4433043"/>
              <a:gd name="connsiteX0" fmla="*/ 4664476 w 9879112"/>
              <a:gd name="connsiteY0" fmla="*/ 4442208 h 4442208"/>
              <a:gd name="connsiteX1" fmla="*/ 270902 w 9879112"/>
              <a:gd name="connsiteY1" fmla="*/ 4433043 h 4442208"/>
              <a:gd name="connsiteX2" fmla="*/ 12288 w 9879112"/>
              <a:gd name="connsiteY2" fmla="*/ 3226985 h 4442208"/>
              <a:gd name="connsiteX3" fmla="*/ 12288 w 9879112"/>
              <a:gd name="connsiteY3" fmla="*/ 645413 h 4442208"/>
              <a:gd name="connsiteX4" fmla="*/ 474821 w 9879112"/>
              <a:gd name="connsiteY4" fmla="*/ 0 h 4442208"/>
              <a:gd name="connsiteX5" fmla="*/ 9570485 w 9879112"/>
              <a:gd name="connsiteY5" fmla="*/ 20255 h 4442208"/>
              <a:gd name="connsiteX6" fmla="*/ 9727277 w 9879112"/>
              <a:gd name="connsiteY6" fmla="*/ 1798581 h 4442208"/>
              <a:gd name="connsiteX7" fmla="*/ 8446839 w 9879112"/>
              <a:gd name="connsiteY7" fmla="*/ 2129678 h 4442208"/>
              <a:gd name="connsiteX0" fmla="*/ 4807558 w 10022194"/>
              <a:gd name="connsiteY0" fmla="*/ 4442208 h 4524792"/>
              <a:gd name="connsiteX1" fmla="*/ 413984 w 10022194"/>
              <a:gd name="connsiteY1" fmla="*/ 4433043 h 4524792"/>
              <a:gd name="connsiteX2" fmla="*/ 155370 w 10022194"/>
              <a:gd name="connsiteY2" fmla="*/ 3226985 h 4524792"/>
              <a:gd name="connsiteX3" fmla="*/ 155370 w 10022194"/>
              <a:gd name="connsiteY3" fmla="*/ 645413 h 4524792"/>
              <a:gd name="connsiteX4" fmla="*/ 617903 w 10022194"/>
              <a:gd name="connsiteY4" fmla="*/ 0 h 4524792"/>
              <a:gd name="connsiteX5" fmla="*/ 9713567 w 10022194"/>
              <a:gd name="connsiteY5" fmla="*/ 20255 h 4524792"/>
              <a:gd name="connsiteX6" fmla="*/ 9870359 w 10022194"/>
              <a:gd name="connsiteY6" fmla="*/ 1798581 h 4524792"/>
              <a:gd name="connsiteX7" fmla="*/ 8589921 w 10022194"/>
              <a:gd name="connsiteY7" fmla="*/ 2129678 h 4524792"/>
              <a:gd name="connsiteX0" fmla="*/ 4818542 w 10033178"/>
              <a:gd name="connsiteY0" fmla="*/ 4442208 h 4442208"/>
              <a:gd name="connsiteX1" fmla="*/ 424968 w 10033178"/>
              <a:gd name="connsiteY1" fmla="*/ 4433043 h 4442208"/>
              <a:gd name="connsiteX2" fmla="*/ 166354 w 10033178"/>
              <a:gd name="connsiteY2" fmla="*/ 3226985 h 4442208"/>
              <a:gd name="connsiteX3" fmla="*/ 166354 w 10033178"/>
              <a:gd name="connsiteY3" fmla="*/ 645413 h 4442208"/>
              <a:gd name="connsiteX4" fmla="*/ 628887 w 10033178"/>
              <a:gd name="connsiteY4" fmla="*/ 0 h 4442208"/>
              <a:gd name="connsiteX5" fmla="*/ 9724551 w 10033178"/>
              <a:gd name="connsiteY5" fmla="*/ 20255 h 4442208"/>
              <a:gd name="connsiteX6" fmla="*/ 9881343 w 10033178"/>
              <a:gd name="connsiteY6" fmla="*/ 1798581 h 4442208"/>
              <a:gd name="connsiteX7" fmla="*/ 8600905 w 10033178"/>
              <a:gd name="connsiteY7" fmla="*/ 2129678 h 4442208"/>
              <a:gd name="connsiteX0" fmla="*/ 4676434 w 9891070"/>
              <a:gd name="connsiteY0" fmla="*/ 4442208 h 4442208"/>
              <a:gd name="connsiteX1" fmla="*/ 282860 w 9891070"/>
              <a:gd name="connsiteY1" fmla="*/ 4433043 h 4442208"/>
              <a:gd name="connsiteX2" fmla="*/ 24246 w 9891070"/>
              <a:gd name="connsiteY2" fmla="*/ 3226985 h 4442208"/>
              <a:gd name="connsiteX3" fmla="*/ 24246 w 9891070"/>
              <a:gd name="connsiteY3" fmla="*/ 645413 h 4442208"/>
              <a:gd name="connsiteX4" fmla="*/ 486779 w 9891070"/>
              <a:gd name="connsiteY4" fmla="*/ 0 h 4442208"/>
              <a:gd name="connsiteX5" fmla="*/ 9582443 w 9891070"/>
              <a:gd name="connsiteY5" fmla="*/ 20255 h 4442208"/>
              <a:gd name="connsiteX6" fmla="*/ 9739235 w 9891070"/>
              <a:gd name="connsiteY6" fmla="*/ 1798581 h 4442208"/>
              <a:gd name="connsiteX7" fmla="*/ 8458797 w 9891070"/>
              <a:gd name="connsiteY7" fmla="*/ 2129678 h 4442208"/>
              <a:gd name="connsiteX0" fmla="*/ 4652188 w 9866824"/>
              <a:gd name="connsiteY0" fmla="*/ 4442208 h 4442208"/>
              <a:gd name="connsiteX1" fmla="*/ 368775 w 9866824"/>
              <a:gd name="connsiteY1" fmla="*/ 4433043 h 4442208"/>
              <a:gd name="connsiteX2" fmla="*/ 0 w 9866824"/>
              <a:gd name="connsiteY2" fmla="*/ 3226985 h 4442208"/>
              <a:gd name="connsiteX3" fmla="*/ 0 w 9866824"/>
              <a:gd name="connsiteY3" fmla="*/ 645413 h 4442208"/>
              <a:gd name="connsiteX4" fmla="*/ 462533 w 9866824"/>
              <a:gd name="connsiteY4" fmla="*/ 0 h 4442208"/>
              <a:gd name="connsiteX5" fmla="*/ 9558197 w 9866824"/>
              <a:gd name="connsiteY5" fmla="*/ 20255 h 4442208"/>
              <a:gd name="connsiteX6" fmla="*/ 9714989 w 9866824"/>
              <a:gd name="connsiteY6" fmla="*/ 1798581 h 4442208"/>
              <a:gd name="connsiteX7" fmla="*/ 8434551 w 9866824"/>
              <a:gd name="connsiteY7" fmla="*/ 2129678 h 444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66824" h="4442208">
                <a:moveTo>
                  <a:pt x="4652188" y="4442208"/>
                </a:moveTo>
                <a:lnTo>
                  <a:pt x="368775" y="4433043"/>
                </a:lnTo>
                <a:cubicBezTo>
                  <a:pt x="-83504" y="4436778"/>
                  <a:pt x="43102" y="3858257"/>
                  <a:pt x="0" y="3226985"/>
                </a:cubicBezTo>
                <a:lnTo>
                  <a:pt x="0" y="645413"/>
                </a:lnTo>
                <a:cubicBezTo>
                  <a:pt x="0" y="288961"/>
                  <a:pt x="106081" y="0"/>
                  <a:pt x="462533" y="0"/>
                </a:cubicBezTo>
                <a:lnTo>
                  <a:pt x="9558197" y="20255"/>
                </a:lnTo>
                <a:cubicBezTo>
                  <a:pt x="9996451" y="585185"/>
                  <a:pt x="9889656" y="1454007"/>
                  <a:pt x="9714989" y="1798581"/>
                </a:cubicBezTo>
                <a:cubicBezTo>
                  <a:pt x="9424139" y="2177396"/>
                  <a:pt x="9159207" y="2141228"/>
                  <a:pt x="8434551" y="2129678"/>
                </a:cubicBezTo>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58">
            <a:extLst>
              <a:ext uri="{FF2B5EF4-FFF2-40B4-BE49-F238E27FC236}">
                <a16:creationId xmlns:a16="http://schemas.microsoft.com/office/drawing/2014/main" id="{D7678B5A-203D-E64F-91A7-405D0273E9E4}"/>
              </a:ext>
            </a:extLst>
          </p:cNvPr>
          <p:cNvSpPr/>
          <p:nvPr/>
        </p:nvSpPr>
        <p:spPr>
          <a:xfrm>
            <a:off x="6200714" y="17426490"/>
            <a:ext cx="8876032" cy="3862730"/>
          </a:xfrm>
          <a:custGeom>
            <a:avLst/>
            <a:gdLst>
              <a:gd name="connsiteX0" fmla="*/ 0 w 8872089"/>
              <a:gd name="connsiteY0" fmla="*/ 640753 h 3844442"/>
              <a:gd name="connsiteX1" fmla="*/ 640753 w 8872089"/>
              <a:gd name="connsiteY1" fmla="*/ 0 h 3844442"/>
              <a:gd name="connsiteX2" fmla="*/ 8231336 w 8872089"/>
              <a:gd name="connsiteY2" fmla="*/ 0 h 3844442"/>
              <a:gd name="connsiteX3" fmla="*/ 8872089 w 8872089"/>
              <a:gd name="connsiteY3" fmla="*/ 640753 h 3844442"/>
              <a:gd name="connsiteX4" fmla="*/ 8872089 w 8872089"/>
              <a:gd name="connsiteY4" fmla="*/ 3203689 h 3844442"/>
              <a:gd name="connsiteX5" fmla="*/ 8231336 w 8872089"/>
              <a:gd name="connsiteY5" fmla="*/ 3844442 h 3844442"/>
              <a:gd name="connsiteX6" fmla="*/ 640753 w 8872089"/>
              <a:gd name="connsiteY6" fmla="*/ 3844442 h 3844442"/>
              <a:gd name="connsiteX7" fmla="*/ 0 w 8872089"/>
              <a:gd name="connsiteY7" fmla="*/ 3203689 h 3844442"/>
              <a:gd name="connsiteX8" fmla="*/ 0 w 8872089"/>
              <a:gd name="connsiteY8" fmla="*/ 640753 h 3844442"/>
              <a:gd name="connsiteX0" fmla="*/ 0 w 8872089"/>
              <a:gd name="connsiteY0" fmla="*/ 640753 h 3862730"/>
              <a:gd name="connsiteX1" fmla="*/ 640753 w 8872089"/>
              <a:gd name="connsiteY1" fmla="*/ 0 h 3862730"/>
              <a:gd name="connsiteX2" fmla="*/ 8231336 w 8872089"/>
              <a:gd name="connsiteY2" fmla="*/ 0 h 3862730"/>
              <a:gd name="connsiteX3" fmla="*/ 8872089 w 8872089"/>
              <a:gd name="connsiteY3" fmla="*/ 640753 h 3862730"/>
              <a:gd name="connsiteX4" fmla="*/ 8872089 w 8872089"/>
              <a:gd name="connsiteY4" fmla="*/ 3203689 h 3862730"/>
              <a:gd name="connsiteX5" fmla="*/ 8469080 w 8872089"/>
              <a:gd name="connsiteY5" fmla="*/ 3862730 h 3862730"/>
              <a:gd name="connsiteX6" fmla="*/ 640753 w 8872089"/>
              <a:gd name="connsiteY6" fmla="*/ 3844442 h 3862730"/>
              <a:gd name="connsiteX7" fmla="*/ 0 w 8872089"/>
              <a:gd name="connsiteY7" fmla="*/ 3203689 h 3862730"/>
              <a:gd name="connsiteX8" fmla="*/ 0 w 8872089"/>
              <a:gd name="connsiteY8" fmla="*/ 640753 h 3862730"/>
              <a:gd name="connsiteX0" fmla="*/ 0 w 8876032"/>
              <a:gd name="connsiteY0" fmla="*/ 640753 h 3862730"/>
              <a:gd name="connsiteX1" fmla="*/ 640753 w 8876032"/>
              <a:gd name="connsiteY1" fmla="*/ 0 h 3862730"/>
              <a:gd name="connsiteX2" fmla="*/ 8231336 w 8876032"/>
              <a:gd name="connsiteY2" fmla="*/ 0 h 3862730"/>
              <a:gd name="connsiteX3" fmla="*/ 8872089 w 8876032"/>
              <a:gd name="connsiteY3" fmla="*/ 640753 h 3862730"/>
              <a:gd name="connsiteX4" fmla="*/ 8872089 w 8876032"/>
              <a:gd name="connsiteY4" fmla="*/ 3203689 h 3862730"/>
              <a:gd name="connsiteX5" fmla="*/ 8578808 w 8876032"/>
              <a:gd name="connsiteY5" fmla="*/ 3862730 h 3862730"/>
              <a:gd name="connsiteX6" fmla="*/ 640753 w 8876032"/>
              <a:gd name="connsiteY6" fmla="*/ 3844442 h 3862730"/>
              <a:gd name="connsiteX7" fmla="*/ 0 w 8876032"/>
              <a:gd name="connsiteY7" fmla="*/ 3203689 h 3862730"/>
              <a:gd name="connsiteX8" fmla="*/ 0 w 8876032"/>
              <a:gd name="connsiteY8" fmla="*/ 640753 h 3862730"/>
              <a:gd name="connsiteX0" fmla="*/ 0 w 8876032"/>
              <a:gd name="connsiteY0" fmla="*/ 640753 h 3862730"/>
              <a:gd name="connsiteX1" fmla="*/ 640753 w 8876032"/>
              <a:gd name="connsiteY1" fmla="*/ 0 h 3862730"/>
              <a:gd name="connsiteX2" fmla="*/ 8395928 w 8876032"/>
              <a:gd name="connsiteY2" fmla="*/ 18288 h 3862730"/>
              <a:gd name="connsiteX3" fmla="*/ 8872089 w 8876032"/>
              <a:gd name="connsiteY3" fmla="*/ 640753 h 3862730"/>
              <a:gd name="connsiteX4" fmla="*/ 8872089 w 8876032"/>
              <a:gd name="connsiteY4" fmla="*/ 3203689 h 3862730"/>
              <a:gd name="connsiteX5" fmla="*/ 8578808 w 8876032"/>
              <a:gd name="connsiteY5" fmla="*/ 3862730 h 3862730"/>
              <a:gd name="connsiteX6" fmla="*/ 640753 w 8876032"/>
              <a:gd name="connsiteY6" fmla="*/ 3844442 h 3862730"/>
              <a:gd name="connsiteX7" fmla="*/ 0 w 8876032"/>
              <a:gd name="connsiteY7" fmla="*/ 3203689 h 3862730"/>
              <a:gd name="connsiteX8" fmla="*/ 0 w 8876032"/>
              <a:gd name="connsiteY8" fmla="*/ 640753 h 3862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76032" h="3862730">
                <a:moveTo>
                  <a:pt x="0" y="640753"/>
                </a:moveTo>
                <a:cubicBezTo>
                  <a:pt x="0" y="286875"/>
                  <a:pt x="286875" y="0"/>
                  <a:pt x="640753" y="0"/>
                </a:cubicBezTo>
                <a:lnTo>
                  <a:pt x="8395928" y="18288"/>
                </a:lnTo>
                <a:cubicBezTo>
                  <a:pt x="8749806" y="18288"/>
                  <a:pt x="8872089" y="286875"/>
                  <a:pt x="8872089" y="640753"/>
                </a:cubicBezTo>
                <a:lnTo>
                  <a:pt x="8872089" y="3203689"/>
                </a:lnTo>
                <a:cubicBezTo>
                  <a:pt x="8872089" y="3557567"/>
                  <a:pt x="8932686" y="3862730"/>
                  <a:pt x="8578808" y="3862730"/>
                </a:cubicBezTo>
                <a:lnTo>
                  <a:pt x="640753" y="3844442"/>
                </a:lnTo>
                <a:cubicBezTo>
                  <a:pt x="286875" y="3844442"/>
                  <a:pt x="0" y="3557567"/>
                  <a:pt x="0" y="3203689"/>
                </a:cubicBezTo>
                <a:lnTo>
                  <a:pt x="0" y="640753"/>
                </a:lnTo>
                <a:close/>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D08ECEE4-ECD6-EF4E-ACD1-E6AA0546BEDE}"/>
              </a:ext>
            </a:extLst>
          </p:cNvPr>
          <p:cNvSpPr/>
          <p:nvPr/>
        </p:nvSpPr>
        <p:spPr>
          <a:xfrm>
            <a:off x="10957391" y="14284492"/>
            <a:ext cx="4053380" cy="3013447"/>
          </a:xfrm>
          <a:prstGeom prst="roundRect">
            <a:avLst/>
          </a:pr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 picture containing diagram&#10;&#10;Description automatically generated">
            <a:extLst>
              <a:ext uri="{FF2B5EF4-FFF2-40B4-BE49-F238E27FC236}">
                <a16:creationId xmlns:a16="http://schemas.microsoft.com/office/drawing/2014/main" id="{15DAEC90-AA78-6341-BE48-68D8A182AD09}"/>
              </a:ext>
            </a:extLst>
          </p:cNvPr>
          <p:cNvPicPr>
            <a:picLocks noChangeAspect="1"/>
          </p:cNvPicPr>
          <p:nvPr/>
        </p:nvPicPr>
        <p:blipFill>
          <a:blip r:embed="rId15"/>
          <a:stretch>
            <a:fillRect/>
          </a:stretch>
        </p:blipFill>
        <p:spPr>
          <a:xfrm>
            <a:off x="984944" y="17115082"/>
            <a:ext cx="4378182" cy="3900861"/>
          </a:xfrm>
          <a:prstGeom prst="rect">
            <a:avLst/>
          </a:prstGeom>
        </p:spPr>
      </p:pic>
      <p:pic>
        <p:nvPicPr>
          <p:cNvPr id="47" name="Picture 46" descr="Shape&#10;&#10;Description automatically generated">
            <a:extLst>
              <a:ext uri="{FF2B5EF4-FFF2-40B4-BE49-F238E27FC236}">
                <a16:creationId xmlns:a16="http://schemas.microsoft.com/office/drawing/2014/main" id="{64F14117-291E-C447-BEE5-B662A4E6BC62}"/>
              </a:ext>
            </a:extLst>
          </p:cNvPr>
          <p:cNvPicPr>
            <a:picLocks noChangeAspect="1"/>
          </p:cNvPicPr>
          <p:nvPr/>
        </p:nvPicPr>
        <p:blipFill>
          <a:blip r:embed="rId16"/>
          <a:stretch>
            <a:fillRect/>
          </a:stretch>
        </p:blipFill>
        <p:spPr>
          <a:xfrm>
            <a:off x="6472985" y="14280338"/>
            <a:ext cx="3971596" cy="2834744"/>
          </a:xfrm>
          <a:prstGeom prst="rect">
            <a:avLst/>
          </a:prstGeom>
        </p:spPr>
      </p:pic>
      <p:sp>
        <p:nvSpPr>
          <p:cNvPr id="69" name="TextBox 68">
            <a:extLst>
              <a:ext uri="{FF2B5EF4-FFF2-40B4-BE49-F238E27FC236}">
                <a16:creationId xmlns:a16="http://schemas.microsoft.com/office/drawing/2014/main" id="{DD88C505-38AA-FB46-BF61-359EBE9A75F6}"/>
              </a:ext>
            </a:extLst>
          </p:cNvPr>
          <p:cNvSpPr txBox="1"/>
          <p:nvPr/>
        </p:nvSpPr>
        <p:spPr>
          <a:xfrm>
            <a:off x="7997334" y="4231693"/>
            <a:ext cx="594652" cy="461665"/>
          </a:xfrm>
          <a:prstGeom prst="rect">
            <a:avLst/>
          </a:prstGeom>
          <a:noFill/>
        </p:spPr>
        <p:txBody>
          <a:bodyPr wrap="square" rtlCol="0">
            <a:spAutoFit/>
          </a:bodyPr>
          <a:lstStyle/>
          <a:p>
            <a:r>
              <a:rPr lang="en-US" sz="2400" dirty="0">
                <a:solidFill>
                  <a:schemeClr val="bg1"/>
                </a:solidFill>
                <a:latin typeface="Futura Medium" panose="020B0602020204020303" pitchFamily="34" charset="-79"/>
                <a:cs typeface="Futura Medium" panose="020B0602020204020303" pitchFamily="34" charset="-79"/>
              </a:rPr>
              <a:t>1D</a:t>
            </a:r>
            <a:endParaRPr lang="en-US" dirty="0">
              <a:solidFill>
                <a:schemeClr val="bg1"/>
              </a:solidFill>
              <a:latin typeface="Futura Medium" panose="020B0602020204020303" pitchFamily="34" charset="-79"/>
              <a:cs typeface="Futura Medium" panose="020B0602020204020303" pitchFamily="34" charset="-79"/>
            </a:endParaRPr>
          </a:p>
        </p:txBody>
      </p:sp>
      <p:pic>
        <p:nvPicPr>
          <p:cNvPr id="49" name="Picture 48" descr="Chart, histogram&#10;&#10;Description automatically generated">
            <a:extLst>
              <a:ext uri="{FF2B5EF4-FFF2-40B4-BE49-F238E27FC236}">
                <a16:creationId xmlns:a16="http://schemas.microsoft.com/office/drawing/2014/main" id="{7F7706E5-6F05-F842-A48E-95696EFD4DDA}"/>
              </a:ext>
            </a:extLst>
          </p:cNvPr>
          <p:cNvPicPr>
            <a:picLocks noChangeAspect="1"/>
          </p:cNvPicPr>
          <p:nvPr/>
        </p:nvPicPr>
        <p:blipFill>
          <a:blip r:embed="rId17">
            <a:extLst>
              <a:ext uri="{BEBA8EAE-BF5A-486C-A8C5-ECC9F3942E4B}">
                <a14:imgProps xmlns:a14="http://schemas.microsoft.com/office/drawing/2010/main">
                  <a14:imgLayer r:embed="rId18">
                    <a14:imgEffect>
                      <a14:brightnessContrast bright="40000" contrast="40000"/>
                    </a14:imgEffect>
                  </a14:imgLayer>
                </a14:imgProps>
              </a:ext>
            </a:extLst>
          </a:blip>
          <a:stretch>
            <a:fillRect/>
          </a:stretch>
        </p:blipFill>
        <p:spPr>
          <a:xfrm>
            <a:off x="10335552" y="3759474"/>
            <a:ext cx="4896259" cy="3802212"/>
          </a:xfrm>
          <a:prstGeom prst="rect">
            <a:avLst/>
          </a:prstGeom>
        </p:spPr>
      </p:pic>
      <p:sp>
        <p:nvSpPr>
          <p:cNvPr id="70" name="TextBox 69">
            <a:extLst>
              <a:ext uri="{FF2B5EF4-FFF2-40B4-BE49-F238E27FC236}">
                <a16:creationId xmlns:a16="http://schemas.microsoft.com/office/drawing/2014/main" id="{1565D184-3CD0-384E-9DB3-C54404FC1DB1}"/>
              </a:ext>
            </a:extLst>
          </p:cNvPr>
          <p:cNvSpPr txBox="1"/>
          <p:nvPr/>
        </p:nvSpPr>
        <p:spPr>
          <a:xfrm>
            <a:off x="12303749" y="4244007"/>
            <a:ext cx="594652" cy="461665"/>
          </a:xfrm>
          <a:prstGeom prst="rect">
            <a:avLst/>
          </a:prstGeom>
          <a:noFill/>
        </p:spPr>
        <p:txBody>
          <a:bodyPr wrap="square" rtlCol="0">
            <a:spAutoFit/>
          </a:bodyPr>
          <a:lstStyle/>
          <a:p>
            <a:r>
              <a:rPr lang="en-US" sz="2400" dirty="0">
                <a:solidFill>
                  <a:schemeClr val="bg1"/>
                </a:solidFill>
                <a:latin typeface="Futura Medium" panose="020B0602020204020303" pitchFamily="34" charset="-79"/>
                <a:cs typeface="Futura Medium" panose="020B0602020204020303" pitchFamily="34" charset="-79"/>
              </a:rPr>
              <a:t>2D</a:t>
            </a:r>
            <a:endParaRPr lang="en-US" dirty="0">
              <a:solidFill>
                <a:schemeClr val="bg1"/>
              </a:solidFill>
              <a:latin typeface="Futura Medium" panose="020B0602020204020303" pitchFamily="34" charset="-79"/>
              <a:cs typeface="Futura Medium" panose="020B0602020204020303" pitchFamily="34" charset="-79"/>
            </a:endParaRPr>
          </a:p>
        </p:txBody>
      </p:sp>
      <p:pic>
        <p:nvPicPr>
          <p:cNvPr id="62" name="Picture 61">
            <a:extLst>
              <a:ext uri="{FF2B5EF4-FFF2-40B4-BE49-F238E27FC236}">
                <a16:creationId xmlns:a16="http://schemas.microsoft.com/office/drawing/2014/main" id="{BDE49EA2-DD80-3347-8BF8-266F7EF7A932}"/>
              </a:ext>
            </a:extLst>
          </p:cNvPr>
          <p:cNvPicPr>
            <a:picLocks noChangeAspect="1"/>
          </p:cNvPicPr>
          <p:nvPr/>
        </p:nvPicPr>
        <p:blipFill rotWithShape="1">
          <a:blip r:embed="rId19">
            <a:extLst>
              <a:ext uri="{BEBA8EAE-BF5A-486C-A8C5-ECC9F3942E4B}">
                <a14:imgProps xmlns:a14="http://schemas.microsoft.com/office/drawing/2010/main">
                  <a14:imgLayer r:embed="rId20">
                    <a14:imgEffect>
                      <a14:artisticPhotocopy/>
                    </a14:imgEffect>
                    <a14:imgEffect>
                      <a14:brightnessContrast bright="40000" contrast="40000"/>
                    </a14:imgEffect>
                  </a14:imgLayer>
                </a14:imgProps>
              </a:ext>
            </a:extLst>
          </a:blip>
          <a:srcRect t="1" r="51584" b="17401"/>
          <a:stretch/>
        </p:blipFill>
        <p:spPr>
          <a:xfrm>
            <a:off x="360046" y="14587215"/>
            <a:ext cx="5455248" cy="353573"/>
          </a:xfrm>
          <a:prstGeom prst="rect">
            <a:avLst/>
          </a:prstGeom>
        </p:spPr>
      </p:pic>
      <p:pic>
        <p:nvPicPr>
          <p:cNvPr id="72" name="Picture 71">
            <a:extLst>
              <a:ext uri="{FF2B5EF4-FFF2-40B4-BE49-F238E27FC236}">
                <a16:creationId xmlns:a16="http://schemas.microsoft.com/office/drawing/2014/main" id="{AED9C3D9-04E1-E542-8EC3-C35F393B180E}"/>
              </a:ext>
            </a:extLst>
          </p:cNvPr>
          <p:cNvPicPr>
            <a:picLocks noChangeAspect="1"/>
          </p:cNvPicPr>
          <p:nvPr/>
        </p:nvPicPr>
        <p:blipFill rotWithShape="1">
          <a:blip r:embed="rId19">
            <a:extLst>
              <a:ext uri="{BEBA8EAE-BF5A-486C-A8C5-ECC9F3942E4B}">
                <a14:imgProps xmlns:a14="http://schemas.microsoft.com/office/drawing/2010/main">
                  <a14:imgLayer r:embed="rId21">
                    <a14:imgEffect>
                      <a14:artisticPhotocopy/>
                    </a14:imgEffect>
                    <a14:imgEffect>
                      <a14:brightnessContrast bright="40000" contrast="40000"/>
                    </a14:imgEffect>
                  </a14:imgLayer>
                </a14:imgProps>
              </a:ext>
            </a:extLst>
          </a:blip>
          <a:srcRect l="47716" t="17402"/>
          <a:stretch/>
        </p:blipFill>
        <p:spPr>
          <a:xfrm>
            <a:off x="385388" y="14967621"/>
            <a:ext cx="5623392" cy="337511"/>
          </a:xfrm>
          <a:prstGeom prst="rect">
            <a:avLst/>
          </a:prstGeom>
        </p:spPr>
      </p:pic>
      <p:pic>
        <p:nvPicPr>
          <p:cNvPr id="3" name="Picture 2" descr="Chart, histogram&#10;&#10;Description automatically generated">
            <a:extLst>
              <a:ext uri="{FF2B5EF4-FFF2-40B4-BE49-F238E27FC236}">
                <a16:creationId xmlns:a16="http://schemas.microsoft.com/office/drawing/2014/main" id="{FFC35FBD-6741-894F-A179-797E2B70B89C}"/>
              </a:ext>
            </a:extLst>
          </p:cNvPr>
          <p:cNvPicPr>
            <a:picLocks noChangeAspect="1"/>
          </p:cNvPicPr>
          <p:nvPr/>
        </p:nvPicPr>
        <p:blipFill>
          <a:blip r:embed="rId22">
            <a:extLst>
              <a:ext uri="{BEBA8EAE-BF5A-486C-A8C5-ECC9F3942E4B}">
                <a14:imgProps xmlns:a14="http://schemas.microsoft.com/office/drawing/2010/main">
                  <a14:imgLayer r:embed="rId23">
                    <a14:imgEffect>
                      <a14:brightnessContrast bright="40000" contrast="40000"/>
                    </a14:imgEffect>
                  </a14:imgLayer>
                </a14:imgProps>
              </a:ext>
            </a:extLst>
          </a:blip>
          <a:stretch>
            <a:fillRect/>
          </a:stretch>
        </p:blipFill>
        <p:spPr>
          <a:xfrm>
            <a:off x="5959738" y="7160552"/>
            <a:ext cx="4987926" cy="3799730"/>
          </a:xfrm>
          <a:prstGeom prst="rect">
            <a:avLst/>
          </a:prstGeom>
        </p:spPr>
      </p:pic>
      <p:sp>
        <p:nvSpPr>
          <p:cNvPr id="71" name="TextBox 70">
            <a:extLst>
              <a:ext uri="{FF2B5EF4-FFF2-40B4-BE49-F238E27FC236}">
                <a16:creationId xmlns:a16="http://schemas.microsoft.com/office/drawing/2014/main" id="{98B7C09B-B367-8448-A502-5F22FDB4F082}"/>
              </a:ext>
            </a:extLst>
          </p:cNvPr>
          <p:cNvSpPr txBox="1"/>
          <p:nvPr/>
        </p:nvSpPr>
        <p:spPr>
          <a:xfrm>
            <a:off x="7997334" y="7675298"/>
            <a:ext cx="594652" cy="461665"/>
          </a:xfrm>
          <a:prstGeom prst="rect">
            <a:avLst/>
          </a:prstGeom>
          <a:noFill/>
        </p:spPr>
        <p:txBody>
          <a:bodyPr wrap="square" rtlCol="0">
            <a:spAutoFit/>
          </a:bodyPr>
          <a:lstStyle/>
          <a:p>
            <a:r>
              <a:rPr lang="en-US" sz="2400" dirty="0">
                <a:solidFill>
                  <a:schemeClr val="bg1"/>
                </a:solidFill>
                <a:latin typeface="Futura Medium" panose="020B0602020204020303" pitchFamily="34" charset="-79"/>
                <a:cs typeface="Futura Medium" panose="020B0602020204020303" pitchFamily="34" charset="-79"/>
              </a:rPr>
              <a:t>3D</a:t>
            </a:r>
            <a:endParaRPr lang="en-US" dirty="0">
              <a:solidFill>
                <a:schemeClr val="bg1"/>
              </a:solidFill>
              <a:latin typeface="Futura Medium" panose="020B0602020204020303" pitchFamily="34" charset="-79"/>
              <a:cs typeface="Futura Medium" panose="020B0602020204020303" pitchFamily="34" charset="-79"/>
            </a:endParaRPr>
          </a:p>
        </p:txBody>
      </p:sp>
      <p:sp>
        <p:nvSpPr>
          <p:cNvPr id="48" name="Rounded Rectangle 47">
            <a:extLst>
              <a:ext uri="{FF2B5EF4-FFF2-40B4-BE49-F238E27FC236}">
                <a16:creationId xmlns:a16="http://schemas.microsoft.com/office/drawing/2014/main" id="{638193B4-7E0A-C947-87A3-288BA06BF2D2}"/>
              </a:ext>
            </a:extLst>
          </p:cNvPr>
          <p:cNvSpPr/>
          <p:nvPr/>
        </p:nvSpPr>
        <p:spPr>
          <a:xfrm>
            <a:off x="10798383" y="14124215"/>
            <a:ext cx="3023075" cy="2498271"/>
          </a:xfrm>
          <a:custGeom>
            <a:avLst/>
            <a:gdLst>
              <a:gd name="connsiteX0" fmla="*/ 0 w 4053380"/>
              <a:gd name="connsiteY0" fmla="*/ 240985 h 3013447"/>
              <a:gd name="connsiteX1" fmla="*/ 240985 w 4053380"/>
              <a:gd name="connsiteY1" fmla="*/ 0 h 3013447"/>
              <a:gd name="connsiteX2" fmla="*/ 3812395 w 4053380"/>
              <a:gd name="connsiteY2" fmla="*/ 0 h 3013447"/>
              <a:gd name="connsiteX3" fmla="*/ 4053380 w 4053380"/>
              <a:gd name="connsiteY3" fmla="*/ 240985 h 3013447"/>
              <a:gd name="connsiteX4" fmla="*/ 4053380 w 4053380"/>
              <a:gd name="connsiteY4" fmla="*/ 2772462 h 3013447"/>
              <a:gd name="connsiteX5" fmla="*/ 3812395 w 4053380"/>
              <a:gd name="connsiteY5" fmla="*/ 3013447 h 3013447"/>
              <a:gd name="connsiteX6" fmla="*/ 240985 w 4053380"/>
              <a:gd name="connsiteY6" fmla="*/ 3013447 h 3013447"/>
              <a:gd name="connsiteX7" fmla="*/ 0 w 4053380"/>
              <a:gd name="connsiteY7" fmla="*/ 2772462 h 3013447"/>
              <a:gd name="connsiteX8" fmla="*/ 0 w 4053380"/>
              <a:gd name="connsiteY8" fmla="*/ 240985 h 3013447"/>
              <a:gd name="connsiteX0" fmla="*/ 240985 w 4053380"/>
              <a:gd name="connsiteY0" fmla="*/ 3013447 h 3104887"/>
              <a:gd name="connsiteX1" fmla="*/ 0 w 4053380"/>
              <a:gd name="connsiteY1" fmla="*/ 2772462 h 3104887"/>
              <a:gd name="connsiteX2" fmla="*/ 0 w 4053380"/>
              <a:gd name="connsiteY2" fmla="*/ 240985 h 3104887"/>
              <a:gd name="connsiteX3" fmla="*/ 240985 w 4053380"/>
              <a:gd name="connsiteY3" fmla="*/ 0 h 3104887"/>
              <a:gd name="connsiteX4" fmla="*/ 3812395 w 4053380"/>
              <a:gd name="connsiteY4" fmla="*/ 0 h 3104887"/>
              <a:gd name="connsiteX5" fmla="*/ 4053380 w 4053380"/>
              <a:gd name="connsiteY5" fmla="*/ 240985 h 3104887"/>
              <a:gd name="connsiteX6" fmla="*/ 4053380 w 4053380"/>
              <a:gd name="connsiteY6" fmla="*/ 2772462 h 3104887"/>
              <a:gd name="connsiteX7" fmla="*/ 3812395 w 4053380"/>
              <a:gd name="connsiteY7" fmla="*/ 3013447 h 3104887"/>
              <a:gd name="connsiteX8" fmla="*/ 332425 w 4053380"/>
              <a:gd name="connsiteY8" fmla="*/ 3104887 h 3104887"/>
              <a:gd name="connsiteX0" fmla="*/ 240985 w 4053380"/>
              <a:gd name="connsiteY0" fmla="*/ 3013447 h 3013447"/>
              <a:gd name="connsiteX1" fmla="*/ 0 w 4053380"/>
              <a:gd name="connsiteY1" fmla="*/ 2772462 h 3013447"/>
              <a:gd name="connsiteX2" fmla="*/ 0 w 4053380"/>
              <a:gd name="connsiteY2" fmla="*/ 240985 h 3013447"/>
              <a:gd name="connsiteX3" fmla="*/ 240985 w 4053380"/>
              <a:gd name="connsiteY3" fmla="*/ 0 h 3013447"/>
              <a:gd name="connsiteX4" fmla="*/ 3812395 w 4053380"/>
              <a:gd name="connsiteY4" fmla="*/ 0 h 3013447"/>
              <a:gd name="connsiteX5" fmla="*/ 4053380 w 4053380"/>
              <a:gd name="connsiteY5" fmla="*/ 240985 h 3013447"/>
              <a:gd name="connsiteX6" fmla="*/ 4053380 w 4053380"/>
              <a:gd name="connsiteY6" fmla="*/ 2772462 h 3013447"/>
              <a:gd name="connsiteX7" fmla="*/ 3812395 w 4053380"/>
              <a:gd name="connsiteY7" fmla="*/ 3013447 h 3013447"/>
              <a:gd name="connsiteX0" fmla="*/ 240985 w 4053380"/>
              <a:gd name="connsiteY0" fmla="*/ 3013447 h 3013447"/>
              <a:gd name="connsiteX1" fmla="*/ 0 w 4053380"/>
              <a:gd name="connsiteY1" fmla="*/ 2772462 h 3013447"/>
              <a:gd name="connsiteX2" fmla="*/ 0 w 4053380"/>
              <a:gd name="connsiteY2" fmla="*/ 240985 h 3013447"/>
              <a:gd name="connsiteX3" fmla="*/ 240985 w 4053380"/>
              <a:gd name="connsiteY3" fmla="*/ 0 h 3013447"/>
              <a:gd name="connsiteX4" fmla="*/ 3812395 w 4053380"/>
              <a:gd name="connsiteY4" fmla="*/ 0 h 3013447"/>
              <a:gd name="connsiteX5" fmla="*/ 4053380 w 4053380"/>
              <a:gd name="connsiteY5" fmla="*/ 240985 h 3013447"/>
              <a:gd name="connsiteX6" fmla="*/ 4053380 w 4053380"/>
              <a:gd name="connsiteY6" fmla="*/ 2772462 h 3013447"/>
              <a:gd name="connsiteX0" fmla="*/ 240985 w 4053380"/>
              <a:gd name="connsiteY0" fmla="*/ 3013447 h 3013447"/>
              <a:gd name="connsiteX1" fmla="*/ 0 w 4053380"/>
              <a:gd name="connsiteY1" fmla="*/ 2772462 h 3013447"/>
              <a:gd name="connsiteX2" fmla="*/ 0 w 4053380"/>
              <a:gd name="connsiteY2" fmla="*/ 240985 h 3013447"/>
              <a:gd name="connsiteX3" fmla="*/ 240985 w 4053380"/>
              <a:gd name="connsiteY3" fmla="*/ 0 h 3013447"/>
              <a:gd name="connsiteX4" fmla="*/ 3812395 w 4053380"/>
              <a:gd name="connsiteY4" fmla="*/ 0 h 3013447"/>
              <a:gd name="connsiteX5" fmla="*/ 4053380 w 4053380"/>
              <a:gd name="connsiteY5" fmla="*/ 240985 h 3013447"/>
              <a:gd name="connsiteX0" fmla="*/ 240985 w 3812395"/>
              <a:gd name="connsiteY0" fmla="*/ 3013447 h 3013447"/>
              <a:gd name="connsiteX1" fmla="*/ 0 w 3812395"/>
              <a:gd name="connsiteY1" fmla="*/ 2772462 h 3013447"/>
              <a:gd name="connsiteX2" fmla="*/ 0 w 3812395"/>
              <a:gd name="connsiteY2" fmla="*/ 240985 h 3013447"/>
              <a:gd name="connsiteX3" fmla="*/ 240985 w 3812395"/>
              <a:gd name="connsiteY3" fmla="*/ 0 h 3013447"/>
              <a:gd name="connsiteX4" fmla="*/ 3812395 w 3812395"/>
              <a:gd name="connsiteY4" fmla="*/ 0 h 3013447"/>
              <a:gd name="connsiteX0" fmla="*/ 0 w 3812395"/>
              <a:gd name="connsiteY0" fmla="*/ 2772462 h 2772462"/>
              <a:gd name="connsiteX1" fmla="*/ 0 w 3812395"/>
              <a:gd name="connsiteY1" fmla="*/ 240985 h 2772462"/>
              <a:gd name="connsiteX2" fmla="*/ 240985 w 3812395"/>
              <a:gd name="connsiteY2" fmla="*/ 0 h 2772462"/>
              <a:gd name="connsiteX3" fmla="*/ 3812395 w 3812395"/>
              <a:gd name="connsiteY3" fmla="*/ 0 h 2772462"/>
              <a:gd name="connsiteX0" fmla="*/ 0 w 3812395"/>
              <a:gd name="connsiteY0" fmla="*/ 2831949 h 2831949"/>
              <a:gd name="connsiteX1" fmla="*/ 0 w 3812395"/>
              <a:gd name="connsiteY1" fmla="*/ 240985 h 2831949"/>
              <a:gd name="connsiteX2" fmla="*/ 240985 w 3812395"/>
              <a:gd name="connsiteY2" fmla="*/ 0 h 2831949"/>
              <a:gd name="connsiteX3" fmla="*/ 3812395 w 3812395"/>
              <a:gd name="connsiteY3" fmla="*/ 0 h 2831949"/>
            </a:gdLst>
            <a:ahLst/>
            <a:cxnLst>
              <a:cxn ang="0">
                <a:pos x="connsiteX0" y="connsiteY0"/>
              </a:cxn>
              <a:cxn ang="0">
                <a:pos x="connsiteX1" y="connsiteY1"/>
              </a:cxn>
              <a:cxn ang="0">
                <a:pos x="connsiteX2" y="connsiteY2"/>
              </a:cxn>
              <a:cxn ang="0">
                <a:pos x="connsiteX3" y="connsiteY3"/>
              </a:cxn>
            </a:cxnLst>
            <a:rect l="l" t="t" r="r" b="b"/>
            <a:pathLst>
              <a:path w="3812395" h="2831949">
                <a:moveTo>
                  <a:pt x="0" y="2831949"/>
                </a:moveTo>
                <a:lnTo>
                  <a:pt x="0" y="240985"/>
                </a:lnTo>
                <a:cubicBezTo>
                  <a:pt x="0" y="107893"/>
                  <a:pt x="107893" y="0"/>
                  <a:pt x="240985" y="0"/>
                </a:cubicBezTo>
                <a:lnTo>
                  <a:pt x="3812395" y="0"/>
                </a:lnTo>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0">
            <a:extLst>
              <a:ext uri="{FF2B5EF4-FFF2-40B4-BE49-F238E27FC236}">
                <a16:creationId xmlns:a16="http://schemas.microsoft.com/office/drawing/2014/main" id="{6CC997F2-EB88-F54C-8AB2-7736205D300D}"/>
              </a:ext>
            </a:extLst>
          </p:cNvPr>
          <p:cNvSpPr/>
          <p:nvPr/>
        </p:nvSpPr>
        <p:spPr>
          <a:xfrm>
            <a:off x="10319915" y="16589642"/>
            <a:ext cx="473271" cy="649342"/>
          </a:xfrm>
          <a:custGeom>
            <a:avLst/>
            <a:gdLst>
              <a:gd name="connsiteX0" fmla="*/ 0 w 4053380"/>
              <a:gd name="connsiteY0" fmla="*/ 502251 h 3013447"/>
              <a:gd name="connsiteX1" fmla="*/ 502251 w 4053380"/>
              <a:gd name="connsiteY1" fmla="*/ 0 h 3013447"/>
              <a:gd name="connsiteX2" fmla="*/ 3551129 w 4053380"/>
              <a:gd name="connsiteY2" fmla="*/ 0 h 3013447"/>
              <a:gd name="connsiteX3" fmla="*/ 4053380 w 4053380"/>
              <a:gd name="connsiteY3" fmla="*/ 502251 h 3013447"/>
              <a:gd name="connsiteX4" fmla="*/ 4053380 w 4053380"/>
              <a:gd name="connsiteY4" fmla="*/ 2511196 h 3013447"/>
              <a:gd name="connsiteX5" fmla="*/ 3551129 w 4053380"/>
              <a:gd name="connsiteY5" fmla="*/ 3013447 h 3013447"/>
              <a:gd name="connsiteX6" fmla="*/ 502251 w 4053380"/>
              <a:gd name="connsiteY6" fmla="*/ 3013447 h 3013447"/>
              <a:gd name="connsiteX7" fmla="*/ 0 w 4053380"/>
              <a:gd name="connsiteY7" fmla="*/ 2511196 h 3013447"/>
              <a:gd name="connsiteX8" fmla="*/ 0 w 4053380"/>
              <a:gd name="connsiteY8" fmla="*/ 502251 h 3013447"/>
              <a:gd name="connsiteX0" fmla="*/ 502251 w 4053380"/>
              <a:gd name="connsiteY0" fmla="*/ 0 h 3013447"/>
              <a:gd name="connsiteX1" fmla="*/ 3551129 w 4053380"/>
              <a:gd name="connsiteY1" fmla="*/ 0 h 3013447"/>
              <a:gd name="connsiteX2" fmla="*/ 4053380 w 4053380"/>
              <a:gd name="connsiteY2" fmla="*/ 502251 h 3013447"/>
              <a:gd name="connsiteX3" fmla="*/ 4053380 w 4053380"/>
              <a:gd name="connsiteY3" fmla="*/ 2511196 h 3013447"/>
              <a:gd name="connsiteX4" fmla="*/ 3551129 w 4053380"/>
              <a:gd name="connsiteY4" fmla="*/ 3013447 h 3013447"/>
              <a:gd name="connsiteX5" fmla="*/ 502251 w 4053380"/>
              <a:gd name="connsiteY5" fmla="*/ 3013447 h 3013447"/>
              <a:gd name="connsiteX6" fmla="*/ 0 w 4053380"/>
              <a:gd name="connsiteY6" fmla="*/ 2511196 h 3013447"/>
              <a:gd name="connsiteX7" fmla="*/ 0 w 4053380"/>
              <a:gd name="connsiteY7" fmla="*/ 502251 h 3013447"/>
              <a:gd name="connsiteX8" fmla="*/ 593691 w 4053380"/>
              <a:gd name="connsiteY8" fmla="*/ 91440 h 3013447"/>
              <a:gd name="connsiteX0" fmla="*/ 502251 w 4053380"/>
              <a:gd name="connsiteY0" fmla="*/ 0 h 3013447"/>
              <a:gd name="connsiteX1" fmla="*/ 3551129 w 4053380"/>
              <a:gd name="connsiteY1" fmla="*/ 0 h 3013447"/>
              <a:gd name="connsiteX2" fmla="*/ 4053380 w 4053380"/>
              <a:gd name="connsiteY2" fmla="*/ 502251 h 3013447"/>
              <a:gd name="connsiteX3" fmla="*/ 4053380 w 4053380"/>
              <a:gd name="connsiteY3" fmla="*/ 2511196 h 3013447"/>
              <a:gd name="connsiteX4" fmla="*/ 3551129 w 4053380"/>
              <a:gd name="connsiteY4" fmla="*/ 3013447 h 3013447"/>
              <a:gd name="connsiteX5" fmla="*/ 502251 w 4053380"/>
              <a:gd name="connsiteY5" fmla="*/ 3013447 h 3013447"/>
              <a:gd name="connsiteX6" fmla="*/ 0 w 4053380"/>
              <a:gd name="connsiteY6" fmla="*/ 2511196 h 3013447"/>
              <a:gd name="connsiteX7" fmla="*/ 0 w 4053380"/>
              <a:gd name="connsiteY7" fmla="*/ 502251 h 3013447"/>
              <a:gd name="connsiteX0" fmla="*/ 3551129 w 4053380"/>
              <a:gd name="connsiteY0" fmla="*/ 0 h 3013447"/>
              <a:gd name="connsiteX1" fmla="*/ 4053380 w 4053380"/>
              <a:gd name="connsiteY1" fmla="*/ 502251 h 3013447"/>
              <a:gd name="connsiteX2" fmla="*/ 4053380 w 4053380"/>
              <a:gd name="connsiteY2" fmla="*/ 2511196 h 3013447"/>
              <a:gd name="connsiteX3" fmla="*/ 3551129 w 4053380"/>
              <a:gd name="connsiteY3" fmla="*/ 3013447 h 3013447"/>
              <a:gd name="connsiteX4" fmla="*/ 502251 w 4053380"/>
              <a:gd name="connsiteY4" fmla="*/ 3013447 h 3013447"/>
              <a:gd name="connsiteX5" fmla="*/ 0 w 4053380"/>
              <a:gd name="connsiteY5" fmla="*/ 2511196 h 3013447"/>
              <a:gd name="connsiteX6" fmla="*/ 0 w 4053380"/>
              <a:gd name="connsiteY6" fmla="*/ 502251 h 3013447"/>
              <a:gd name="connsiteX0" fmla="*/ 3551129 w 4053380"/>
              <a:gd name="connsiteY0" fmla="*/ 0 h 3013447"/>
              <a:gd name="connsiteX1" fmla="*/ 4053380 w 4053380"/>
              <a:gd name="connsiteY1" fmla="*/ 502251 h 3013447"/>
              <a:gd name="connsiteX2" fmla="*/ 4053380 w 4053380"/>
              <a:gd name="connsiteY2" fmla="*/ 2511196 h 3013447"/>
              <a:gd name="connsiteX3" fmla="*/ 3551129 w 4053380"/>
              <a:gd name="connsiteY3" fmla="*/ 3013447 h 3013447"/>
              <a:gd name="connsiteX4" fmla="*/ 502251 w 4053380"/>
              <a:gd name="connsiteY4" fmla="*/ 3013447 h 3013447"/>
              <a:gd name="connsiteX5" fmla="*/ 0 w 4053380"/>
              <a:gd name="connsiteY5" fmla="*/ 2511196 h 3013447"/>
              <a:gd name="connsiteX0" fmla="*/ 3048878 w 3551129"/>
              <a:gd name="connsiteY0" fmla="*/ 0 h 3013447"/>
              <a:gd name="connsiteX1" fmla="*/ 3551129 w 3551129"/>
              <a:gd name="connsiteY1" fmla="*/ 502251 h 3013447"/>
              <a:gd name="connsiteX2" fmla="*/ 3551129 w 3551129"/>
              <a:gd name="connsiteY2" fmla="*/ 2511196 h 3013447"/>
              <a:gd name="connsiteX3" fmla="*/ 3048878 w 3551129"/>
              <a:gd name="connsiteY3" fmla="*/ 3013447 h 3013447"/>
              <a:gd name="connsiteX4" fmla="*/ 0 w 3551129"/>
              <a:gd name="connsiteY4" fmla="*/ 3013447 h 3013447"/>
              <a:gd name="connsiteX0" fmla="*/ 3551129 w 3551129"/>
              <a:gd name="connsiteY0" fmla="*/ 0 h 2511196"/>
              <a:gd name="connsiteX1" fmla="*/ 3551129 w 3551129"/>
              <a:gd name="connsiteY1" fmla="*/ 2008945 h 2511196"/>
              <a:gd name="connsiteX2" fmla="*/ 3048878 w 3551129"/>
              <a:gd name="connsiteY2" fmla="*/ 2511196 h 2511196"/>
              <a:gd name="connsiteX3" fmla="*/ 0 w 3551129"/>
              <a:gd name="connsiteY3" fmla="*/ 2511196 h 2511196"/>
            </a:gdLst>
            <a:ahLst/>
            <a:cxnLst>
              <a:cxn ang="0">
                <a:pos x="connsiteX0" y="connsiteY0"/>
              </a:cxn>
              <a:cxn ang="0">
                <a:pos x="connsiteX1" y="connsiteY1"/>
              </a:cxn>
              <a:cxn ang="0">
                <a:pos x="connsiteX2" y="connsiteY2"/>
              </a:cxn>
              <a:cxn ang="0">
                <a:pos x="connsiteX3" y="connsiteY3"/>
              </a:cxn>
            </a:cxnLst>
            <a:rect l="l" t="t" r="r" b="b"/>
            <a:pathLst>
              <a:path w="3551129" h="2511196">
                <a:moveTo>
                  <a:pt x="3551129" y="0"/>
                </a:moveTo>
                <a:lnTo>
                  <a:pt x="3551129" y="2008945"/>
                </a:lnTo>
                <a:cubicBezTo>
                  <a:pt x="3551129" y="2286331"/>
                  <a:pt x="3326264" y="2511196"/>
                  <a:pt x="3048878" y="2511196"/>
                </a:cubicBezTo>
                <a:lnTo>
                  <a:pt x="0" y="2511196"/>
                </a:lnTo>
              </a:path>
            </a:pathLst>
          </a:custGeom>
          <a:noFill/>
          <a:ln w="31750">
            <a:gradFill flip="none" rotWithShape="1">
              <a:gsLst>
                <a:gs pos="97000">
                  <a:srgbClr val="C00000"/>
                </a:gs>
                <a:gs pos="50000">
                  <a:schemeClr val="bg1"/>
                </a:gs>
                <a:gs pos="0">
                  <a:srgbClr val="E46B63"/>
                </a:gs>
                <a:gs pos="0">
                  <a:srgbClr val="E46B63"/>
                </a:gs>
                <a:gs pos="0">
                  <a:srgbClr val="E43838"/>
                </a:gs>
                <a:gs pos="100000">
                  <a:srgbClr val="C0000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661A61-47EC-554A-B878-FCDD86B714CB}"/>
              </a:ext>
            </a:extLst>
          </p:cNvPr>
          <p:cNvSpPr txBox="1"/>
          <p:nvPr/>
        </p:nvSpPr>
        <p:spPr>
          <a:xfrm>
            <a:off x="173409" y="253693"/>
            <a:ext cx="2727697" cy="1661993"/>
          </a:xfrm>
          <a:prstGeom prst="rect">
            <a:avLst/>
          </a:prstGeom>
          <a:noFill/>
        </p:spPr>
        <p:txBody>
          <a:bodyPr wrap="square" rtlCol="0">
            <a:spAutoFit/>
          </a:bodyPr>
          <a:lstStyle/>
          <a:p>
            <a:r>
              <a:rPr lang="en-US" sz="2400" dirty="0">
                <a:solidFill>
                  <a:schemeClr val="bg1"/>
                </a:solidFill>
                <a:latin typeface="Futura Medium" panose="020B0602020204020303" pitchFamily="34" charset="-79"/>
                <a:cs typeface="Futura Medium" panose="020B0602020204020303" pitchFamily="34" charset="-79"/>
              </a:rPr>
              <a:t>Thomas Matheickal</a:t>
            </a:r>
          </a:p>
          <a:p>
            <a:r>
              <a:rPr lang="en-US" dirty="0">
                <a:solidFill>
                  <a:schemeClr val="bg1"/>
                </a:solidFill>
                <a:latin typeface="Futura Medium" panose="020B0602020204020303" pitchFamily="34" charset="-79"/>
                <a:cs typeface="Futura Medium" panose="020B0602020204020303" pitchFamily="34" charset="-79"/>
              </a:rPr>
              <a:t>Department of Physics</a:t>
            </a:r>
          </a:p>
          <a:p>
            <a:r>
              <a:rPr lang="en-US" dirty="0">
                <a:solidFill>
                  <a:schemeClr val="bg1"/>
                </a:solidFill>
                <a:latin typeface="Futura Medium" panose="020B0602020204020303" pitchFamily="34" charset="-79"/>
                <a:cs typeface="Futura Medium" panose="020B0602020204020303" pitchFamily="34" charset="-79"/>
              </a:rPr>
              <a:t>Durham University</a:t>
            </a:r>
          </a:p>
          <a:p>
            <a:r>
              <a:rPr lang="en-US" dirty="0">
                <a:solidFill>
                  <a:schemeClr val="bg1"/>
                </a:solidFill>
                <a:latin typeface="Futura Medium" panose="020B0602020204020303" pitchFamily="34" charset="-79"/>
                <a:cs typeface="Futura Medium" panose="020B0602020204020303" pitchFamily="34" charset="-79"/>
              </a:rPr>
              <a:t>February 2021</a:t>
            </a:r>
          </a:p>
        </p:txBody>
      </p:sp>
      <p:cxnSp>
        <p:nvCxnSpPr>
          <p:cNvPr id="16" name="Straight Connector 15">
            <a:extLst>
              <a:ext uri="{FF2B5EF4-FFF2-40B4-BE49-F238E27FC236}">
                <a16:creationId xmlns:a16="http://schemas.microsoft.com/office/drawing/2014/main" id="{67258AC9-2B8E-5346-925C-3D3BB282902A}"/>
              </a:ext>
            </a:extLst>
          </p:cNvPr>
          <p:cNvCxnSpPr>
            <a:cxnSpLocks/>
          </p:cNvCxnSpPr>
          <p:nvPr/>
        </p:nvCxnSpPr>
        <p:spPr>
          <a:xfrm>
            <a:off x="3087670" y="1899076"/>
            <a:ext cx="9810730" cy="14343"/>
          </a:xfrm>
          <a:prstGeom prst="line">
            <a:avLst/>
          </a:prstGeom>
          <a:ln w="25400">
            <a:gradFill flip="none" rotWithShape="1">
              <a:gsLst>
                <a:gs pos="0">
                  <a:schemeClr val="accent2">
                    <a:lumMod val="0"/>
                    <a:lumOff val="100000"/>
                  </a:schemeClr>
                </a:gs>
                <a:gs pos="22000">
                  <a:schemeClr val="accent2">
                    <a:lumMod val="0"/>
                    <a:lumOff val="100000"/>
                  </a:schemeClr>
                </a:gs>
                <a:gs pos="100000">
                  <a:srgbClr val="C00000"/>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822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1640</TotalTime>
  <Words>580</Words>
  <Application>Microsoft Macintosh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Futura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MATHEICKAL, THOMAS J. (Student)</dc:creator>
  <cp:lastModifiedBy>MATHEICKAL, THOMAS J. (Student)</cp:lastModifiedBy>
  <cp:revision>12</cp:revision>
  <dcterms:created xsi:type="dcterms:W3CDTF">2021-02-06T21:39:29Z</dcterms:created>
  <dcterms:modified xsi:type="dcterms:W3CDTF">2021-02-08T14:18:55Z</dcterms:modified>
</cp:coreProperties>
</file>