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6D19210-EEEE-4879-B729-F0CA370999BD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16FB681-935C-4447-8D18-85BC5FB673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PemGo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Montserrat" pitchFamily="50" charset="0"/>
              </a:rPr>
              <a:t>AIMS</a:t>
            </a:r>
          </a:p>
          <a:p>
            <a:pPr>
              <a:buNone/>
            </a:pPr>
            <a:endParaRPr lang="en-US" b="1" dirty="0" smtClean="0">
              <a:latin typeface="Montserrat" pitchFamily="50" charset="0"/>
            </a:endParaRPr>
          </a:p>
          <a:p>
            <a:r>
              <a:rPr lang="en-US" b="1" dirty="0" smtClean="0">
                <a:latin typeface="Montserrat" pitchFamily="50" charset="0"/>
              </a:rPr>
              <a:t>1. To Eradicate the problem of students email glitch.</a:t>
            </a:r>
          </a:p>
          <a:p>
            <a:r>
              <a:rPr lang="en-US" b="1" dirty="0" smtClean="0">
                <a:latin typeface="Montserrat" pitchFamily="50" charset="0"/>
              </a:rPr>
              <a:t>To generate a more reliable student email.</a:t>
            </a:r>
          </a:p>
          <a:p>
            <a:endParaRPr lang="en-US" b="1" dirty="0" smtClean="0">
              <a:latin typeface="Montserrat" pitchFamily="50" charset="0"/>
            </a:endParaRPr>
          </a:p>
          <a:p>
            <a:endParaRPr lang="en-US" b="1" dirty="0">
              <a:latin typeface="Montserrat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7" name="Content Placeholder 6" descr="pem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38" y="651689"/>
            <a:ext cx="8183562" cy="394489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  <p:pic>
        <p:nvPicPr>
          <p:cNvPr id="4" name="Content Placeholder 3" descr="Screenshot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690" y="530225"/>
            <a:ext cx="7448657" cy="41878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71</TotalTime>
  <Words>25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Aspect</vt:lpstr>
      <vt:lpstr>PemGo </vt:lpstr>
      <vt:lpstr>Slide 2</vt:lpstr>
      <vt:lpstr>User Interface</vt:lpstr>
      <vt:lpstr>Responsiveness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PemGo </dc:title>
  <dc:creator>oyeniyi fasegun</dc:creator>
  <cp:lastModifiedBy>oyeniyi fasegun</cp:lastModifiedBy>
  <cp:revision>8</cp:revision>
  <dcterms:created xsi:type="dcterms:W3CDTF">2019-08-24T12:15:49Z</dcterms:created>
  <dcterms:modified xsi:type="dcterms:W3CDTF">2019-08-24T13:26:54Z</dcterms:modified>
</cp:coreProperties>
</file>