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3" r:id="rId2"/>
    <p:sldId id="284" r:id="rId3"/>
    <p:sldId id="257" r:id="rId4"/>
    <p:sldId id="277" r:id="rId5"/>
    <p:sldId id="276" r:id="rId6"/>
    <p:sldId id="278" r:id="rId7"/>
    <p:sldId id="279" r:id="rId8"/>
    <p:sldId id="280" r:id="rId9"/>
    <p:sldId id="281" r:id="rId10"/>
    <p:sldId id="258" r:id="rId11"/>
    <p:sldId id="266" r:id="rId12"/>
    <p:sldId id="283" r:id="rId13"/>
    <p:sldId id="282" r:id="rId14"/>
    <p:sldId id="272" r:id="rId15"/>
    <p:sldId id="273" r:id="rId16"/>
    <p:sldId id="274" r:id="rId17"/>
    <p:sldId id="275"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64962B-F854-4E37-AA9E-BAEB07505A37}">
          <p14:sldIdLst>
            <p14:sldId id="263"/>
            <p14:sldId id="284"/>
          </p14:sldIdLst>
        </p14:section>
        <p14:section name="Mục lục" id="{A00599CB-6C53-4F3F-A545-A9A9DB8FB4E2}">
          <p14:sldIdLst>
            <p14:sldId id="257"/>
          </p14:sldIdLst>
        </p14:section>
        <p14:section name="Deep Learning" id="{E345EFD3-031B-4D23-BC08-07D9208BBC50}">
          <p14:sldIdLst>
            <p14:sldId id="277"/>
            <p14:sldId id="276"/>
            <p14:sldId id="278"/>
            <p14:sldId id="279"/>
            <p14:sldId id="280"/>
            <p14:sldId id="281"/>
          </p14:sldIdLst>
        </p14:section>
        <p14:section name="U-Net" id="{AABDBDF4-55BA-486A-B47A-380F340F5F1B}">
          <p14:sldIdLst>
            <p14:sldId id="258"/>
            <p14:sldId id="266"/>
          </p14:sldIdLst>
        </p14:section>
        <p14:section name="Kết quả đạt được" id="{DA7612D0-3C68-4BFE-9674-BCC783CFCA24}">
          <p14:sldIdLst>
            <p14:sldId id="283"/>
            <p14:sldId id="282"/>
          </p14:sldIdLst>
        </p14:section>
        <p14:section name="Ưu điểm" id="{E791C33E-F9D7-4722-8ED3-3E739480E441}">
          <p14:sldIdLst>
            <p14:sldId id="272"/>
            <p14:sldId id="273"/>
          </p14:sldIdLst>
        </p14:section>
        <p14:section name="Hạn Chế" id="{A56E1E53-F44F-4A52-9233-439C081F6111}">
          <p14:sldIdLst>
            <p14:sldId id="274"/>
            <p14:sldId id="275"/>
          </p14:sldIdLst>
        </p14:section>
        <p14:section name="Thankyou" id="{2B71395A-366B-4DB2-B8A3-AFD9BACCFAD9}">
          <p14:sldIdLst>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10C899-8694-43FC-BAFF-AE0D4A2216CF}" v="21" dt="2023-12-16T07:36:02.0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h Tâm Trần" userId="efe96ae05cf52948" providerId="LiveId" clId="{1010C899-8694-43FC-BAFF-AE0D4A2216CF}"/>
    <pc:docChg chg="undo custSel addSld modSld modSection">
      <pc:chgData name="Minh Tâm Trần" userId="efe96ae05cf52948" providerId="LiveId" clId="{1010C899-8694-43FC-BAFF-AE0D4A2216CF}" dt="2023-12-16T07:45:33.350" v="52" actId="1076"/>
      <pc:docMkLst>
        <pc:docMk/>
      </pc:docMkLst>
      <pc:sldChg chg="modSp mod">
        <pc:chgData name="Minh Tâm Trần" userId="efe96ae05cf52948" providerId="LiveId" clId="{1010C899-8694-43FC-BAFF-AE0D4A2216CF}" dt="2023-12-16T07:32:28.002" v="1" actId="1076"/>
        <pc:sldMkLst>
          <pc:docMk/>
          <pc:sldMk cId="1487700712" sldId="263"/>
        </pc:sldMkLst>
        <pc:picChg chg="mod">
          <ac:chgData name="Minh Tâm Trần" userId="efe96ae05cf52948" providerId="LiveId" clId="{1010C899-8694-43FC-BAFF-AE0D4A2216CF}" dt="2023-12-16T07:32:28.002" v="1" actId="1076"/>
          <ac:picMkLst>
            <pc:docMk/>
            <pc:sldMk cId="1487700712" sldId="263"/>
            <ac:picMk id="7" creationId="{3840F91C-EDD0-4D4E-A4AB-E6C77856C88C}"/>
          </ac:picMkLst>
        </pc:picChg>
      </pc:sldChg>
      <pc:sldChg chg="addSp delSp modSp new mod setBg">
        <pc:chgData name="Minh Tâm Trần" userId="efe96ae05cf52948" providerId="LiveId" clId="{1010C899-8694-43FC-BAFF-AE0D4A2216CF}" dt="2023-12-16T07:45:33.350" v="52" actId="1076"/>
        <pc:sldMkLst>
          <pc:docMk/>
          <pc:sldMk cId="727199289" sldId="284"/>
        </pc:sldMkLst>
        <pc:spChg chg="del">
          <ac:chgData name="Minh Tâm Trần" userId="efe96ae05cf52948" providerId="LiveId" clId="{1010C899-8694-43FC-BAFF-AE0D4A2216CF}" dt="2023-12-16T07:32:32.865" v="3" actId="478"/>
          <ac:spMkLst>
            <pc:docMk/>
            <pc:sldMk cId="727199289" sldId="284"/>
            <ac:spMk id="2" creationId="{7FFA3369-AC2A-A780-3A98-EBBEA9780AA3}"/>
          </ac:spMkLst>
        </pc:spChg>
        <pc:spChg chg="del">
          <ac:chgData name="Minh Tâm Trần" userId="efe96ae05cf52948" providerId="LiveId" clId="{1010C899-8694-43FC-BAFF-AE0D4A2216CF}" dt="2023-12-16T07:32:31.289" v="2" actId="478"/>
          <ac:spMkLst>
            <pc:docMk/>
            <pc:sldMk cId="727199289" sldId="284"/>
            <ac:spMk id="3" creationId="{F43FAB70-8F98-30CC-43E1-C151DB988929}"/>
          </ac:spMkLst>
        </pc:spChg>
        <pc:spChg chg="add mod">
          <ac:chgData name="Minh Tâm Trần" userId="efe96ae05cf52948" providerId="LiveId" clId="{1010C899-8694-43FC-BAFF-AE0D4A2216CF}" dt="2023-12-16T07:45:33.350" v="52" actId="1076"/>
          <ac:spMkLst>
            <pc:docMk/>
            <pc:sldMk cId="727199289" sldId="284"/>
            <ac:spMk id="8" creationId="{1516C428-33DB-14B3-2DCC-F0C2B48CF402}"/>
          </ac:spMkLst>
        </pc:spChg>
        <pc:spChg chg="add">
          <ac:chgData name="Minh Tâm Trần" userId="efe96ae05cf52948" providerId="LiveId" clId="{1010C899-8694-43FC-BAFF-AE0D4A2216CF}" dt="2023-12-16T07:34:43.749" v="23" actId="26606"/>
          <ac:spMkLst>
            <pc:docMk/>
            <pc:sldMk cId="727199289" sldId="284"/>
            <ac:spMk id="1030" creationId="{42A4FC2C-047E-45A5-965D-8E1E3BF09BC6}"/>
          </ac:spMkLst>
        </pc:spChg>
        <pc:spChg chg="add del">
          <ac:chgData name="Minh Tâm Trần" userId="efe96ae05cf52948" providerId="LiveId" clId="{1010C899-8694-43FC-BAFF-AE0D4A2216CF}" dt="2023-12-16T07:34:02.875" v="6" actId="26606"/>
          <ac:spMkLst>
            <pc:docMk/>
            <pc:sldMk cId="727199289" sldId="284"/>
            <ac:spMk id="1031" creationId="{22F15A2D-2324-487D-A02A-BF46C5C580EB}"/>
          </ac:spMkLst>
        </pc:spChg>
        <pc:spChg chg="add del">
          <ac:chgData name="Minh Tâm Trần" userId="efe96ae05cf52948" providerId="LiveId" clId="{1010C899-8694-43FC-BAFF-AE0D4A2216CF}" dt="2023-12-16T07:34:02.875" v="6" actId="26606"/>
          <ac:spMkLst>
            <pc:docMk/>
            <pc:sldMk cId="727199289" sldId="284"/>
            <ac:spMk id="1033" creationId="{17A7F34E-D418-47E2-9F86-2C45BBC31210}"/>
          </ac:spMkLst>
        </pc:spChg>
        <pc:spChg chg="add del">
          <ac:chgData name="Minh Tâm Trần" userId="efe96ae05cf52948" providerId="LiveId" clId="{1010C899-8694-43FC-BAFF-AE0D4A2216CF}" dt="2023-12-16T07:34:02.875" v="6" actId="26606"/>
          <ac:spMkLst>
            <pc:docMk/>
            <pc:sldMk cId="727199289" sldId="284"/>
            <ac:spMk id="1035" creationId="{2AEAFA59-923A-4F54-8B49-44C970BCC323}"/>
          </ac:spMkLst>
        </pc:spChg>
        <pc:spChg chg="add del">
          <ac:chgData name="Minh Tâm Trần" userId="efe96ae05cf52948" providerId="LiveId" clId="{1010C899-8694-43FC-BAFF-AE0D4A2216CF}" dt="2023-12-16T07:34:03.366" v="8" actId="26606"/>
          <ac:spMkLst>
            <pc:docMk/>
            <pc:sldMk cId="727199289" sldId="284"/>
            <ac:spMk id="1037" creationId="{8DAAB828-02C8-4111-AC14-FF5ACEDDFE37}"/>
          </ac:spMkLst>
        </pc:spChg>
        <pc:spChg chg="add del">
          <ac:chgData name="Minh Tâm Trần" userId="efe96ae05cf52948" providerId="LiveId" clId="{1010C899-8694-43FC-BAFF-AE0D4A2216CF}" dt="2023-12-16T07:34:06.480" v="10" actId="26606"/>
          <ac:spMkLst>
            <pc:docMk/>
            <pc:sldMk cId="727199289" sldId="284"/>
            <ac:spMk id="1041" creationId="{DE85DFFE-C3E0-4030-AE7F-A60F0A82AA42}"/>
          </ac:spMkLst>
        </pc:spChg>
        <pc:spChg chg="add del">
          <ac:chgData name="Minh Tâm Trần" userId="efe96ae05cf52948" providerId="LiveId" clId="{1010C899-8694-43FC-BAFF-AE0D4A2216CF}" dt="2023-12-16T07:34:14.036" v="14" actId="26606"/>
          <ac:spMkLst>
            <pc:docMk/>
            <pc:sldMk cId="727199289" sldId="284"/>
            <ac:spMk id="1043" creationId="{22F15A2D-2324-487D-A02A-BF46C5C580EB}"/>
          </ac:spMkLst>
        </pc:spChg>
        <pc:spChg chg="add del">
          <ac:chgData name="Minh Tâm Trần" userId="efe96ae05cf52948" providerId="LiveId" clId="{1010C899-8694-43FC-BAFF-AE0D4A2216CF}" dt="2023-12-16T07:34:14.036" v="14" actId="26606"/>
          <ac:spMkLst>
            <pc:docMk/>
            <pc:sldMk cId="727199289" sldId="284"/>
            <ac:spMk id="1044" creationId="{17A7F34E-D418-47E2-9F86-2C45BBC31210}"/>
          </ac:spMkLst>
        </pc:spChg>
        <pc:spChg chg="add del">
          <ac:chgData name="Minh Tâm Trần" userId="efe96ae05cf52948" providerId="LiveId" clId="{1010C899-8694-43FC-BAFF-AE0D4A2216CF}" dt="2023-12-16T07:34:14.036" v="14" actId="26606"/>
          <ac:spMkLst>
            <pc:docMk/>
            <pc:sldMk cId="727199289" sldId="284"/>
            <ac:spMk id="1045" creationId="{2AEAFA59-923A-4F54-8B49-44C970BCC323}"/>
          </ac:spMkLst>
        </pc:spChg>
        <pc:grpChg chg="add del">
          <ac:chgData name="Minh Tâm Trần" userId="efe96ae05cf52948" providerId="LiveId" clId="{1010C899-8694-43FC-BAFF-AE0D4A2216CF}" dt="2023-12-16T07:34:03.366" v="8" actId="26606"/>
          <ac:grpSpMkLst>
            <pc:docMk/>
            <pc:sldMk cId="727199289" sldId="284"/>
            <ac:grpSpMk id="1038" creationId="{C32D4553-E775-4F16-9A6F-FED8D166A5B7}"/>
          </ac:grpSpMkLst>
        </pc:grpChg>
        <pc:picChg chg="add del mod">
          <ac:chgData name="Minh Tâm Trần" userId="efe96ae05cf52948" providerId="LiveId" clId="{1010C899-8694-43FC-BAFF-AE0D4A2216CF}" dt="2023-12-16T07:34:58.307" v="27" actId="478"/>
          <ac:picMkLst>
            <pc:docMk/>
            <pc:sldMk cId="727199289" sldId="284"/>
            <ac:picMk id="5" creationId="{4A7B8975-19A9-7B12-F4D6-3B9D8626F33D}"/>
          </ac:picMkLst>
        </pc:picChg>
        <pc:picChg chg="add mod">
          <ac:chgData name="Minh Tâm Trần" userId="efe96ae05cf52948" providerId="LiveId" clId="{1010C899-8694-43FC-BAFF-AE0D4A2216CF}" dt="2023-12-16T07:36:02.008" v="36" actId="1076"/>
          <ac:picMkLst>
            <pc:docMk/>
            <pc:sldMk cId="727199289" sldId="284"/>
            <ac:picMk id="6" creationId="{81DF44BA-E80E-9E05-49CF-327037DE9ACF}"/>
          </ac:picMkLst>
        </pc:picChg>
        <pc:picChg chg="add del mod">
          <ac:chgData name="Minh Tâm Trần" userId="efe96ae05cf52948" providerId="LiveId" clId="{1010C899-8694-43FC-BAFF-AE0D4A2216CF}" dt="2023-12-16T07:34:39.468" v="21" actId="478"/>
          <ac:picMkLst>
            <pc:docMk/>
            <pc:sldMk cId="727199289" sldId="284"/>
            <ac:picMk id="1026" creationId="{66537CA7-9C97-9846-AED1-7F4599B7FDFE}"/>
          </ac:picMkLst>
        </pc:picChg>
        <pc:picChg chg="add mod">
          <ac:chgData name="Minh Tâm Trần" userId="efe96ae05cf52948" providerId="LiveId" clId="{1010C899-8694-43FC-BAFF-AE0D4A2216CF}" dt="2023-12-16T07:34:43.749" v="23" actId="26606"/>
          <ac:picMkLst>
            <pc:docMk/>
            <pc:sldMk cId="727199289" sldId="284"/>
            <ac:picMk id="1028" creationId="{83E1CD10-F8BF-CD7A-CFD9-39D9FC70371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067CC5-E6E2-44F6-8905-D268C94570E7}"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E21CD3E2-4581-4333-8440-FC7DA20EE981}">
      <dgm:prSet/>
      <dgm:spPr/>
      <dgm:t>
        <a:bodyPr/>
        <a:lstStyle/>
        <a:p>
          <a:r>
            <a:rPr lang="en-US" b="1"/>
            <a:t>Phân biệt đối tượng chi tiết:</a:t>
          </a:r>
          <a:r>
            <a:rPr lang="en-US"/>
            <a:t> </a:t>
          </a:r>
        </a:p>
      </dgm:t>
    </dgm:pt>
    <dgm:pt modelId="{E38C8A61-AF41-4CE7-BA29-23ACF49916AD}" type="parTrans" cxnId="{DA9319E7-FF08-4388-8C92-18CFEF796DD9}">
      <dgm:prSet/>
      <dgm:spPr/>
      <dgm:t>
        <a:bodyPr/>
        <a:lstStyle/>
        <a:p>
          <a:endParaRPr lang="en-US"/>
        </a:p>
      </dgm:t>
    </dgm:pt>
    <dgm:pt modelId="{733E3B02-FD3C-4975-89C1-07F5BF54875C}" type="sibTrans" cxnId="{DA9319E7-FF08-4388-8C92-18CFEF796DD9}">
      <dgm:prSet/>
      <dgm:spPr/>
      <dgm:t>
        <a:bodyPr/>
        <a:lstStyle/>
        <a:p>
          <a:endParaRPr lang="en-US"/>
        </a:p>
      </dgm:t>
    </dgm:pt>
    <dgm:pt modelId="{E9E6F9AE-BBEA-4B74-9B77-E6C5011916F3}">
      <dgm:prSet/>
      <dgm:spPr/>
      <dgm:t>
        <a:bodyPr/>
        <a:lstStyle/>
        <a:p>
          <a:r>
            <a:rPr lang="en-US"/>
            <a:t>Một trong những ưu điểm quan trọng nhất của Semantic Segmentation là khả năng phân biệt đối tượng ở mức pixel. Thay vì chỉ nhận diện đối tượng trong hình ảnh, nó cung cấp thông tin chi tiết về vị trí chính xác của từng pixel và đặc trưng đối tượng.</a:t>
          </a:r>
        </a:p>
      </dgm:t>
    </dgm:pt>
    <dgm:pt modelId="{93BF2BED-618E-46D5-BFE4-DF8E0B37FDEC}" type="parTrans" cxnId="{0062E4E2-666A-4A66-BEA3-7D1BB81ED48C}">
      <dgm:prSet/>
      <dgm:spPr/>
      <dgm:t>
        <a:bodyPr/>
        <a:lstStyle/>
        <a:p>
          <a:endParaRPr lang="en-US"/>
        </a:p>
      </dgm:t>
    </dgm:pt>
    <dgm:pt modelId="{604D7C9D-F3DC-4C5A-806D-FC0425A91367}" type="sibTrans" cxnId="{0062E4E2-666A-4A66-BEA3-7D1BB81ED48C}">
      <dgm:prSet/>
      <dgm:spPr/>
      <dgm:t>
        <a:bodyPr/>
        <a:lstStyle/>
        <a:p>
          <a:endParaRPr lang="en-US"/>
        </a:p>
      </dgm:t>
    </dgm:pt>
    <dgm:pt modelId="{8F89ABB3-2CFA-4E22-BE88-B7019A2C4AAF}">
      <dgm:prSet/>
      <dgm:spPr/>
      <dgm:t>
        <a:bodyPr/>
        <a:lstStyle/>
        <a:p>
          <a:r>
            <a:rPr lang="en-US" b="1"/>
            <a:t>Thông tin ngữ cảnh đầy đủ:</a:t>
          </a:r>
          <a:endParaRPr lang="en-US"/>
        </a:p>
      </dgm:t>
    </dgm:pt>
    <dgm:pt modelId="{F4E5D35E-3854-46AF-984A-B57978E79156}" type="parTrans" cxnId="{DC50021F-627F-4E08-A2B7-48F2E7C3EDA2}">
      <dgm:prSet/>
      <dgm:spPr/>
      <dgm:t>
        <a:bodyPr/>
        <a:lstStyle/>
        <a:p>
          <a:endParaRPr lang="en-US"/>
        </a:p>
      </dgm:t>
    </dgm:pt>
    <dgm:pt modelId="{E4225051-BDE1-40BF-92B9-371DDDE8A5EF}" type="sibTrans" cxnId="{DC50021F-627F-4E08-A2B7-48F2E7C3EDA2}">
      <dgm:prSet/>
      <dgm:spPr/>
      <dgm:t>
        <a:bodyPr/>
        <a:lstStyle/>
        <a:p>
          <a:endParaRPr lang="en-US"/>
        </a:p>
      </dgm:t>
    </dgm:pt>
    <dgm:pt modelId="{69086D1D-F71A-4E35-92A3-F3CB6EBD72AF}">
      <dgm:prSet/>
      <dgm:spPr/>
      <dgm:t>
        <a:bodyPr/>
        <a:lstStyle/>
        <a:p>
          <a:r>
            <a:rPr lang="en-US"/>
            <a:t>Semantic Segmentation giúp cung cấp thông tin ngữ cảnh đầy đủ cho mỗi phần của hình ảnh. Điều này quan trọng trong việc hiểu rõ môi trường xung quanh và hỗ trợ quyết định tự động, như trong trường hợp của xe tự lái hoặc robot tự hành.</a:t>
          </a:r>
        </a:p>
      </dgm:t>
    </dgm:pt>
    <dgm:pt modelId="{E164F566-86BD-419D-A435-F75103E1EB2B}" type="parTrans" cxnId="{317439E3-A95E-44C0-843F-A5788BE9E255}">
      <dgm:prSet/>
      <dgm:spPr/>
      <dgm:t>
        <a:bodyPr/>
        <a:lstStyle/>
        <a:p>
          <a:endParaRPr lang="en-US"/>
        </a:p>
      </dgm:t>
    </dgm:pt>
    <dgm:pt modelId="{B1AE0B14-89AF-4879-A5EB-6358625B87BF}" type="sibTrans" cxnId="{317439E3-A95E-44C0-843F-A5788BE9E255}">
      <dgm:prSet/>
      <dgm:spPr/>
      <dgm:t>
        <a:bodyPr/>
        <a:lstStyle/>
        <a:p>
          <a:endParaRPr lang="en-US"/>
        </a:p>
      </dgm:t>
    </dgm:pt>
    <dgm:pt modelId="{FA21378C-AB07-48E2-AAF8-4D81A2711119}">
      <dgm:prSet/>
      <dgm:spPr/>
      <dgm:t>
        <a:bodyPr/>
        <a:lstStyle/>
        <a:p>
          <a:r>
            <a:rPr lang="en-US" b="1"/>
            <a:t>Ứng dụng trong thị giác máy và trí tuệ nhân tạo:</a:t>
          </a:r>
          <a:endParaRPr lang="en-US"/>
        </a:p>
      </dgm:t>
    </dgm:pt>
    <dgm:pt modelId="{14C3C3FB-7E6B-40E5-B28F-ABB9BB99FF4C}" type="parTrans" cxnId="{07D60D61-933E-4440-B818-6AEA6BC60A63}">
      <dgm:prSet/>
      <dgm:spPr/>
      <dgm:t>
        <a:bodyPr/>
        <a:lstStyle/>
        <a:p>
          <a:endParaRPr lang="en-US"/>
        </a:p>
      </dgm:t>
    </dgm:pt>
    <dgm:pt modelId="{8E171A44-800E-4E90-83C6-0494F16B74D4}" type="sibTrans" cxnId="{07D60D61-933E-4440-B818-6AEA6BC60A63}">
      <dgm:prSet/>
      <dgm:spPr/>
      <dgm:t>
        <a:bodyPr/>
        <a:lstStyle/>
        <a:p>
          <a:endParaRPr lang="en-US"/>
        </a:p>
      </dgm:t>
    </dgm:pt>
    <dgm:pt modelId="{8A942FB1-1F41-4A6C-A6AF-2B80342D52B9}">
      <dgm:prSet/>
      <dgm:spPr/>
      <dgm:t>
        <a:bodyPr/>
        <a:lstStyle/>
        <a:p>
          <a:r>
            <a:rPr lang="en-US"/>
            <a:t>Semantic Segmentation là một công cụ quan trọng trong nhiều ứng dụng, bao gồm nhận diện đối tượng, theo dõi đối tượng, tăng cường thực tế, và nhiều ứng dụng khác trong lĩnh vực thị giác máy và trí tuệ nhân tạo.</a:t>
          </a:r>
        </a:p>
      </dgm:t>
    </dgm:pt>
    <dgm:pt modelId="{AA4A9E41-0572-4341-A4E4-4F7C802DECFA}" type="parTrans" cxnId="{BCE6D07F-4C96-4607-BC15-A1EEDC3502B8}">
      <dgm:prSet/>
      <dgm:spPr/>
      <dgm:t>
        <a:bodyPr/>
        <a:lstStyle/>
        <a:p>
          <a:endParaRPr lang="en-US"/>
        </a:p>
      </dgm:t>
    </dgm:pt>
    <dgm:pt modelId="{C7834C1F-A456-4594-AC5F-55F13D3460C5}" type="sibTrans" cxnId="{BCE6D07F-4C96-4607-BC15-A1EEDC3502B8}">
      <dgm:prSet/>
      <dgm:spPr/>
      <dgm:t>
        <a:bodyPr/>
        <a:lstStyle/>
        <a:p>
          <a:endParaRPr lang="en-US"/>
        </a:p>
      </dgm:t>
    </dgm:pt>
    <dgm:pt modelId="{447FC4D0-94B2-4863-9E34-9941218C57A3}">
      <dgm:prSet/>
      <dgm:spPr/>
      <dgm:t>
        <a:bodyPr/>
        <a:lstStyle/>
        <a:p>
          <a:r>
            <a:rPr lang="en-US" b="1"/>
            <a:t>Định vị đối tượng:</a:t>
          </a:r>
          <a:r>
            <a:rPr lang="en-US"/>
            <a:t> </a:t>
          </a:r>
        </a:p>
      </dgm:t>
    </dgm:pt>
    <dgm:pt modelId="{8A189A76-9C11-4688-98D2-0DFC5EC3D3D7}" type="parTrans" cxnId="{BE0EA461-5379-49E9-B3BC-B8F8812EB420}">
      <dgm:prSet/>
      <dgm:spPr/>
      <dgm:t>
        <a:bodyPr/>
        <a:lstStyle/>
        <a:p>
          <a:endParaRPr lang="en-US"/>
        </a:p>
      </dgm:t>
    </dgm:pt>
    <dgm:pt modelId="{12AACECB-059C-4460-A338-B928FFE0C449}" type="sibTrans" cxnId="{BE0EA461-5379-49E9-B3BC-B8F8812EB420}">
      <dgm:prSet/>
      <dgm:spPr/>
      <dgm:t>
        <a:bodyPr/>
        <a:lstStyle/>
        <a:p>
          <a:endParaRPr lang="en-US"/>
        </a:p>
      </dgm:t>
    </dgm:pt>
    <dgm:pt modelId="{70182739-0637-4FF6-A253-CB0787138B81}">
      <dgm:prSet/>
      <dgm:spPr/>
      <dgm:t>
        <a:bodyPr/>
        <a:lstStyle/>
        <a:p>
          <a:r>
            <a:rPr lang="en-US"/>
            <a:t>Khả năng xác định vị trí chính xác của đối tượng trên hình ảnh là quan trọng trong nhiều ứng dụng, từ theo dõi đối tượng đến nhận diện vị trí trong không gian 3D.</a:t>
          </a:r>
        </a:p>
      </dgm:t>
    </dgm:pt>
    <dgm:pt modelId="{D1C0E4DA-B07E-4824-8B3E-8698071F80BC}" type="parTrans" cxnId="{E3E7D5D8-6CF1-437B-935F-78790CC93048}">
      <dgm:prSet/>
      <dgm:spPr/>
      <dgm:t>
        <a:bodyPr/>
        <a:lstStyle/>
        <a:p>
          <a:endParaRPr lang="en-US"/>
        </a:p>
      </dgm:t>
    </dgm:pt>
    <dgm:pt modelId="{7F1187E2-BD28-44E0-ACF4-779987C77862}" type="sibTrans" cxnId="{E3E7D5D8-6CF1-437B-935F-78790CC93048}">
      <dgm:prSet/>
      <dgm:spPr/>
      <dgm:t>
        <a:bodyPr/>
        <a:lstStyle/>
        <a:p>
          <a:endParaRPr lang="en-US"/>
        </a:p>
      </dgm:t>
    </dgm:pt>
    <dgm:pt modelId="{626BDB4A-9F54-4C09-B52D-7B596F2EFB1B}">
      <dgm:prSet/>
      <dgm:spPr/>
      <dgm:t>
        <a:bodyPr/>
        <a:lstStyle/>
        <a:p>
          <a:r>
            <a:rPr lang="en-US" b="1"/>
            <a:t>Ứng dụng trong y học:</a:t>
          </a:r>
          <a:endParaRPr lang="en-US"/>
        </a:p>
      </dgm:t>
    </dgm:pt>
    <dgm:pt modelId="{BD93B8BD-B1F2-49D2-A71E-1E786880E2F4}" type="parTrans" cxnId="{20A8A821-6106-443E-A4CA-885E3106289D}">
      <dgm:prSet/>
      <dgm:spPr/>
      <dgm:t>
        <a:bodyPr/>
        <a:lstStyle/>
        <a:p>
          <a:endParaRPr lang="en-US"/>
        </a:p>
      </dgm:t>
    </dgm:pt>
    <dgm:pt modelId="{9C0DAE74-B543-4AC9-8883-1A9EB803F501}" type="sibTrans" cxnId="{20A8A821-6106-443E-A4CA-885E3106289D}">
      <dgm:prSet/>
      <dgm:spPr/>
      <dgm:t>
        <a:bodyPr/>
        <a:lstStyle/>
        <a:p>
          <a:endParaRPr lang="en-US"/>
        </a:p>
      </dgm:t>
    </dgm:pt>
    <dgm:pt modelId="{4FCC7C07-427D-4FF4-A30B-369FD0F9C040}">
      <dgm:prSet/>
      <dgm:spPr/>
      <dgm:t>
        <a:bodyPr/>
        <a:lstStyle/>
        <a:p>
          <a:r>
            <a:rPr lang="en-US"/>
            <a:t>Semantic Segmentation có thể được áp dụng trong lĩnh vực y học để phân định các cấu trúc trong hình ảnh y tế, như xác định biên của các cơ quan nội tạng, khối u, hay các vùng khác trong hình ảnh y khoa.</a:t>
          </a:r>
        </a:p>
      </dgm:t>
    </dgm:pt>
    <dgm:pt modelId="{F98BF9CC-5CD5-4461-AB68-0C4135C42BC7}" type="parTrans" cxnId="{73739954-4A1F-48C6-9C98-FEE724288CF7}">
      <dgm:prSet/>
      <dgm:spPr/>
      <dgm:t>
        <a:bodyPr/>
        <a:lstStyle/>
        <a:p>
          <a:endParaRPr lang="en-US"/>
        </a:p>
      </dgm:t>
    </dgm:pt>
    <dgm:pt modelId="{FACFBB81-C9F9-46B7-925B-30ECB665211B}" type="sibTrans" cxnId="{73739954-4A1F-48C6-9C98-FEE724288CF7}">
      <dgm:prSet/>
      <dgm:spPr/>
      <dgm:t>
        <a:bodyPr/>
        <a:lstStyle/>
        <a:p>
          <a:endParaRPr lang="en-US"/>
        </a:p>
      </dgm:t>
    </dgm:pt>
    <dgm:pt modelId="{24360581-0811-4CF0-BE94-5111CB7895D4}">
      <dgm:prSet/>
      <dgm:spPr/>
      <dgm:t>
        <a:bodyPr/>
        <a:lstStyle/>
        <a:p>
          <a:r>
            <a:rPr lang="en-US" b="1"/>
            <a:t>Tích hợp với hệ thống tự động:</a:t>
          </a:r>
          <a:r>
            <a:rPr lang="en-US"/>
            <a:t> </a:t>
          </a:r>
        </a:p>
      </dgm:t>
    </dgm:pt>
    <dgm:pt modelId="{6EE843B2-64C5-46F8-9F2A-598CFE7B7D93}" type="parTrans" cxnId="{B4DB5A4A-8B83-4F9A-81B2-7B1C407D9AC0}">
      <dgm:prSet/>
      <dgm:spPr/>
      <dgm:t>
        <a:bodyPr/>
        <a:lstStyle/>
        <a:p>
          <a:endParaRPr lang="en-US"/>
        </a:p>
      </dgm:t>
    </dgm:pt>
    <dgm:pt modelId="{95581053-ED7F-4A50-A933-7043FCF54928}" type="sibTrans" cxnId="{B4DB5A4A-8B83-4F9A-81B2-7B1C407D9AC0}">
      <dgm:prSet/>
      <dgm:spPr/>
      <dgm:t>
        <a:bodyPr/>
        <a:lstStyle/>
        <a:p>
          <a:endParaRPr lang="en-US"/>
        </a:p>
      </dgm:t>
    </dgm:pt>
    <dgm:pt modelId="{B99A687D-41BC-4DF4-8661-1DECD23E9F9F}">
      <dgm:prSet/>
      <dgm:spPr/>
      <dgm:t>
        <a:bodyPr/>
        <a:lstStyle/>
        <a:p>
          <a:r>
            <a:rPr lang="en-US"/>
            <a:t>Semantic Segmentation có thể tích hợp chặt chẽ với các hệ thống tự động, đặc biệt là trong các lĩnh vực như xe tự lái, robot tự hành, giám sát an ninh, và hệ thống quản lý giao thông.</a:t>
          </a:r>
        </a:p>
      </dgm:t>
    </dgm:pt>
    <dgm:pt modelId="{2101EB37-2297-4D7F-8542-845D87D02618}" type="parTrans" cxnId="{DD07E042-9692-4F2B-8FFF-955DC06F4DA1}">
      <dgm:prSet/>
      <dgm:spPr/>
      <dgm:t>
        <a:bodyPr/>
        <a:lstStyle/>
        <a:p>
          <a:endParaRPr lang="en-US"/>
        </a:p>
      </dgm:t>
    </dgm:pt>
    <dgm:pt modelId="{E01551DE-7905-4A6F-B58B-E2DA95BD836D}" type="sibTrans" cxnId="{DD07E042-9692-4F2B-8FFF-955DC06F4DA1}">
      <dgm:prSet/>
      <dgm:spPr/>
      <dgm:t>
        <a:bodyPr/>
        <a:lstStyle/>
        <a:p>
          <a:endParaRPr lang="en-US"/>
        </a:p>
      </dgm:t>
    </dgm:pt>
    <dgm:pt modelId="{A1B17164-97B4-4115-846D-DADAEFC3F82D}">
      <dgm:prSet/>
      <dgm:spPr/>
      <dgm:t>
        <a:bodyPr/>
        <a:lstStyle/>
        <a:p>
          <a:r>
            <a:rPr lang="en-US" b="1"/>
            <a:t>Hỗ trợ trong dự báo và quyết định:</a:t>
          </a:r>
          <a:endParaRPr lang="en-US"/>
        </a:p>
      </dgm:t>
    </dgm:pt>
    <dgm:pt modelId="{A53C6103-0779-4333-B3C3-1E561524A42F}" type="parTrans" cxnId="{821CC2C0-757F-4353-9620-AD976181B5EE}">
      <dgm:prSet/>
      <dgm:spPr/>
      <dgm:t>
        <a:bodyPr/>
        <a:lstStyle/>
        <a:p>
          <a:endParaRPr lang="en-US"/>
        </a:p>
      </dgm:t>
    </dgm:pt>
    <dgm:pt modelId="{3BAB3E2B-EE7C-4C78-BBB7-7D7DB5E6DDE9}" type="sibTrans" cxnId="{821CC2C0-757F-4353-9620-AD976181B5EE}">
      <dgm:prSet/>
      <dgm:spPr/>
      <dgm:t>
        <a:bodyPr/>
        <a:lstStyle/>
        <a:p>
          <a:endParaRPr lang="en-US"/>
        </a:p>
      </dgm:t>
    </dgm:pt>
    <dgm:pt modelId="{0595125D-17EB-4EDF-9036-37B79DC55F45}">
      <dgm:prSet/>
      <dgm:spPr/>
      <dgm:t>
        <a:bodyPr/>
        <a:lstStyle/>
        <a:p>
          <a:r>
            <a:rPr lang="en-US"/>
            <a:t>Thông tin chi tiết từ Semantic Segmentation có thể hỗ trợ trong việc dự báo và quyết định tự động, giúp hệ thống hiểu rõ hơn về môi trường và tăng cường khả năng ra quyết định.</a:t>
          </a:r>
        </a:p>
      </dgm:t>
    </dgm:pt>
    <dgm:pt modelId="{83FDBE1F-B227-46FB-AAED-79EAA3A14F90}" type="parTrans" cxnId="{C25925BA-D03B-4713-AA66-2990C0D5E5C3}">
      <dgm:prSet/>
      <dgm:spPr/>
      <dgm:t>
        <a:bodyPr/>
        <a:lstStyle/>
        <a:p>
          <a:endParaRPr lang="en-US"/>
        </a:p>
      </dgm:t>
    </dgm:pt>
    <dgm:pt modelId="{D3BE8D2F-1AF7-4933-9FE2-C32491932ED2}" type="sibTrans" cxnId="{C25925BA-D03B-4713-AA66-2990C0D5E5C3}">
      <dgm:prSet/>
      <dgm:spPr/>
      <dgm:t>
        <a:bodyPr/>
        <a:lstStyle/>
        <a:p>
          <a:endParaRPr lang="en-US"/>
        </a:p>
      </dgm:t>
    </dgm:pt>
    <dgm:pt modelId="{189CD8FD-4560-438B-91DC-3EC6EA6F32FD}" type="pres">
      <dgm:prSet presAssocID="{2A067CC5-E6E2-44F6-8905-D268C94570E7}" presName="diagram" presStyleCnt="0">
        <dgm:presLayoutVars>
          <dgm:dir/>
          <dgm:resizeHandles val="exact"/>
        </dgm:presLayoutVars>
      </dgm:prSet>
      <dgm:spPr/>
    </dgm:pt>
    <dgm:pt modelId="{28070665-ED02-4AF7-9E56-76E184EBA73D}" type="pres">
      <dgm:prSet presAssocID="{E21CD3E2-4581-4333-8440-FC7DA20EE981}" presName="node" presStyleLbl="node1" presStyleIdx="0" presStyleCnt="7">
        <dgm:presLayoutVars>
          <dgm:bulletEnabled val="1"/>
        </dgm:presLayoutVars>
      </dgm:prSet>
      <dgm:spPr/>
    </dgm:pt>
    <dgm:pt modelId="{5A7F82A4-3843-4F71-8B7B-E7A6C2997DD4}" type="pres">
      <dgm:prSet presAssocID="{733E3B02-FD3C-4975-89C1-07F5BF54875C}" presName="sibTrans" presStyleCnt="0"/>
      <dgm:spPr/>
    </dgm:pt>
    <dgm:pt modelId="{6E80EA35-B383-4C19-8CE0-489FCD899DD8}" type="pres">
      <dgm:prSet presAssocID="{8F89ABB3-2CFA-4E22-BE88-B7019A2C4AAF}" presName="node" presStyleLbl="node1" presStyleIdx="1" presStyleCnt="7">
        <dgm:presLayoutVars>
          <dgm:bulletEnabled val="1"/>
        </dgm:presLayoutVars>
      </dgm:prSet>
      <dgm:spPr/>
    </dgm:pt>
    <dgm:pt modelId="{555EC7A0-8012-4CE9-AADE-9A7434B78396}" type="pres">
      <dgm:prSet presAssocID="{E4225051-BDE1-40BF-92B9-371DDDE8A5EF}" presName="sibTrans" presStyleCnt="0"/>
      <dgm:spPr/>
    </dgm:pt>
    <dgm:pt modelId="{0E431693-4B83-4460-9B00-C4BEE57140E1}" type="pres">
      <dgm:prSet presAssocID="{FA21378C-AB07-48E2-AAF8-4D81A2711119}" presName="node" presStyleLbl="node1" presStyleIdx="2" presStyleCnt="7">
        <dgm:presLayoutVars>
          <dgm:bulletEnabled val="1"/>
        </dgm:presLayoutVars>
      </dgm:prSet>
      <dgm:spPr/>
    </dgm:pt>
    <dgm:pt modelId="{0D63F83C-00EC-41F1-9B8C-50D8E0169401}" type="pres">
      <dgm:prSet presAssocID="{8E171A44-800E-4E90-83C6-0494F16B74D4}" presName="sibTrans" presStyleCnt="0"/>
      <dgm:spPr/>
    </dgm:pt>
    <dgm:pt modelId="{B9511020-83A3-4719-AEB3-1EB290B752F8}" type="pres">
      <dgm:prSet presAssocID="{447FC4D0-94B2-4863-9E34-9941218C57A3}" presName="node" presStyleLbl="node1" presStyleIdx="3" presStyleCnt="7">
        <dgm:presLayoutVars>
          <dgm:bulletEnabled val="1"/>
        </dgm:presLayoutVars>
      </dgm:prSet>
      <dgm:spPr/>
    </dgm:pt>
    <dgm:pt modelId="{9A3C00D3-90C0-42F4-A1B1-44E7C8A8E0AA}" type="pres">
      <dgm:prSet presAssocID="{12AACECB-059C-4460-A338-B928FFE0C449}" presName="sibTrans" presStyleCnt="0"/>
      <dgm:spPr/>
    </dgm:pt>
    <dgm:pt modelId="{ABEC2BAB-517C-41BC-8861-74768F906CB8}" type="pres">
      <dgm:prSet presAssocID="{626BDB4A-9F54-4C09-B52D-7B596F2EFB1B}" presName="node" presStyleLbl="node1" presStyleIdx="4" presStyleCnt="7">
        <dgm:presLayoutVars>
          <dgm:bulletEnabled val="1"/>
        </dgm:presLayoutVars>
      </dgm:prSet>
      <dgm:spPr/>
    </dgm:pt>
    <dgm:pt modelId="{24908086-5DE9-45D1-921A-F07BBE487E4A}" type="pres">
      <dgm:prSet presAssocID="{9C0DAE74-B543-4AC9-8883-1A9EB803F501}" presName="sibTrans" presStyleCnt="0"/>
      <dgm:spPr/>
    </dgm:pt>
    <dgm:pt modelId="{73229279-32D4-49CF-9220-399FADB2190B}" type="pres">
      <dgm:prSet presAssocID="{24360581-0811-4CF0-BE94-5111CB7895D4}" presName="node" presStyleLbl="node1" presStyleIdx="5" presStyleCnt="7">
        <dgm:presLayoutVars>
          <dgm:bulletEnabled val="1"/>
        </dgm:presLayoutVars>
      </dgm:prSet>
      <dgm:spPr/>
    </dgm:pt>
    <dgm:pt modelId="{2FCE2307-0F10-4DD0-8324-8AD3BC0F1B11}" type="pres">
      <dgm:prSet presAssocID="{95581053-ED7F-4A50-A933-7043FCF54928}" presName="sibTrans" presStyleCnt="0"/>
      <dgm:spPr/>
    </dgm:pt>
    <dgm:pt modelId="{C3F7C493-FCBF-4977-BA14-01E35BA0730D}" type="pres">
      <dgm:prSet presAssocID="{A1B17164-97B4-4115-846D-DADAEFC3F82D}" presName="node" presStyleLbl="node1" presStyleIdx="6" presStyleCnt="7">
        <dgm:presLayoutVars>
          <dgm:bulletEnabled val="1"/>
        </dgm:presLayoutVars>
      </dgm:prSet>
      <dgm:spPr/>
    </dgm:pt>
  </dgm:ptLst>
  <dgm:cxnLst>
    <dgm:cxn modelId="{B6E1260B-77CB-4D2A-94BE-ACC0315D3F6C}" type="presOf" srcId="{24360581-0811-4CF0-BE94-5111CB7895D4}" destId="{73229279-32D4-49CF-9220-399FADB2190B}" srcOrd="0" destOrd="0" presId="urn:microsoft.com/office/officeart/2005/8/layout/default"/>
    <dgm:cxn modelId="{51223410-8BC5-4181-BD70-BEAD60CFF904}" type="presOf" srcId="{70182739-0637-4FF6-A253-CB0787138B81}" destId="{B9511020-83A3-4719-AEB3-1EB290B752F8}" srcOrd="0" destOrd="1" presId="urn:microsoft.com/office/officeart/2005/8/layout/default"/>
    <dgm:cxn modelId="{14D41616-0FEF-43A7-9F96-9FA395CB9122}" type="presOf" srcId="{FA21378C-AB07-48E2-AAF8-4D81A2711119}" destId="{0E431693-4B83-4460-9B00-C4BEE57140E1}" srcOrd="0" destOrd="0" presId="urn:microsoft.com/office/officeart/2005/8/layout/default"/>
    <dgm:cxn modelId="{DC50021F-627F-4E08-A2B7-48F2E7C3EDA2}" srcId="{2A067CC5-E6E2-44F6-8905-D268C94570E7}" destId="{8F89ABB3-2CFA-4E22-BE88-B7019A2C4AAF}" srcOrd="1" destOrd="0" parTransId="{F4E5D35E-3854-46AF-984A-B57978E79156}" sibTransId="{E4225051-BDE1-40BF-92B9-371DDDE8A5EF}"/>
    <dgm:cxn modelId="{20A8A821-6106-443E-A4CA-885E3106289D}" srcId="{2A067CC5-E6E2-44F6-8905-D268C94570E7}" destId="{626BDB4A-9F54-4C09-B52D-7B596F2EFB1B}" srcOrd="4" destOrd="0" parTransId="{BD93B8BD-B1F2-49D2-A71E-1E786880E2F4}" sibTransId="{9C0DAE74-B543-4AC9-8883-1A9EB803F501}"/>
    <dgm:cxn modelId="{250D0541-B0DB-4DCA-9CAB-62AEEBF4CA28}" type="presOf" srcId="{4FCC7C07-427D-4FF4-A30B-369FD0F9C040}" destId="{ABEC2BAB-517C-41BC-8861-74768F906CB8}" srcOrd="0" destOrd="1" presId="urn:microsoft.com/office/officeart/2005/8/layout/default"/>
    <dgm:cxn modelId="{07D60D61-933E-4440-B818-6AEA6BC60A63}" srcId="{2A067CC5-E6E2-44F6-8905-D268C94570E7}" destId="{FA21378C-AB07-48E2-AAF8-4D81A2711119}" srcOrd="2" destOrd="0" parTransId="{14C3C3FB-7E6B-40E5-B28F-ABB9BB99FF4C}" sibTransId="{8E171A44-800E-4E90-83C6-0494F16B74D4}"/>
    <dgm:cxn modelId="{BE0EA461-5379-49E9-B3BC-B8F8812EB420}" srcId="{2A067CC5-E6E2-44F6-8905-D268C94570E7}" destId="{447FC4D0-94B2-4863-9E34-9941218C57A3}" srcOrd="3" destOrd="0" parTransId="{8A189A76-9C11-4688-98D2-0DFC5EC3D3D7}" sibTransId="{12AACECB-059C-4460-A338-B928FFE0C449}"/>
    <dgm:cxn modelId="{DD07E042-9692-4F2B-8FFF-955DC06F4DA1}" srcId="{24360581-0811-4CF0-BE94-5111CB7895D4}" destId="{B99A687D-41BC-4DF4-8661-1DECD23E9F9F}" srcOrd="0" destOrd="0" parTransId="{2101EB37-2297-4D7F-8542-845D87D02618}" sibTransId="{E01551DE-7905-4A6F-B58B-E2DA95BD836D}"/>
    <dgm:cxn modelId="{B4DB5A4A-8B83-4F9A-81B2-7B1C407D9AC0}" srcId="{2A067CC5-E6E2-44F6-8905-D268C94570E7}" destId="{24360581-0811-4CF0-BE94-5111CB7895D4}" srcOrd="5" destOrd="0" parTransId="{6EE843B2-64C5-46F8-9F2A-598CFE7B7D93}" sibTransId="{95581053-ED7F-4A50-A933-7043FCF54928}"/>
    <dgm:cxn modelId="{73739954-4A1F-48C6-9C98-FEE724288CF7}" srcId="{626BDB4A-9F54-4C09-B52D-7B596F2EFB1B}" destId="{4FCC7C07-427D-4FF4-A30B-369FD0F9C040}" srcOrd="0" destOrd="0" parTransId="{F98BF9CC-5CD5-4461-AB68-0C4135C42BC7}" sibTransId="{FACFBB81-C9F9-46B7-925B-30ECB665211B}"/>
    <dgm:cxn modelId="{73F1E355-753C-469D-B390-86447006F2F7}" type="presOf" srcId="{E9E6F9AE-BBEA-4B74-9B77-E6C5011916F3}" destId="{28070665-ED02-4AF7-9E56-76E184EBA73D}" srcOrd="0" destOrd="1" presId="urn:microsoft.com/office/officeart/2005/8/layout/default"/>
    <dgm:cxn modelId="{153C4D7A-E95D-4FD5-AA42-4C1DBE6D62ED}" type="presOf" srcId="{0595125D-17EB-4EDF-9036-37B79DC55F45}" destId="{C3F7C493-FCBF-4977-BA14-01E35BA0730D}" srcOrd="0" destOrd="1" presId="urn:microsoft.com/office/officeart/2005/8/layout/default"/>
    <dgm:cxn modelId="{BCE6D07F-4C96-4607-BC15-A1EEDC3502B8}" srcId="{FA21378C-AB07-48E2-AAF8-4D81A2711119}" destId="{8A942FB1-1F41-4A6C-A6AF-2B80342D52B9}" srcOrd="0" destOrd="0" parTransId="{AA4A9E41-0572-4341-A4E4-4F7C802DECFA}" sibTransId="{C7834C1F-A456-4594-AC5F-55F13D3460C5}"/>
    <dgm:cxn modelId="{0B86538F-37B3-413A-BB88-104C9B2040E1}" type="presOf" srcId="{69086D1D-F71A-4E35-92A3-F3CB6EBD72AF}" destId="{6E80EA35-B383-4C19-8CE0-489FCD899DD8}" srcOrd="0" destOrd="1" presId="urn:microsoft.com/office/officeart/2005/8/layout/default"/>
    <dgm:cxn modelId="{8B42A091-FA7B-4768-A95D-9F742A6A957B}" type="presOf" srcId="{2A067CC5-E6E2-44F6-8905-D268C94570E7}" destId="{189CD8FD-4560-438B-91DC-3EC6EA6F32FD}" srcOrd="0" destOrd="0" presId="urn:microsoft.com/office/officeart/2005/8/layout/default"/>
    <dgm:cxn modelId="{1DE62892-7C50-4A89-86E1-647BF8FD775D}" type="presOf" srcId="{A1B17164-97B4-4115-846D-DADAEFC3F82D}" destId="{C3F7C493-FCBF-4977-BA14-01E35BA0730D}" srcOrd="0" destOrd="0" presId="urn:microsoft.com/office/officeart/2005/8/layout/default"/>
    <dgm:cxn modelId="{C8F6519A-4E44-447C-AEB6-158A070D43A6}" type="presOf" srcId="{447FC4D0-94B2-4863-9E34-9941218C57A3}" destId="{B9511020-83A3-4719-AEB3-1EB290B752F8}" srcOrd="0" destOrd="0" presId="urn:microsoft.com/office/officeart/2005/8/layout/default"/>
    <dgm:cxn modelId="{44DBB2A9-4B1E-4FA6-AD0E-2274930DB51F}" type="presOf" srcId="{B99A687D-41BC-4DF4-8661-1DECD23E9F9F}" destId="{73229279-32D4-49CF-9220-399FADB2190B}" srcOrd="0" destOrd="1" presId="urn:microsoft.com/office/officeart/2005/8/layout/default"/>
    <dgm:cxn modelId="{7084FEB5-44F8-4186-BD18-021AE5240BEC}" type="presOf" srcId="{8A942FB1-1F41-4A6C-A6AF-2B80342D52B9}" destId="{0E431693-4B83-4460-9B00-C4BEE57140E1}" srcOrd="0" destOrd="1" presId="urn:microsoft.com/office/officeart/2005/8/layout/default"/>
    <dgm:cxn modelId="{C25925BA-D03B-4713-AA66-2990C0D5E5C3}" srcId="{A1B17164-97B4-4115-846D-DADAEFC3F82D}" destId="{0595125D-17EB-4EDF-9036-37B79DC55F45}" srcOrd="0" destOrd="0" parTransId="{83FDBE1F-B227-46FB-AAED-79EAA3A14F90}" sibTransId="{D3BE8D2F-1AF7-4933-9FE2-C32491932ED2}"/>
    <dgm:cxn modelId="{33BDBCBE-4876-4CAF-917A-5E357F13B07F}" type="presOf" srcId="{E21CD3E2-4581-4333-8440-FC7DA20EE981}" destId="{28070665-ED02-4AF7-9E56-76E184EBA73D}" srcOrd="0" destOrd="0" presId="urn:microsoft.com/office/officeart/2005/8/layout/default"/>
    <dgm:cxn modelId="{821CC2C0-757F-4353-9620-AD976181B5EE}" srcId="{2A067CC5-E6E2-44F6-8905-D268C94570E7}" destId="{A1B17164-97B4-4115-846D-DADAEFC3F82D}" srcOrd="6" destOrd="0" parTransId="{A53C6103-0779-4333-B3C3-1E561524A42F}" sibTransId="{3BAB3E2B-EE7C-4C78-BBB7-7D7DB5E6DDE9}"/>
    <dgm:cxn modelId="{4792BAC8-C86C-49F5-BAA3-47DAD52A4374}" type="presOf" srcId="{626BDB4A-9F54-4C09-B52D-7B596F2EFB1B}" destId="{ABEC2BAB-517C-41BC-8861-74768F906CB8}" srcOrd="0" destOrd="0" presId="urn:microsoft.com/office/officeart/2005/8/layout/default"/>
    <dgm:cxn modelId="{E3E7D5D8-6CF1-437B-935F-78790CC93048}" srcId="{447FC4D0-94B2-4863-9E34-9941218C57A3}" destId="{70182739-0637-4FF6-A253-CB0787138B81}" srcOrd="0" destOrd="0" parTransId="{D1C0E4DA-B07E-4824-8B3E-8698071F80BC}" sibTransId="{7F1187E2-BD28-44E0-ACF4-779987C77862}"/>
    <dgm:cxn modelId="{0062E4E2-666A-4A66-BEA3-7D1BB81ED48C}" srcId="{E21CD3E2-4581-4333-8440-FC7DA20EE981}" destId="{E9E6F9AE-BBEA-4B74-9B77-E6C5011916F3}" srcOrd="0" destOrd="0" parTransId="{93BF2BED-618E-46D5-BFE4-DF8E0B37FDEC}" sibTransId="{604D7C9D-F3DC-4C5A-806D-FC0425A91367}"/>
    <dgm:cxn modelId="{317439E3-A95E-44C0-843F-A5788BE9E255}" srcId="{8F89ABB3-2CFA-4E22-BE88-B7019A2C4AAF}" destId="{69086D1D-F71A-4E35-92A3-F3CB6EBD72AF}" srcOrd="0" destOrd="0" parTransId="{E164F566-86BD-419D-A435-F75103E1EB2B}" sibTransId="{B1AE0B14-89AF-4879-A5EB-6358625B87BF}"/>
    <dgm:cxn modelId="{DA9319E7-FF08-4388-8C92-18CFEF796DD9}" srcId="{2A067CC5-E6E2-44F6-8905-D268C94570E7}" destId="{E21CD3E2-4581-4333-8440-FC7DA20EE981}" srcOrd="0" destOrd="0" parTransId="{E38C8A61-AF41-4CE7-BA29-23ACF49916AD}" sibTransId="{733E3B02-FD3C-4975-89C1-07F5BF54875C}"/>
    <dgm:cxn modelId="{AA16FDF6-60E0-4ED7-BB8D-B62CF45B8EF7}" type="presOf" srcId="{8F89ABB3-2CFA-4E22-BE88-B7019A2C4AAF}" destId="{6E80EA35-B383-4C19-8CE0-489FCD899DD8}" srcOrd="0" destOrd="0" presId="urn:microsoft.com/office/officeart/2005/8/layout/default"/>
    <dgm:cxn modelId="{5AC4E07A-3B5C-4B3C-B699-E04E8AFDA59E}" type="presParOf" srcId="{189CD8FD-4560-438B-91DC-3EC6EA6F32FD}" destId="{28070665-ED02-4AF7-9E56-76E184EBA73D}" srcOrd="0" destOrd="0" presId="urn:microsoft.com/office/officeart/2005/8/layout/default"/>
    <dgm:cxn modelId="{767DE212-3634-4CC3-B100-C166AA95E2BD}" type="presParOf" srcId="{189CD8FD-4560-438B-91DC-3EC6EA6F32FD}" destId="{5A7F82A4-3843-4F71-8B7B-E7A6C2997DD4}" srcOrd="1" destOrd="0" presId="urn:microsoft.com/office/officeart/2005/8/layout/default"/>
    <dgm:cxn modelId="{726CECF5-ADDD-4317-91D8-91EC2968EB22}" type="presParOf" srcId="{189CD8FD-4560-438B-91DC-3EC6EA6F32FD}" destId="{6E80EA35-B383-4C19-8CE0-489FCD899DD8}" srcOrd="2" destOrd="0" presId="urn:microsoft.com/office/officeart/2005/8/layout/default"/>
    <dgm:cxn modelId="{0AF9BB3E-F78B-4CE4-82F7-46C5A77D3C3F}" type="presParOf" srcId="{189CD8FD-4560-438B-91DC-3EC6EA6F32FD}" destId="{555EC7A0-8012-4CE9-AADE-9A7434B78396}" srcOrd="3" destOrd="0" presId="urn:microsoft.com/office/officeart/2005/8/layout/default"/>
    <dgm:cxn modelId="{B66B654F-6607-409F-8DF2-261381F9C154}" type="presParOf" srcId="{189CD8FD-4560-438B-91DC-3EC6EA6F32FD}" destId="{0E431693-4B83-4460-9B00-C4BEE57140E1}" srcOrd="4" destOrd="0" presId="urn:microsoft.com/office/officeart/2005/8/layout/default"/>
    <dgm:cxn modelId="{C617A1D1-5939-43A2-9B78-B8FBAD2255C9}" type="presParOf" srcId="{189CD8FD-4560-438B-91DC-3EC6EA6F32FD}" destId="{0D63F83C-00EC-41F1-9B8C-50D8E0169401}" srcOrd="5" destOrd="0" presId="urn:microsoft.com/office/officeart/2005/8/layout/default"/>
    <dgm:cxn modelId="{3D76BAEC-CAB7-4DB3-ABCA-EADC54E57284}" type="presParOf" srcId="{189CD8FD-4560-438B-91DC-3EC6EA6F32FD}" destId="{B9511020-83A3-4719-AEB3-1EB290B752F8}" srcOrd="6" destOrd="0" presId="urn:microsoft.com/office/officeart/2005/8/layout/default"/>
    <dgm:cxn modelId="{684AB54B-B4B6-4D9B-A2FE-4CE3C1CF862A}" type="presParOf" srcId="{189CD8FD-4560-438B-91DC-3EC6EA6F32FD}" destId="{9A3C00D3-90C0-42F4-A1B1-44E7C8A8E0AA}" srcOrd="7" destOrd="0" presId="urn:microsoft.com/office/officeart/2005/8/layout/default"/>
    <dgm:cxn modelId="{0D7A252E-637B-42BE-8C7C-7E8C9E29BFC8}" type="presParOf" srcId="{189CD8FD-4560-438B-91DC-3EC6EA6F32FD}" destId="{ABEC2BAB-517C-41BC-8861-74768F906CB8}" srcOrd="8" destOrd="0" presId="urn:microsoft.com/office/officeart/2005/8/layout/default"/>
    <dgm:cxn modelId="{8EE4F60F-1789-4BE3-8106-493B604ACC30}" type="presParOf" srcId="{189CD8FD-4560-438B-91DC-3EC6EA6F32FD}" destId="{24908086-5DE9-45D1-921A-F07BBE487E4A}" srcOrd="9" destOrd="0" presId="urn:microsoft.com/office/officeart/2005/8/layout/default"/>
    <dgm:cxn modelId="{B50A6C23-EEFD-4D8F-9A9F-C7EC66FA7A90}" type="presParOf" srcId="{189CD8FD-4560-438B-91DC-3EC6EA6F32FD}" destId="{73229279-32D4-49CF-9220-399FADB2190B}" srcOrd="10" destOrd="0" presId="urn:microsoft.com/office/officeart/2005/8/layout/default"/>
    <dgm:cxn modelId="{83DDE698-9F7C-4BE4-9F13-2A4FD5B8A5DE}" type="presParOf" srcId="{189CD8FD-4560-438B-91DC-3EC6EA6F32FD}" destId="{2FCE2307-0F10-4DD0-8324-8AD3BC0F1B11}" srcOrd="11" destOrd="0" presId="urn:microsoft.com/office/officeart/2005/8/layout/default"/>
    <dgm:cxn modelId="{A73FB31F-875B-4282-8A34-44C7F97284BF}" type="presParOf" srcId="{189CD8FD-4560-438B-91DC-3EC6EA6F32FD}" destId="{C3F7C493-FCBF-4977-BA14-01E35BA0730D}"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8633AE-D62D-450F-A9F3-D92660DAE030}" type="doc">
      <dgm:prSet loTypeId="urn:microsoft.com/office/officeart/2005/8/layout/vList5" loCatId="list" qsTypeId="urn:microsoft.com/office/officeart/2005/8/quickstyle/simple4" qsCatId="simple" csTypeId="urn:microsoft.com/office/officeart/2005/8/colors/colorful5" csCatId="colorful"/>
      <dgm:spPr/>
      <dgm:t>
        <a:bodyPr/>
        <a:lstStyle/>
        <a:p>
          <a:endParaRPr lang="en-US"/>
        </a:p>
      </dgm:t>
    </dgm:pt>
    <dgm:pt modelId="{C2D6495A-0DDC-4B40-AE3B-2BD23E91994D}">
      <dgm:prSet/>
      <dgm:spPr/>
      <dgm:t>
        <a:bodyPr/>
        <a:lstStyle/>
        <a:p>
          <a:r>
            <a:rPr lang="en-US" b="1"/>
            <a:t>Khả năng xử lý đối tượng chồng lấn (object occlusion):</a:t>
          </a:r>
          <a:r>
            <a:rPr lang="en-US"/>
            <a:t> </a:t>
          </a:r>
        </a:p>
      </dgm:t>
    </dgm:pt>
    <dgm:pt modelId="{A7104B98-23F2-4BE8-AD32-C1BE38B8673D}" type="parTrans" cxnId="{26520F43-A3AE-46FF-BD69-7BE047E18778}">
      <dgm:prSet/>
      <dgm:spPr/>
      <dgm:t>
        <a:bodyPr/>
        <a:lstStyle/>
        <a:p>
          <a:endParaRPr lang="en-US"/>
        </a:p>
      </dgm:t>
    </dgm:pt>
    <dgm:pt modelId="{2D5C0056-17BA-4631-B67A-96564110540B}" type="sibTrans" cxnId="{26520F43-A3AE-46FF-BD69-7BE047E18778}">
      <dgm:prSet/>
      <dgm:spPr/>
      <dgm:t>
        <a:bodyPr/>
        <a:lstStyle/>
        <a:p>
          <a:endParaRPr lang="en-US"/>
        </a:p>
      </dgm:t>
    </dgm:pt>
    <dgm:pt modelId="{A27990A6-092E-4874-B70C-87E3057B5E79}">
      <dgm:prSet/>
      <dgm:spPr/>
      <dgm:t>
        <a:bodyPr/>
        <a:lstStyle/>
        <a:p>
          <a:r>
            <a:rPr lang="en-US"/>
            <a:t>Khi có nhiều đối tượng chồng lấn lên nhau trong hình ảnh, mô hình Semantic Segmentation có thể gặp khó khăn trong việc phân biệt giữa chúng, đặc biệt là nếu các đối tượng này thuộc vào cùng một lớp.</a:t>
          </a:r>
        </a:p>
      </dgm:t>
    </dgm:pt>
    <dgm:pt modelId="{34CF1AEB-EBFD-4AB6-ACE3-664F9945171A}" type="parTrans" cxnId="{CED85951-902C-40D2-B72F-185998B8F8EA}">
      <dgm:prSet/>
      <dgm:spPr/>
      <dgm:t>
        <a:bodyPr/>
        <a:lstStyle/>
        <a:p>
          <a:endParaRPr lang="en-US"/>
        </a:p>
      </dgm:t>
    </dgm:pt>
    <dgm:pt modelId="{0A775C9B-B1F9-48AE-9F0D-37C0D04E2C20}" type="sibTrans" cxnId="{CED85951-902C-40D2-B72F-185998B8F8EA}">
      <dgm:prSet/>
      <dgm:spPr/>
      <dgm:t>
        <a:bodyPr/>
        <a:lstStyle/>
        <a:p>
          <a:endParaRPr lang="en-US"/>
        </a:p>
      </dgm:t>
    </dgm:pt>
    <dgm:pt modelId="{FBF88CA9-1CBD-4AA4-8C27-6A26269F6D0C}">
      <dgm:prSet/>
      <dgm:spPr/>
      <dgm:t>
        <a:bodyPr/>
        <a:lstStyle/>
        <a:p>
          <a:r>
            <a:rPr lang="en-US" b="1"/>
            <a:t>Khả năng xử lý biên giữa các đối tượng (object boundaries):</a:t>
          </a:r>
          <a:r>
            <a:rPr lang="en-US"/>
            <a:t> </a:t>
          </a:r>
        </a:p>
      </dgm:t>
    </dgm:pt>
    <dgm:pt modelId="{A5A101C0-9A83-4339-9E50-E0625A2ED13D}" type="parTrans" cxnId="{C7907E69-2890-4F13-93F0-A4A7C9E48AB3}">
      <dgm:prSet/>
      <dgm:spPr/>
      <dgm:t>
        <a:bodyPr/>
        <a:lstStyle/>
        <a:p>
          <a:endParaRPr lang="en-US"/>
        </a:p>
      </dgm:t>
    </dgm:pt>
    <dgm:pt modelId="{47112CFC-E931-4317-9DEF-48F375E63780}" type="sibTrans" cxnId="{C7907E69-2890-4F13-93F0-A4A7C9E48AB3}">
      <dgm:prSet/>
      <dgm:spPr/>
      <dgm:t>
        <a:bodyPr/>
        <a:lstStyle/>
        <a:p>
          <a:endParaRPr lang="en-US"/>
        </a:p>
      </dgm:t>
    </dgm:pt>
    <dgm:pt modelId="{A3BB310A-2049-4E28-A843-5E8E3D6B840C}">
      <dgm:prSet/>
      <dgm:spPr/>
      <dgm:t>
        <a:bodyPr/>
        <a:lstStyle/>
        <a:p>
          <a:r>
            <a:rPr lang="en-US"/>
            <a:t>Các mô hình Semantic Segmentation thường khó khăn khi xác định rõ ràng ranh giới giữa các đối tượng, làm cho kết quả segment không luôn chính xác ở biên giữa các đối tượng.</a:t>
          </a:r>
        </a:p>
      </dgm:t>
    </dgm:pt>
    <dgm:pt modelId="{7C30572A-5B20-4D0B-B1DD-767D8813FB3C}" type="parTrans" cxnId="{1800FB0C-7038-4F59-B6A7-667787A645DF}">
      <dgm:prSet/>
      <dgm:spPr/>
      <dgm:t>
        <a:bodyPr/>
        <a:lstStyle/>
        <a:p>
          <a:endParaRPr lang="en-US"/>
        </a:p>
      </dgm:t>
    </dgm:pt>
    <dgm:pt modelId="{08B3F914-2F98-46F3-83AF-C1B67B8E0DD3}" type="sibTrans" cxnId="{1800FB0C-7038-4F59-B6A7-667787A645DF}">
      <dgm:prSet/>
      <dgm:spPr/>
      <dgm:t>
        <a:bodyPr/>
        <a:lstStyle/>
        <a:p>
          <a:endParaRPr lang="en-US"/>
        </a:p>
      </dgm:t>
    </dgm:pt>
    <dgm:pt modelId="{7D591BB1-6C84-4331-A991-3002844C575E}">
      <dgm:prSet/>
      <dgm:spPr/>
      <dgm:t>
        <a:bodyPr/>
        <a:lstStyle/>
        <a:p>
          <a:r>
            <a:rPr lang="en-US" b="1"/>
            <a:t>Yêu cầu lượng dữ liệu lớn cho đào tạo:</a:t>
          </a:r>
          <a:r>
            <a:rPr lang="en-US"/>
            <a:t> </a:t>
          </a:r>
        </a:p>
      </dgm:t>
    </dgm:pt>
    <dgm:pt modelId="{1E14660A-8B2C-4E6E-A2B8-BF3FC08AC416}" type="parTrans" cxnId="{921D5716-5146-4A9D-A1FC-BAC7051E4C92}">
      <dgm:prSet/>
      <dgm:spPr/>
      <dgm:t>
        <a:bodyPr/>
        <a:lstStyle/>
        <a:p>
          <a:endParaRPr lang="en-US"/>
        </a:p>
      </dgm:t>
    </dgm:pt>
    <dgm:pt modelId="{2ADDF481-9AC2-44B6-8877-6CC2DCA31CE1}" type="sibTrans" cxnId="{921D5716-5146-4A9D-A1FC-BAC7051E4C92}">
      <dgm:prSet/>
      <dgm:spPr/>
      <dgm:t>
        <a:bodyPr/>
        <a:lstStyle/>
        <a:p>
          <a:endParaRPr lang="en-US"/>
        </a:p>
      </dgm:t>
    </dgm:pt>
    <dgm:pt modelId="{9B246597-86A2-4719-AE72-80AB39CC8BD0}">
      <dgm:prSet/>
      <dgm:spPr/>
      <dgm:t>
        <a:bodyPr/>
        <a:lstStyle/>
        <a:p>
          <a:r>
            <a:rPr lang="en-US"/>
            <a:t>Để huấn luyện một mô hình Semantic Segmentation có hiệu suất cao, đôi khi cần một lượng lớn dữ liệu được gán nhãn, điều này có thể là một thách thức đối với các ứng dụng nơi dữ liệu nhãn hiệu khó có được.</a:t>
          </a:r>
        </a:p>
      </dgm:t>
    </dgm:pt>
    <dgm:pt modelId="{7F0E6F7B-738C-498C-8709-A4E7BAC5A60D}" type="parTrans" cxnId="{D36A8C9C-834B-46BA-B2CA-246D009138FE}">
      <dgm:prSet/>
      <dgm:spPr/>
      <dgm:t>
        <a:bodyPr/>
        <a:lstStyle/>
        <a:p>
          <a:endParaRPr lang="en-US"/>
        </a:p>
      </dgm:t>
    </dgm:pt>
    <dgm:pt modelId="{FFFF9AA5-F2F7-4EEC-B1AF-5C44ADCE1597}" type="sibTrans" cxnId="{D36A8C9C-834B-46BA-B2CA-246D009138FE}">
      <dgm:prSet/>
      <dgm:spPr/>
      <dgm:t>
        <a:bodyPr/>
        <a:lstStyle/>
        <a:p>
          <a:endParaRPr lang="en-US"/>
        </a:p>
      </dgm:t>
    </dgm:pt>
    <dgm:pt modelId="{F7756B85-8B10-43CB-9A4E-C02B30CF861B}">
      <dgm:prSet/>
      <dgm:spPr/>
      <dgm:t>
        <a:bodyPr/>
        <a:lstStyle/>
        <a:p>
          <a:r>
            <a:rPr lang="en-US" b="1"/>
            <a:t>Khó khăn với các lớp đối tượng hiếm gặp:</a:t>
          </a:r>
          <a:r>
            <a:rPr lang="en-US"/>
            <a:t> </a:t>
          </a:r>
        </a:p>
      </dgm:t>
    </dgm:pt>
    <dgm:pt modelId="{DA352E28-9C07-42D7-9F11-C20DF2E467D3}" type="parTrans" cxnId="{4E68D30D-E46E-465B-A0FD-8AA2AE6EBF89}">
      <dgm:prSet/>
      <dgm:spPr/>
      <dgm:t>
        <a:bodyPr/>
        <a:lstStyle/>
        <a:p>
          <a:endParaRPr lang="en-US"/>
        </a:p>
      </dgm:t>
    </dgm:pt>
    <dgm:pt modelId="{88F0BFFC-85AE-46E7-9F7E-14566B0E5F08}" type="sibTrans" cxnId="{4E68D30D-E46E-465B-A0FD-8AA2AE6EBF89}">
      <dgm:prSet/>
      <dgm:spPr/>
      <dgm:t>
        <a:bodyPr/>
        <a:lstStyle/>
        <a:p>
          <a:endParaRPr lang="en-US"/>
        </a:p>
      </dgm:t>
    </dgm:pt>
    <dgm:pt modelId="{7995FD3F-8705-4AE2-A54E-DF8BD220DD49}">
      <dgm:prSet/>
      <dgm:spPr/>
      <dgm:t>
        <a:bodyPr/>
        <a:lstStyle/>
        <a:p>
          <a:r>
            <a:rPr lang="en-US"/>
            <a:t>Nếu có lớp đối tượng ít xuất hiện trong tập dữ liệu đào tạo, mô hình có thể gặp khó khăn trong việc nhận diện và phân loại chúng.</a:t>
          </a:r>
        </a:p>
      </dgm:t>
    </dgm:pt>
    <dgm:pt modelId="{0406F2FC-B1BE-4618-939C-192C7E3CF47D}" type="parTrans" cxnId="{4E3EC1EF-6419-4DFD-8A13-B1F0CDE23073}">
      <dgm:prSet/>
      <dgm:spPr/>
      <dgm:t>
        <a:bodyPr/>
        <a:lstStyle/>
        <a:p>
          <a:endParaRPr lang="en-US"/>
        </a:p>
      </dgm:t>
    </dgm:pt>
    <dgm:pt modelId="{CEDE6106-96E5-4F42-B54E-65EA406642A7}" type="sibTrans" cxnId="{4E3EC1EF-6419-4DFD-8A13-B1F0CDE23073}">
      <dgm:prSet/>
      <dgm:spPr/>
      <dgm:t>
        <a:bodyPr/>
        <a:lstStyle/>
        <a:p>
          <a:endParaRPr lang="en-US"/>
        </a:p>
      </dgm:t>
    </dgm:pt>
    <dgm:pt modelId="{53F72576-9457-4DB9-B822-842FDA7CCF28}">
      <dgm:prSet/>
      <dgm:spPr/>
      <dgm:t>
        <a:bodyPr/>
        <a:lstStyle/>
        <a:p>
          <a:r>
            <a:rPr lang="en-US" b="1"/>
            <a:t>Tính chính xác phụ thuộc vào chất lượng dữ liệu đào tạo:</a:t>
          </a:r>
          <a:endParaRPr lang="en-US"/>
        </a:p>
      </dgm:t>
    </dgm:pt>
    <dgm:pt modelId="{BF263FAA-7589-4C28-99FB-CDB18F1C0037}" type="parTrans" cxnId="{3FF9CA00-E47E-4668-873D-369444F47156}">
      <dgm:prSet/>
      <dgm:spPr/>
      <dgm:t>
        <a:bodyPr/>
        <a:lstStyle/>
        <a:p>
          <a:endParaRPr lang="en-US"/>
        </a:p>
      </dgm:t>
    </dgm:pt>
    <dgm:pt modelId="{6FFEFBCC-D595-4F0D-9FD4-76B16555C579}" type="sibTrans" cxnId="{3FF9CA00-E47E-4668-873D-369444F47156}">
      <dgm:prSet/>
      <dgm:spPr/>
      <dgm:t>
        <a:bodyPr/>
        <a:lstStyle/>
        <a:p>
          <a:endParaRPr lang="en-US"/>
        </a:p>
      </dgm:t>
    </dgm:pt>
    <dgm:pt modelId="{76D140EB-ACA4-47FD-A4CA-982C378EF312}">
      <dgm:prSet/>
      <dgm:spPr/>
      <dgm:t>
        <a:bodyPr/>
        <a:lstStyle/>
        <a:p>
          <a:r>
            <a:rPr lang="en-US"/>
            <a:t>Nếu dữ liệu đào tạo không đại diện cho mọi trường và điều kiện trong thực tế, mô hình có thể không chính xác khi triển khai trên dữ liệu mới.</a:t>
          </a:r>
        </a:p>
      </dgm:t>
    </dgm:pt>
    <dgm:pt modelId="{35FA0799-724B-412F-9E6E-032BB903CC25}" type="parTrans" cxnId="{19E9746A-0C91-4E08-8861-5FFECEA9CC74}">
      <dgm:prSet/>
      <dgm:spPr/>
      <dgm:t>
        <a:bodyPr/>
        <a:lstStyle/>
        <a:p>
          <a:endParaRPr lang="en-US"/>
        </a:p>
      </dgm:t>
    </dgm:pt>
    <dgm:pt modelId="{B7CC8FE3-05B4-4A01-82E9-82DE4D6AA99B}" type="sibTrans" cxnId="{19E9746A-0C91-4E08-8861-5FFECEA9CC74}">
      <dgm:prSet/>
      <dgm:spPr/>
      <dgm:t>
        <a:bodyPr/>
        <a:lstStyle/>
        <a:p>
          <a:endParaRPr lang="en-US"/>
        </a:p>
      </dgm:t>
    </dgm:pt>
    <dgm:pt modelId="{0C97E9C5-07E8-4819-ACCF-35C4870F8EF6}">
      <dgm:prSet/>
      <dgm:spPr/>
      <dgm:t>
        <a:bodyPr/>
        <a:lstStyle/>
        <a:p>
          <a:r>
            <a:rPr lang="en-US" b="1"/>
            <a:t>Tính toán nặng nề:</a:t>
          </a:r>
          <a:r>
            <a:rPr lang="en-US"/>
            <a:t> </a:t>
          </a:r>
        </a:p>
      </dgm:t>
    </dgm:pt>
    <dgm:pt modelId="{52D5850C-B86D-44F1-A485-DA29ECEEC6D9}" type="parTrans" cxnId="{1147AB3E-54DF-4989-9E70-63E73C9FBC61}">
      <dgm:prSet/>
      <dgm:spPr/>
      <dgm:t>
        <a:bodyPr/>
        <a:lstStyle/>
        <a:p>
          <a:endParaRPr lang="en-US"/>
        </a:p>
      </dgm:t>
    </dgm:pt>
    <dgm:pt modelId="{80D0D62C-B761-4AC9-92E2-DB80F328134A}" type="sibTrans" cxnId="{1147AB3E-54DF-4989-9E70-63E73C9FBC61}">
      <dgm:prSet/>
      <dgm:spPr/>
      <dgm:t>
        <a:bodyPr/>
        <a:lstStyle/>
        <a:p>
          <a:endParaRPr lang="en-US"/>
        </a:p>
      </dgm:t>
    </dgm:pt>
    <dgm:pt modelId="{AD7FA70A-B87D-4C07-8B3E-855B979AC52A}">
      <dgm:prSet/>
      <dgm:spPr/>
      <dgm:t>
        <a:bodyPr/>
        <a:lstStyle/>
        <a:p>
          <a:r>
            <a:rPr lang="en-US"/>
            <a:t>Các mô hình Semantic Segmentation thường đòi hỏi nhiều tài nguyên tính toán, đặc biệt là khi áp dụng cho ảnh có độ phân giải cao hoặc trong thời gian thực.</a:t>
          </a:r>
        </a:p>
      </dgm:t>
    </dgm:pt>
    <dgm:pt modelId="{9471B74C-575E-41FA-954F-F9F0502E9B34}" type="parTrans" cxnId="{C0243B06-5480-430E-8501-278318153898}">
      <dgm:prSet/>
      <dgm:spPr/>
      <dgm:t>
        <a:bodyPr/>
        <a:lstStyle/>
        <a:p>
          <a:endParaRPr lang="en-US"/>
        </a:p>
      </dgm:t>
    </dgm:pt>
    <dgm:pt modelId="{B1FA3354-C15B-4E37-AF28-FF1746D3D875}" type="sibTrans" cxnId="{C0243B06-5480-430E-8501-278318153898}">
      <dgm:prSet/>
      <dgm:spPr/>
      <dgm:t>
        <a:bodyPr/>
        <a:lstStyle/>
        <a:p>
          <a:endParaRPr lang="en-US"/>
        </a:p>
      </dgm:t>
    </dgm:pt>
    <dgm:pt modelId="{CC0264C9-3ACC-4628-8B6C-2DA5E0E66E96}">
      <dgm:prSet/>
      <dgm:spPr/>
      <dgm:t>
        <a:bodyPr/>
        <a:lstStyle/>
        <a:p>
          <a:r>
            <a:rPr lang="en-US" b="1"/>
            <a:t>Khả năng tổng quát hóa:</a:t>
          </a:r>
          <a:r>
            <a:rPr lang="en-US"/>
            <a:t> </a:t>
          </a:r>
        </a:p>
      </dgm:t>
    </dgm:pt>
    <dgm:pt modelId="{9BF78CB8-C407-458F-8348-5AD76975A3A7}" type="parTrans" cxnId="{2455F217-7275-4460-B058-847A17EBB03F}">
      <dgm:prSet/>
      <dgm:spPr/>
      <dgm:t>
        <a:bodyPr/>
        <a:lstStyle/>
        <a:p>
          <a:endParaRPr lang="en-US"/>
        </a:p>
      </dgm:t>
    </dgm:pt>
    <dgm:pt modelId="{CC5437B0-1EE2-4D6C-B4C2-2A86C3CB79AC}" type="sibTrans" cxnId="{2455F217-7275-4460-B058-847A17EBB03F}">
      <dgm:prSet/>
      <dgm:spPr/>
      <dgm:t>
        <a:bodyPr/>
        <a:lstStyle/>
        <a:p>
          <a:endParaRPr lang="en-US"/>
        </a:p>
      </dgm:t>
    </dgm:pt>
    <dgm:pt modelId="{7810FCF0-5953-492C-8123-118277C3DC31}">
      <dgm:prSet/>
      <dgm:spPr/>
      <dgm:t>
        <a:bodyPr/>
        <a:lstStyle/>
        <a:p>
          <a:r>
            <a:rPr lang="en-US"/>
            <a:t>Mô hình huấn luyện trên một tập dữ liệu cụ thể có thể không tổng quát hoá tốt cho các tập dữ liệu khác, đặc biệt là khi có sự khác biệt lớn về điều kiện ánh sáng, góc chụp, hoặc đối tượng.</a:t>
          </a:r>
        </a:p>
      </dgm:t>
    </dgm:pt>
    <dgm:pt modelId="{0079CB34-646F-4490-AE37-13C4601FC516}" type="parTrans" cxnId="{7228A3F7-A44D-4F22-B2EB-9F36CF27264E}">
      <dgm:prSet/>
      <dgm:spPr/>
      <dgm:t>
        <a:bodyPr/>
        <a:lstStyle/>
        <a:p>
          <a:endParaRPr lang="en-US"/>
        </a:p>
      </dgm:t>
    </dgm:pt>
    <dgm:pt modelId="{B7852B89-819B-4385-9022-D768FD12B3F5}" type="sibTrans" cxnId="{7228A3F7-A44D-4F22-B2EB-9F36CF27264E}">
      <dgm:prSet/>
      <dgm:spPr/>
      <dgm:t>
        <a:bodyPr/>
        <a:lstStyle/>
        <a:p>
          <a:endParaRPr lang="en-US"/>
        </a:p>
      </dgm:t>
    </dgm:pt>
    <dgm:pt modelId="{0609A1DE-97B8-4FDE-882F-EAD817F2C553}">
      <dgm:prSet/>
      <dgm:spPr/>
      <dgm:t>
        <a:bodyPr/>
        <a:lstStyle/>
        <a:p>
          <a:r>
            <a:rPr lang="en-US" b="1"/>
            <a:t>Thiếu khả năng hiểu ngữ cảnh:</a:t>
          </a:r>
          <a:endParaRPr lang="en-US"/>
        </a:p>
      </dgm:t>
    </dgm:pt>
    <dgm:pt modelId="{A3BC6D2C-13E9-4B98-9F15-AEF7E2AC02EF}" type="parTrans" cxnId="{23555B71-9D8E-4AF0-9B1D-D9A463FC614D}">
      <dgm:prSet/>
      <dgm:spPr/>
      <dgm:t>
        <a:bodyPr/>
        <a:lstStyle/>
        <a:p>
          <a:endParaRPr lang="en-US"/>
        </a:p>
      </dgm:t>
    </dgm:pt>
    <dgm:pt modelId="{285C3166-1379-4D7E-98E8-135475A16DD2}" type="sibTrans" cxnId="{23555B71-9D8E-4AF0-9B1D-D9A463FC614D}">
      <dgm:prSet/>
      <dgm:spPr/>
      <dgm:t>
        <a:bodyPr/>
        <a:lstStyle/>
        <a:p>
          <a:endParaRPr lang="en-US"/>
        </a:p>
      </dgm:t>
    </dgm:pt>
    <dgm:pt modelId="{1C37AFF3-92E4-4D35-A89C-74830661F4F7}">
      <dgm:prSet/>
      <dgm:spPr/>
      <dgm:t>
        <a:bodyPr/>
        <a:lstStyle/>
        <a:p>
          <a:r>
            <a:rPr lang="en-US"/>
            <a:t>Một số mô hình có thể thiếu khả năng hiểu ngữ cảnh xung quanh, dẫn đến việc phân loại đối tượng không chính xác trong ngữ cảnh tổng thể.</a:t>
          </a:r>
        </a:p>
      </dgm:t>
    </dgm:pt>
    <dgm:pt modelId="{7B41DAB6-B2C0-4C4E-9173-65E409DB53C2}" type="parTrans" cxnId="{9EAC3231-6ADE-4377-B9E9-9A6465B8EE17}">
      <dgm:prSet/>
      <dgm:spPr/>
      <dgm:t>
        <a:bodyPr/>
        <a:lstStyle/>
        <a:p>
          <a:endParaRPr lang="en-US"/>
        </a:p>
      </dgm:t>
    </dgm:pt>
    <dgm:pt modelId="{C2FBB75F-6429-4E92-80F9-9C18D9F0E4B8}" type="sibTrans" cxnId="{9EAC3231-6ADE-4377-B9E9-9A6465B8EE17}">
      <dgm:prSet/>
      <dgm:spPr/>
      <dgm:t>
        <a:bodyPr/>
        <a:lstStyle/>
        <a:p>
          <a:endParaRPr lang="en-US"/>
        </a:p>
      </dgm:t>
    </dgm:pt>
    <dgm:pt modelId="{2E942480-269B-419B-9E85-50359079BBDC}" type="pres">
      <dgm:prSet presAssocID="{198633AE-D62D-450F-A9F3-D92660DAE030}" presName="Name0" presStyleCnt="0">
        <dgm:presLayoutVars>
          <dgm:dir/>
          <dgm:animLvl val="lvl"/>
          <dgm:resizeHandles val="exact"/>
        </dgm:presLayoutVars>
      </dgm:prSet>
      <dgm:spPr/>
    </dgm:pt>
    <dgm:pt modelId="{6C759C46-81EA-411F-8389-266A7EAF1414}" type="pres">
      <dgm:prSet presAssocID="{C2D6495A-0DDC-4B40-AE3B-2BD23E91994D}" presName="linNode" presStyleCnt="0"/>
      <dgm:spPr/>
    </dgm:pt>
    <dgm:pt modelId="{E1A49DAD-F675-4B6C-B873-9153E40C131A}" type="pres">
      <dgm:prSet presAssocID="{C2D6495A-0DDC-4B40-AE3B-2BD23E91994D}" presName="parentText" presStyleLbl="node1" presStyleIdx="0" presStyleCnt="8">
        <dgm:presLayoutVars>
          <dgm:chMax val="1"/>
          <dgm:bulletEnabled val="1"/>
        </dgm:presLayoutVars>
      </dgm:prSet>
      <dgm:spPr/>
    </dgm:pt>
    <dgm:pt modelId="{63C3A0EB-339D-4841-8DCB-4466CF98FF19}" type="pres">
      <dgm:prSet presAssocID="{C2D6495A-0DDC-4B40-AE3B-2BD23E91994D}" presName="descendantText" presStyleLbl="alignAccFollowNode1" presStyleIdx="0" presStyleCnt="8">
        <dgm:presLayoutVars>
          <dgm:bulletEnabled val="1"/>
        </dgm:presLayoutVars>
      </dgm:prSet>
      <dgm:spPr/>
    </dgm:pt>
    <dgm:pt modelId="{01BC6E77-870A-44C3-8E06-397E3BC173C3}" type="pres">
      <dgm:prSet presAssocID="{2D5C0056-17BA-4631-B67A-96564110540B}" presName="sp" presStyleCnt="0"/>
      <dgm:spPr/>
    </dgm:pt>
    <dgm:pt modelId="{448CF9D6-1873-47B9-A322-1A2EC982CC3F}" type="pres">
      <dgm:prSet presAssocID="{FBF88CA9-1CBD-4AA4-8C27-6A26269F6D0C}" presName="linNode" presStyleCnt="0"/>
      <dgm:spPr/>
    </dgm:pt>
    <dgm:pt modelId="{5CF700E5-7EBA-4F8A-A86B-B29CA182F5F1}" type="pres">
      <dgm:prSet presAssocID="{FBF88CA9-1CBD-4AA4-8C27-6A26269F6D0C}" presName="parentText" presStyleLbl="node1" presStyleIdx="1" presStyleCnt="8">
        <dgm:presLayoutVars>
          <dgm:chMax val="1"/>
          <dgm:bulletEnabled val="1"/>
        </dgm:presLayoutVars>
      </dgm:prSet>
      <dgm:spPr/>
    </dgm:pt>
    <dgm:pt modelId="{05A7347E-51C3-4537-B986-200BF5AA5078}" type="pres">
      <dgm:prSet presAssocID="{FBF88CA9-1CBD-4AA4-8C27-6A26269F6D0C}" presName="descendantText" presStyleLbl="alignAccFollowNode1" presStyleIdx="1" presStyleCnt="8">
        <dgm:presLayoutVars>
          <dgm:bulletEnabled val="1"/>
        </dgm:presLayoutVars>
      </dgm:prSet>
      <dgm:spPr/>
    </dgm:pt>
    <dgm:pt modelId="{27183E07-8210-4FBF-8B8C-6A3AA08DE18A}" type="pres">
      <dgm:prSet presAssocID="{47112CFC-E931-4317-9DEF-48F375E63780}" presName="sp" presStyleCnt="0"/>
      <dgm:spPr/>
    </dgm:pt>
    <dgm:pt modelId="{8F7655D5-4611-42D5-A194-C286C4E21A51}" type="pres">
      <dgm:prSet presAssocID="{7D591BB1-6C84-4331-A991-3002844C575E}" presName="linNode" presStyleCnt="0"/>
      <dgm:spPr/>
    </dgm:pt>
    <dgm:pt modelId="{18767DE7-04EB-43D7-8A15-472BE77F781D}" type="pres">
      <dgm:prSet presAssocID="{7D591BB1-6C84-4331-A991-3002844C575E}" presName="parentText" presStyleLbl="node1" presStyleIdx="2" presStyleCnt="8">
        <dgm:presLayoutVars>
          <dgm:chMax val="1"/>
          <dgm:bulletEnabled val="1"/>
        </dgm:presLayoutVars>
      </dgm:prSet>
      <dgm:spPr/>
    </dgm:pt>
    <dgm:pt modelId="{A7924A06-B68E-4DE2-B980-5C44FFCA8C95}" type="pres">
      <dgm:prSet presAssocID="{7D591BB1-6C84-4331-A991-3002844C575E}" presName="descendantText" presStyleLbl="alignAccFollowNode1" presStyleIdx="2" presStyleCnt="8">
        <dgm:presLayoutVars>
          <dgm:bulletEnabled val="1"/>
        </dgm:presLayoutVars>
      </dgm:prSet>
      <dgm:spPr/>
    </dgm:pt>
    <dgm:pt modelId="{FF246F7D-603B-440F-9B04-849FE6D7C443}" type="pres">
      <dgm:prSet presAssocID="{2ADDF481-9AC2-44B6-8877-6CC2DCA31CE1}" presName="sp" presStyleCnt="0"/>
      <dgm:spPr/>
    </dgm:pt>
    <dgm:pt modelId="{542E9F23-A59D-4DB2-BD14-FB6975B099A2}" type="pres">
      <dgm:prSet presAssocID="{F7756B85-8B10-43CB-9A4E-C02B30CF861B}" presName="linNode" presStyleCnt="0"/>
      <dgm:spPr/>
    </dgm:pt>
    <dgm:pt modelId="{5064E677-E123-4460-9724-1B793610EE35}" type="pres">
      <dgm:prSet presAssocID="{F7756B85-8B10-43CB-9A4E-C02B30CF861B}" presName="parentText" presStyleLbl="node1" presStyleIdx="3" presStyleCnt="8">
        <dgm:presLayoutVars>
          <dgm:chMax val="1"/>
          <dgm:bulletEnabled val="1"/>
        </dgm:presLayoutVars>
      </dgm:prSet>
      <dgm:spPr/>
    </dgm:pt>
    <dgm:pt modelId="{B45E28E7-6760-48DC-ADBD-F41D4ABC97D0}" type="pres">
      <dgm:prSet presAssocID="{F7756B85-8B10-43CB-9A4E-C02B30CF861B}" presName="descendantText" presStyleLbl="alignAccFollowNode1" presStyleIdx="3" presStyleCnt="8">
        <dgm:presLayoutVars>
          <dgm:bulletEnabled val="1"/>
        </dgm:presLayoutVars>
      </dgm:prSet>
      <dgm:spPr/>
    </dgm:pt>
    <dgm:pt modelId="{508C2482-DAD3-46EA-A33B-9A40A2A7A47E}" type="pres">
      <dgm:prSet presAssocID="{88F0BFFC-85AE-46E7-9F7E-14566B0E5F08}" presName="sp" presStyleCnt="0"/>
      <dgm:spPr/>
    </dgm:pt>
    <dgm:pt modelId="{D9D973B1-4130-4F22-A825-827EB9BFEF99}" type="pres">
      <dgm:prSet presAssocID="{53F72576-9457-4DB9-B822-842FDA7CCF28}" presName="linNode" presStyleCnt="0"/>
      <dgm:spPr/>
    </dgm:pt>
    <dgm:pt modelId="{F8099A0D-C286-4B5D-BF64-092BAF92C2DF}" type="pres">
      <dgm:prSet presAssocID="{53F72576-9457-4DB9-B822-842FDA7CCF28}" presName="parentText" presStyleLbl="node1" presStyleIdx="4" presStyleCnt="8">
        <dgm:presLayoutVars>
          <dgm:chMax val="1"/>
          <dgm:bulletEnabled val="1"/>
        </dgm:presLayoutVars>
      </dgm:prSet>
      <dgm:spPr/>
    </dgm:pt>
    <dgm:pt modelId="{7F1A7B9D-19E7-46BB-AF9B-96B8D10AACD1}" type="pres">
      <dgm:prSet presAssocID="{53F72576-9457-4DB9-B822-842FDA7CCF28}" presName="descendantText" presStyleLbl="alignAccFollowNode1" presStyleIdx="4" presStyleCnt="8">
        <dgm:presLayoutVars>
          <dgm:bulletEnabled val="1"/>
        </dgm:presLayoutVars>
      </dgm:prSet>
      <dgm:spPr/>
    </dgm:pt>
    <dgm:pt modelId="{7322D977-CED5-47A1-8C67-45122DD2E6AE}" type="pres">
      <dgm:prSet presAssocID="{6FFEFBCC-D595-4F0D-9FD4-76B16555C579}" presName="sp" presStyleCnt="0"/>
      <dgm:spPr/>
    </dgm:pt>
    <dgm:pt modelId="{3E910335-91B1-426E-B18D-F0FA266AA46B}" type="pres">
      <dgm:prSet presAssocID="{0C97E9C5-07E8-4819-ACCF-35C4870F8EF6}" presName="linNode" presStyleCnt="0"/>
      <dgm:spPr/>
    </dgm:pt>
    <dgm:pt modelId="{2E217FF9-35C6-45A1-8A67-C0C43767C8D7}" type="pres">
      <dgm:prSet presAssocID="{0C97E9C5-07E8-4819-ACCF-35C4870F8EF6}" presName="parentText" presStyleLbl="node1" presStyleIdx="5" presStyleCnt="8">
        <dgm:presLayoutVars>
          <dgm:chMax val="1"/>
          <dgm:bulletEnabled val="1"/>
        </dgm:presLayoutVars>
      </dgm:prSet>
      <dgm:spPr/>
    </dgm:pt>
    <dgm:pt modelId="{2EA5A430-B0AD-4204-97B2-4D3553D00386}" type="pres">
      <dgm:prSet presAssocID="{0C97E9C5-07E8-4819-ACCF-35C4870F8EF6}" presName="descendantText" presStyleLbl="alignAccFollowNode1" presStyleIdx="5" presStyleCnt="8">
        <dgm:presLayoutVars>
          <dgm:bulletEnabled val="1"/>
        </dgm:presLayoutVars>
      </dgm:prSet>
      <dgm:spPr/>
    </dgm:pt>
    <dgm:pt modelId="{958D8CE6-9E4D-4CC0-AB3E-D14BCF8E20E3}" type="pres">
      <dgm:prSet presAssocID="{80D0D62C-B761-4AC9-92E2-DB80F328134A}" presName="sp" presStyleCnt="0"/>
      <dgm:spPr/>
    </dgm:pt>
    <dgm:pt modelId="{E3785E44-19FD-4B81-87EE-90F8E5441EEE}" type="pres">
      <dgm:prSet presAssocID="{CC0264C9-3ACC-4628-8B6C-2DA5E0E66E96}" presName="linNode" presStyleCnt="0"/>
      <dgm:spPr/>
    </dgm:pt>
    <dgm:pt modelId="{663FE2CE-D3AB-4721-98C6-D3AD5B1A940C}" type="pres">
      <dgm:prSet presAssocID="{CC0264C9-3ACC-4628-8B6C-2DA5E0E66E96}" presName="parentText" presStyleLbl="node1" presStyleIdx="6" presStyleCnt="8">
        <dgm:presLayoutVars>
          <dgm:chMax val="1"/>
          <dgm:bulletEnabled val="1"/>
        </dgm:presLayoutVars>
      </dgm:prSet>
      <dgm:spPr/>
    </dgm:pt>
    <dgm:pt modelId="{2D4F9190-F6D2-46A7-95EA-1F6F5BFEC395}" type="pres">
      <dgm:prSet presAssocID="{CC0264C9-3ACC-4628-8B6C-2DA5E0E66E96}" presName="descendantText" presStyleLbl="alignAccFollowNode1" presStyleIdx="6" presStyleCnt="8">
        <dgm:presLayoutVars>
          <dgm:bulletEnabled val="1"/>
        </dgm:presLayoutVars>
      </dgm:prSet>
      <dgm:spPr/>
    </dgm:pt>
    <dgm:pt modelId="{89C0489B-574F-45A0-B1FF-F33EDA896B83}" type="pres">
      <dgm:prSet presAssocID="{CC5437B0-1EE2-4D6C-B4C2-2A86C3CB79AC}" presName="sp" presStyleCnt="0"/>
      <dgm:spPr/>
    </dgm:pt>
    <dgm:pt modelId="{03BEF0B6-573E-484C-8CBF-02141022C5D9}" type="pres">
      <dgm:prSet presAssocID="{0609A1DE-97B8-4FDE-882F-EAD817F2C553}" presName="linNode" presStyleCnt="0"/>
      <dgm:spPr/>
    </dgm:pt>
    <dgm:pt modelId="{76E7A5CE-EB04-407E-9485-CCB9E5CDC144}" type="pres">
      <dgm:prSet presAssocID="{0609A1DE-97B8-4FDE-882F-EAD817F2C553}" presName="parentText" presStyleLbl="node1" presStyleIdx="7" presStyleCnt="8">
        <dgm:presLayoutVars>
          <dgm:chMax val="1"/>
          <dgm:bulletEnabled val="1"/>
        </dgm:presLayoutVars>
      </dgm:prSet>
      <dgm:spPr/>
    </dgm:pt>
    <dgm:pt modelId="{D4632408-5724-44B7-8928-1AEF1018F6E3}" type="pres">
      <dgm:prSet presAssocID="{0609A1DE-97B8-4FDE-882F-EAD817F2C553}" presName="descendantText" presStyleLbl="alignAccFollowNode1" presStyleIdx="7" presStyleCnt="8">
        <dgm:presLayoutVars>
          <dgm:bulletEnabled val="1"/>
        </dgm:presLayoutVars>
      </dgm:prSet>
      <dgm:spPr/>
    </dgm:pt>
  </dgm:ptLst>
  <dgm:cxnLst>
    <dgm:cxn modelId="{3FF9CA00-E47E-4668-873D-369444F47156}" srcId="{198633AE-D62D-450F-A9F3-D92660DAE030}" destId="{53F72576-9457-4DB9-B822-842FDA7CCF28}" srcOrd="4" destOrd="0" parTransId="{BF263FAA-7589-4C28-99FB-CDB18F1C0037}" sibTransId="{6FFEFBCC-D595-4F0D-9FD4-76B16555C579}"/>
    <dgm:cxn modelId="{A3B87F02-97E4-498D-AA5C-681DEE4771B1}" type="presOf" srcId="{FBF88CA9-1CBD-4AA4-8C27-6A26269F6D0C}" destId="{5CF700E5-7EBA-4F8A-A86B-B29CA182F5F1}" srcOrd="0" destOrd="0" presId="urn:microsoft.com/office/officeart/2005/8/layout/vList5"/>
    <dgm:cxn modelId="{C0243B06-5480-430E-8501-278318153898}" srcId="{0C97E9C5-07E8-4819-ACCF-35C4870F8EF6}" destId="{AD7FA70A-B87D-4C07-8B3E-855B979AC52A}" srcOrd="0" destOrd="0" parTransId="{9471B74C-575E-41FA-954F-F9F0502E9B34}" sibTransId="{B1FA3354-C15B-4E37-AF28-FF1746D3D875}"/>
    <dgm:cxn modelId="{1800FB0C-7038-4F59-B6A7-667787A645DF}" srcId="{FBF88CA9-1CBD-4AA4-8C27-6A26269F6D0C}" destId="{A3BB310A-2049-4E28-A843-5E8E3D6B840C}" srcOrd="0" destOrd="0" parTransId="{7C30572A-5B20-4D0B-B1DD-767D8813FB3C}" sibTransId="{08B3F914-2F98-46F3-83AF-C1B67B8E0DD3}"/>
    <dgm:cxn modelId="{4E68D30D-E46E-465B-A0FD-8AA2AE6EBF89}" srcId="{198633AE-D62D-450F-A9F3-D92660DAE030}" destId="{F7756B85-8B10-43CB-9A4E-C02B30CF861B}" srcOrd="3" destOrd="0" parTransId="{DA352E28-9C07-42D7-9F11-C20DF2E467D3}" sibTransId="{88F0BFFC-85AE-46E7-9F7E-14566B0E5F08}"/>
    <dgm:cxn modelId="{921D5716-5146-4A9D-A1FC-BAC7051E4C92}" srcId="{198633AE-D62D-450F-A9F3-D92660DAE030}" destId="{7D591BB1-6C84-4331-A991-3002844C575E}" srcOrd="2" destOrd="0" parTransId="{1E14660A-8B2C-4E6E-A2B8-BF3FC08AC416}" sibTransId="{2ADDF481-9AC2-44B6-8877-6CC2DCA31CE1}"/>
    <dgm:cxn modelId="{2455F217-7275-4460-B058-847A17EBB03F}" srcId="{198633AE-D62D-450F-A9F3-D92660DAE030}" destId="{CC0264C9-3ACC-4628-8B6C-2DA5E0E66E96}" srcOrd="6" destOrd="0" parTransId="{9BF78CB8-C407-458F-8348-5AD76975A3A7}" sibTransId="{CC5437B0-1EE2-4D6C-B4C2-2A86C3CB79AC}"/>
    <dgm:cxn modelId="{7BBEED1E-AC4E-425D-A849-9A24E7F358EC}" type="presOf" srcId="{F7756B85-8B10-43CB-9A4E-C02B30CF861B}" destId="{5064E677-E123-4460-9724-1B793610EE35}" srcOrd="0" destOrd="0" presId="urn:microsoft.com/office/officeart/2005/8/layout/vList5"/>
    <dgm:cxn modelId="{65F06320-34C2-4A72-A699-2DDD5532763F}" type="presOf" srcId="{0C97E9C5-07E8-4819-ACCF-35C4870F8EF6}" destId="{2E217FF9-35C6-45A1-8A67-C0C43767C8D7}" srcOrd="0" destOrd="0" presId="urn:microsoft.com/office/officeart/2005/8/layout/vList5"/>
    <dgm:cxn modelId="{0BF64922-0660-42DE-A3C7-56CB5588E51D}" type="presOf" srcId="{CC0264C9-3ACC-4628-8B6C-2DA5E0E66E96}" destId="{663FE2CE-D3AB-4721-98C6-D3AD5B1A940C}" srcOrd="0" destOrd="0" presId="urn:microsoft.com/office/officeart/2005/8/layout/vList5"/>
    <dgm:cxn modelId="{0A6B6325-071D-4076-9950-AD3F406B714D}" type="presOf" srcId="{7810FCF0-5953-492C-8123-118277C3DC31}" destId="{2D4F9190-F6D2-46A7-95EA-1F6F5BFEC395}" srcOrd="0" destOrd="0" presId="urn:microsoft.com/office/officeart/2005/8/layout/vList5"/>
    <dgm:cxn modelId="{5D7EDC2A-093B-472A-90D7-4091C020A5EE}" type="presOf" srcId="{7995FD3F-8705-4AE2-A54E-DF8BD220DD49}" destId="{B45E28E7-6760-48DC-ADBD-F41D4ABC97D0}" srcOrd="0" destOrd="0" presId="urn:microsoft.com/office/officeart/2005/8/layout/vList5"/>
    <dgm:cxn modelId="{9EAC3231-6ADE-4377-B9E9-9A6465B8EE17}" srcId="{0609A1DE-97B8-4FDE-882F-EAD817F2C553}" destId="{1C37AFF3-92E4-4D35-A89C-74830661F4F7}" srcOrd="0" destOrd="0" parTransId="{7B41DAB6-B2C0-4C4E-9173-65E409DB53C2}" sibTransId="{C2FBB75F-6429-4E92-80F9-9C18D9F0E4B8}"/>
    <dgm:cxn modelId="{1147AB3E-54DF-4989-9E70-63E73C9FBC61}" srcId="{198633AE-D62D-450F-A9F3-D92660DAE030}" destId="{0C97E9C5-07E8-4819-ACCF-35C4870F8EF6}" srcOrd="5" destOrd="0" parTransId="{52D5850C-B86D-44F1-A485-DA29ECEEC6D9}" sibTransId="{80D0D62C-B761-4AC9-92E2-DB80F328134A}"/>
    <dgm:cxn modelId="{26520F43-A3AE-46FF-BD69-7BE047E18778}" srcId="{198633AE-D62D-450F-A9F3-D92660DAE030}" destId="{C2D6495A-0DDC-4B40-AE3B-2BD23E91994D}" srcOrd="0" destOrd="0" parTransId="{A7104B98-23F2-4BE8-AD32-C1BE38B8673D}" sibTransId="{2D5C0056-17BA-4631-B67A-96564110540B}"/>
    <dgm:cxn modelId="{B04EA865-4A88-4B2B-9589-FA6938A8E3DD}" type="presOf" srcId="{1C37AFF3-92E4-4D35-A89C-74830661F4F7}" destId="{D4632408-5724-44B7-8928-1AEF1018F6E3}" srcOrd="0" destOrd="0" presId="urn:microsoft.com/office/officeart/2005/8/layout/vList5"/>
    <dgm:cxn modelId="{C7907E69-2890-4F13-93F0-A4A7C9E48AB3}" srcId="{198633AE-D62D-450F-A9F3-D92660DAE030}" destId="{FBF88CA9-1CBD-4AA4-8C27-6A26269F6D0C}" srcOrd="1" destOrd="0" parTransId="{A5A101C0-9A83-4339-9E50-E0625A2ED13D}" sibTransId="{47112CFC-E931-4317-9DEF-48F375E63780}"/>
    <dgm:cxn modelId="{19E9746A-0C91-4E08-8861-5FFECEA9CC74}" srcId="{53F72576-9457-4DB9-B822-842FDA7CCF28}" destId="{76D140EB-ACA4-47FD-A4CA-982C378EF312}" srcOrd="0" destOrd="0" parTransId="{35FA0799-724B-412F-9E6E-032BB903CC25}" sibTransId="{B7CC8FE3-05B4-4A01-82E9-82DE4D6AA99B}"/>
    <dgm:cxn modelId="{23555B71-9D8E-4AF0-9B1D-D9A463FC614D}" srcId="{198633AE-D62D-450F-A9F3-D92660DAE030}" destId="{0609A1DE-97B8-4FDE-882F-EAD817F2C553}" srcOrd="7" destOrd="0" parTransId="{A3BC6D2C-13E9-4B98-9F15-AEF7E2AC02EF}" sibTransId="{285C3166-1379-4D7E-98E8-135475A16DD2}"/>
    <dgm:cxn modelId="{CED85951-902C-40D2-B72F-185998B8F8EA}" srcId="{C2D6495A-0DDC-4B40-AE3B-2BD23E91994D}" destId="{A27990A6-092E-4874-B70C-87E3057B5E79}" srcOrd="0" destOrd="0" parTransId="{34CF1AEB-EBFD-4AB6-ACE3-664F9945171A}" sibTransId="{0A775C9B-B1F9-48AE-9F0D-37C0D04E2C20}"/>
    <dgm:cxn modelId="{BDCF4779-6CF6-484A-B773-2BDFD22EDCCB}" type="presOf" srcId="{198633AE-D62D-450F-A9F3-D92660DAE030}" destId="{2E942480-269B-419B-9E85-50359079BBDC}" srcOrd="0" destOrd="0" presId="urn:microsoft.com/office/officeart/2005/8/layout/vList5"/>
    <dgm:cxn modelId="{D36A8C9C-834B-46BA-B2CA-246D009138FE}" srcId="{7D591BB1-6C84-4331-A991-3002844C575E}" destId="{9B246597-86A2-4719-AE72-80AB39CC8BD0}" srcOrd="0" destOrd="0" parTransId="{7F0E6F7B-738C-498C-8709-A4E7BAC5A60D}" sibTransId="{FFFF9AA5-F2F7-4EEC-B1AF-5C44ADCE1597}"/>
    <dgm:cxn modelId="{3F78E39F-5271-4F4C-B124-3A877246EBF0}" type="presOf" srcId="{A3BB310A-2049-4E28-A843-5E8E3D6B840C}" destId="{05A7347E-51C3-4537-B986-200BF5AA5078}" srcOrd="0" destOrd="0" presId="urn:microsoft.com/office/officeart/2005/8/layout/vList5"/>
    <dgm:cxn modelId="{BEA584A7-F335-4815-BF5E-E79A0C48C5D1}" type="presOf" srcId="{C2D6495A-0DDC-4B40-AE3B-2BD23E91994D}" destId="{E1A49DAD-F675-4B6C-B873-9153E40C131A}" srcOrd="0" destOrd="0" presId="urn:microsoft.com/office/officeart/2005/8/layout/vList5"/>
    <dgm:cxn modelId="{342E99A8-EF82-4BD5-A0DE-9AFF57B733A0}" type="presOf" srcId="{0609A1DE-97B8-4FDE-882F-EAD817F2C553}" destId="{76E7A5CE-EB04-407E-9485-CCB9E5CDC144}" srcOrd="0" destOrd="0" presId="urn:microsoft.com/office/officeart/2005/8/layout/vList5"/>
    <dgm:cxn modelId="{C856AEAD-D1D1-410D-A59D-A8C2CFFA4286}" type="presOf" srcId="{7D591BB1-6C84-4331-A991-3002844C575E}" destId="{18767DE7-04EB-43D7-8A15-472BE77F781D}" srcOrd="0" destOrd="0" presId="urn:microsoft.com/office/officeart/2005/8/layout/vList5"/>
    <dgm:cxn modelId="{1EF62BBC-3EE2-4DF3-99D4-8DE29F508E25}" type="presOf" srcId="{9B246597-86A2-4719-AE72-80AB39CC8BD0}" destId="{A7924A06-B68E-4DE2-B980-5C44FFCA8C95}" srcOrd="0" destOrd="0" presId="urn:microsoft.com/office/officeart/2005/8/layout/vList5"/>
    <dgm:cxn modelId="{8F16E0BD-F0CC-490B-82B8-5E072C515258}" type="presOf" srcId="{53F72576-9457-4DB9-B822-842FDA7CCF28}" destId="{F8099A0D-C286-4B5D-BF64-092BAF92C2DF}" srcOrd="0" destOrd="0" presId="urn:microsoft.com/office/officeart/2005/8/layout/vList5"/>
    <dgm:cxn modelId="{E0C0A9ED-9DA1-4261-A25C-0DF13E6517A2}" type="presOf" srcId="{A27990A6-092E-4874-B70C-87E3057B5E79}" destId="{63C3A0EB-339D-4841-8DCB-4466CF98FF19}" srcOrd="0" destOrd="0" presId="urn:microsoft.com/office/officeart/2005/8/layout/vList5"/>
    <dgm:cxn modelId="{4E3EC1EF-6419-4DFD-8A13-B1F0CDE23073}" srcId="{F7756B85-8B10-43CB-9A4E-C02B30CF861B}" destId="{7995FD3F-8705-4AE2-A54E-DF8BD220DD49}" srcOrd="0" destOrd="0" parTransId="{0406F2FC-B1BE-4618-939C-192C7E3CF47D}" sibTransId="{CEDE6106-96E5-4F42-B54E-65EA406642A7}"/>
    <dgm:cxn modelId="{55B8A5F3-7CAD-4696-807F-C50881EFD7D6}" type="presOf" srcId="{AD7FA70A-B87D-4C07-8B3E-855B979AC52A}" destId="{2EA5A430-B0AD-4204-97B2-4D3553D00386}" srcOrd="0" destOrd="0" presId="urn:microsoft.com/office/officeart/2005/8/layout/vList5"/>
    <dgm:cxn modelId="{7228A3F7-A44D-4F22-B2EB-9F36CF27264E}" srcId="{CC0264C9-3ACC-4628-8B6C-2DA5E0E66E96}" destId="{7810FCF0-5953-492C-8123-118277C3DC31}" srcOrd="0" destOrd="0" parTransId="{0079CB34-646F-4490-AE37-13C4601FC516}" sibTransId="{B7852B89-819B-4385-9022-D768FD12B3F5}"/>
    <dgm:cxn modelId="{C7180AFD-72F1-4D83-9AA0-EBE7DF12A70C}" type="presOf" srcId="{76D140EB-ACA4-47FD-A4CA-982C378EF312}" destId="{7F1A7B9D-19E7-46BB-AF9B-96B8D10AACD1}" srcOrd="0" destOrd="0" presId="urn:microsoft.com/office/officeart/2005/8/layout/vList5"/>
    <dgm:cxn modelId="{1F06A0E6-FE76-4697-89AD-FE89F8BF6A03}" type="presParOf" srcId="{2E942480-269B-419B-9E85-50359079BBDC}" destId="{6C759C46-81EA-411F-8389-266A7EAF1414}" srcOrd="0" destOrd="0" presId="urn:microsoft.com/office/officeart/2005/8/layout/vList5"/>
    <dgm:cxn modelId="{6CF7A873-24DC-4C89-AEC9-3C72E7761363}" type="presParOf" srcId="{6C759C46-81EA-411F-8389-266A7EAF1414}" destId="{E1A49DAD-F675-4B6C-B873-9153E40C131A}" srcOrd="0" destOrd="0" presId="urn:microsoft.com/office/officeart/2005/8/layout/vList5"/>
    <dgm:cxn modelId="{7B0C9B80-4E17-49E0-AF14-9AF9D6C068A9}" type="presParOf" srcId="{6C759C46-81EA-411F-8389-266A7EAF1414}" destId="{63C3A0EB-339D-4841-8DCB-4466CF98FF19}" srcOrd="1" destOrd="0" presId="urn:microsoft.com/office/officeart/2005/8/layout/vList5"/>
    <dgm:cxn modelId="{9235965B-A980-48DC-97B7-6E9CE3A90C90}" type="presParOf" srcId="{2E942480-269B-419B-9E85-50359079BBDC}" destId="{01BC6E77-870A-44C3-8E06-397E3BC173C3}" srcOrd="1" destOrd="0" presId="urn:microsoft.com/office/officeart/2005/8/layout/vList5"/>
    <dgm:cxn modelId="{2CD74083-98A1-4314-83DB-BB5ACB510520}" type="presParOf" srcId="{2E942480-269B-419B-9E85-50359079BBDC}" destId="{448CF9D6-1873-47B9-A322-1A2EC982CC3F}" srcOrd="2" destOrd="0" presId="urn:microsoft.com/office/officeart/2005/8/layout/vList5"/>
    <dgm:cxn modelId="{DCC38E67-58F8-405D-A582-94CF328CA843}" type="presParOf" srcId="{448CF9D6-1873-47B9-A322-1A2EC982CC3F}" destId="{5CF700E5-7EBA-4F8A-A86B-B29CA182F5F1}" srcOrd="0" destOrd="0" presId="urn:microsoft.com/office/officeart/2005/8/layout/vList5"/>
    <dgm:cxn modelId="{5810F1DC-BE45-4F82-989E-750AFBEBBA70}" type="presParOf" srcId="{448CF9D6-1873-47B9-A322-1A2EC982CC3F}" destId="{05A7347E-51C3-4537-B986-200BF5AA5078}" srcOrd="1" destOrd="0" presId="urn:microsoft.com/office/officeart/2005/8/layout/vList5"/>
    <dgm:cxn modelId="{BAFF6137-8BDF-48A1-BF2E-DC98DF24B2D2}" type="presParOf" srcId="{2E942480-269B-419B-9E85-50359079BBDC}" destId="{27183E07-8210-4FBF-8B8C-6A3AA08DE18A}" srcOrd="3" destOrd="0" presId="urn:microsoft.com/office/officeart/2005/8/layout/vList5"/>
    <dgm:cxn modelId="{B993CFE8-FD23-4096-8907-7903862D049D}" type="presParOf" srcId="{2E942480-269B-419B-9E85-50359079BBDC}" destId="{8F7655D5-4611-42D5-A194-C286C4E21A51}" srcOrd="4" destOrd="0" presId="urn:microsoft.com/office/officeart/2005/8/layout/vList5"/>
    <dgm:cxn modelId="{135D68B1-BA07-47CD-87E8-C5895831E1B3}" type="presParOf" srcId="{8F7655D5-4611-42D5-A194-C286C4E21A51}" destId="{18767DE7-04EB-43D7-8A15-472BE77F781D}" srcOrd="0" destOrd="0" presId="urn:microsoft.com/office/officeart/2005/8/layout/vList5"/>
    <dgm:cxn modelId="{18FB5D9D-0498-4C92-8EB5-23241F58C7CD}" type="presParOf" srcId="{8F7655D5-4611-42D5-A194-C286C4E21A51}" destId="{A7924A06-B68E-4DE2-B980-5C44FFCA8C95}" srcOrd="1" destOrd="0" presId="urn:microsoft.com/office/officeart/2005/8/layout/vList5"/>
    <dgm:cxn modelId="{8DD824FD-BB8A-4C16-BBC2-31EB49B7DCD2}" type="presParOf" srcId="{2E942480-269B-419B-9E85-50359079BBDC}" destId="{FF246F7D-603B-440F-9B04-849FE6D7C443}" srcOrd="5" destOrd="0" presId="urn:microsoft.com/office/officeart/2005/8/layout/vList5"/>
    <dgm:cxn modelId="{846391B2-CAA4-4F4D-B10A-514275D55311}" type="presParOf" srcId="{2E942480-269B-419B-9E85-50359079BBDC}" destId="{542E9F23-A59D-4DB2-BD14-FB6975B099A2}" srcOrd="6" destOrd="0" presId="urn:microsoft.com/office/officeart/2005/8/layout/vList5"/>
    <dgm:cxn modelId="{590C8577-0C3E-4040-95B6-64B9FCCDA15E}" type="presParOf" srcId="{542E9F23-A59D-4DB2-BD14-FB6975B099A2}" destId="{5064E677-E123-4460-9724-1B793610EE35}" srcOrd="0" destOrd="0" presId="urn:microsoft.com/office/officeart/2005/8/layout/vList5"/>
    <dgm:cxn modelId="{0F7430F8-E6A5-49C3-985A-139351EA5DBE}" type="presParOf" srcId="{542E9F23-A59D-4DB2-BD14-FB6975B099A2}" destId="{B45E28E7-6760-48DC-ADBD-F41D4ABC97D0}" srcOrd="1" destOrd="0" presId="urn:microsoft.com/office/officeart/2005/8/layout/vList5"/>
    <dgm:cxn modelId="{E92C52B2-C0D3-494E-9E4E-B6F1E1664D45}" type="presParOf" srcId="{2E942480-269B-419B-9E85-50359079BBDC}" destId="{508C2482-DAD3-46EA-A33B-9A40A2A7A47E}" srcOrd="7" destOrd="0" presId="urn:microsoft.com/office/officeart/2005/8/layout/vList5"/>
    <dgm:cxn modelId="{C97E7681-2992-4182-9FBF-AF37B8C89901}" type="presParOf" srcId="{2E942480-269B-419B-9E85-50359079BBDC}" destId="{D9D973B1-4130-4F22-A825-827EB9BFEF99}" srcOrd="8" destOrd="0" presId="urn:microsoft.com/office/officeart/2005/8/layout/vList5"/>
    <dgm:cxn modelId="{48A19AD4-E39C-49CD-BB89-3354654B685E}" type="presParOf" srcId="{D9D973B1-4130-4F22-A825-827EB9BFEF99}" destId="{F8099A0D-C286-4B5D-BF64-092BAF92C2DF}" srcOrd="0" destOrd="0" presId="urn:microsoft.com/office/officeart/2005/8/layout/vList5"/>
    <dgm:cxn modelId="{F2D3B792-8EB9-4CA0-8845-B2DF05913251}" type="presParOf" srcId="{D9D973B1-4130-4F22-A825-827EB9BFEF99}" destId="{7F1A7B9D-19E7-46BB-AF9B-96B8D10AACD1}" srcOrd="1" destOrd="0" presId="urn:microsoft.com/office/officeart/2005/8/layout/vList5"/>
    <dgm:cxn modelId="{87187588-AA54-49E1-9072-B9A2BC021CCA}" type="presParOf" srcId="{2E942480-269B-419B-9E85-50359079BBDC}" destId="{7322D977-CED5-47A1-8C67-45122DD2E6AE}" srcOrd="9" destOrd="0" presId="urn:microsoft.com/office/officeart/2005/8/layout/vList5"/>
    <dgm:cxn modelId="{A90AA252-CC46-4DE1-A092-3038E16F07E6}" type="presParOf" srcId="{2E942480-269B-419B-9E85-50359079BBDC}" destId="{3E910335-91B1-426E-B18D-F0FA266AA46B}" srcOrd="10" destOrd="0" presId="urn:microsoft.com/office/officeart/2005/8/layout/vList5"/>
    <dgm:cxn modelId="{2F6F65B1-38C9-4C26-BDD4-2E6D41D1AC3B}" type="presParOf" srcId="{3E910335-91B1-426E-B18D-F0FA266AA46B}" destId="{2E217FF9-35C6-45A1-8A67-C0C43767C8D7}" srcOrd="0" destOrd="0" presId="urn:microsoft.com/office/officeart/2005/8/layout/vList5"/>
    <dgm:cxn modelId="{0C3CFED0-FA30-428E-9996-6C77F969153A}" type="presParOf" srcId="{3E910335-91B1-426E-B18D-F0FA266AA46B}" destId="{2EA5A430-B0AD-4204-97B2-4D3553D00386}" srcOrd="1" destOrd="0" presId="urn:microsoft.com/office/officeart/2005/8/layout/vList5"/>
    <dgm:cxn modelId="{CF5ABF48-36F1-42D1-94FA-ABFF20DAC6E6}" type="presParOf" srcId="{2E942480-269B-419B-9E85-50359079BBDC}" destId="{958D8CE6-9E4D-4CC0-AB3E-D14BCF8E20E3}" srcOrd="11" destOrd="0" presId="urn:microsoft.com/office/officeart/2005/8/layout/vList5"/>
    <dgm:cxn modelId="{F08640C3-6E21-4B80-B32D-F8DD13F3A370}" type="presParOf" srcId="{2E942480-269B-419B-9E85-50359079BBDC}" destId="{E3785E44-19FD-4B81-87EE-90F8E5441EEE}" srcOrd="12" destOrd="0" presId="urn:microsoft.com/office/officeart/2005/8/layout/vList5"/>
    <dgm:cxn modelId="{931AACED-FCE1-4C07-BDA7-2970E38CF67C}" type="presParOf" srcId="{E3785E44-19FD-4B81-87EE-90F8E5441EEE}" destId="{663FE2CE-D3AB-4721-98C6-D3AD5B1A940C}" srcOrd="0" destOrd="0" presId="urn:microsoft.com/office/officeart/2005/8/layout/vList5"/>
    <dgm:cxn modelId="{F25C4116-B37C-4B02-A380-7320D3D5443E}" type="presParOf" srcId="{E3785E44-19FD-4B81-87EE-90F8E5441EEE}" destId="{2D4F9190-F6D2-46A7-95EA-1F6F5BFEC395}" srcOrd="1" destOrd="0" presId="urn:microsoft.com/office/officeart/2005/8/layout/vList5"/>
    <dgm:cxn modelId="{10068C68-FCDD-4ED1-8512-F3D72D8834CC}" type="presParOf" srcId="{2E942480-269B-419B-9E85-50359079BBDC}" destId="{89C0489B-574F-45A0-B1FF-F33EDA896B83}" srcOrd="13" destOrd="0" presId="urn:microsoft.com/office/officeart/2005/8/layout/vList5"/>
    <dgm:cxn modelId="{F91AAF6D-A6EB-4FE6-98C8-6005F943BE5B}" type="presParOf" srcId="{2E942480-269B-419B-9E85-50359079BBDC}" destId="{03BEF0B6-573E-484C-8CBF-02141022C5D9}" srcOrd="14" destOrd="0" presId="urn:microsoft.com/office/officeart/2005/8/layout/vList5"/>
    <dgm:cxn modelId="{AE83B1B1-28F9-40F1-82C9-9859B267D85A}" type="presParOf" srcId="{03BEF0B6-573E-484C-8CBF-02141022C5D9}" destId="{76E7A5CE-EB04-407E-9485-CCB9E5CDC144}" srcOrd="0" destOrd="0" presId="urn:microsoft.com/office/officeart/2005/8/layout/vList5"/>
    <dgm:cxn modelId="{6B302BBC-20CA-4E46-B737-399CB5A23EE8}" type="presParOf" srcId="{03BEF0B6-573E-484C-8CBF-02141022C5D9}" destId="{D4632408-5724-44B7-8928-1AEF1018F6E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070665-ED02-4AF7-9E56-76E184EBA73D}">
      <dsp:nvSpPr>
        <dsp:cNvPr id="0" name=""/>
        <dsp:cNvSpPr/>
      </dsp:nvSpPr>
      <dsp:spPr>
        <a:xfrm>
          <a:off x="3080" y="587032"/>
          <a:ext cx="2444055" cy="146643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Phân biệt đối tượng chi tiết:</a:t>
          </a:r>
          <a:r>
            <a:rPr lang="en-US" sz="1300" kern="1200"/>
            <a:t> </a:t>
          </a:r>
        </a:p>
        <a:p>
          <a:pPr marL="57150" lvl="1" indent="-57150" algn="l" defTabSz="444500">
            <a:lnSpc>
              <a:spcPct val="90000"/>
            </a:lnSpc>
            <a:spcBef>
              <a:spcPct val="0"/>
            </a:spcBef>
            <a:spcAft>
              <a:spcPct val="15000"/>
            </a:spcAft>
            <a:buChar char="•"/>
          </a:pPr>
          <a:r>
            <a:rPr lang="en-US" sz="1000" kern="1200"/>
            <a:t>Một trong những ưu điểm quan trọng nhất của Semantic Segmentation là khả năng phân biệt đối tượng ở mức pixel. Thay vì chỉ nhận diện đối tượng trong hình ảnh, nó cung cấp thông tin chi tiết về vị trí chính xác của từng pixel và đặc trưng đối tượng.</a:t>
          </a:r>
        </a:p>
      </dsp:txBody>
      <dsp:txXfrm>
        <a:off x="3080" y="587032"/>
        <a:ext cx="2444055" cy="1466433"/>
      </dsp:txXfrm>
    </dsp:sp>
    <dsp:sp modelId="{6E80EA35-B383-4C19-8CE0-489FCD899DD8}">
      <dsp:nvSpPr>
        <dsp:cNvPr id="0" name=""/>
        <dsp:cNvSpPr/>
      </dsp:nvSpPr>
      <dsp:spPr>
        <a:xfrm>
          <a:off x="2691541" y="587032"/>
          <a:ext cx="2444055" cy="1466433"/>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Thông tin ngữ cảnh đầy đủ:</a:t>
          </a:r>
          <a:endParaRPr lang="en-US" sz="1300" kern="1200"/>
        </a:p>
        <a:p>
          <a:pPr marL="57150" lvl="1" indent="-57150" algn="l" defTabSz="444500">
            <a:lnSpc>
              <a:spcPct val="90000"/>
            </a:lnSpc>
            <a:spcBef>
              <a:spcPct val="0"/>
            </a:spcBef>
            <a:spcAft>
              <a:spcPct val="15000"/>
            </a:spcAft>
            <a:buChar char="•"/>
          </a:pPr>
          <a:r>
            <a:rPr lang="en-US" sz="1000" kern="1200"/>
            <a:t>Semantic Segmentation giúp cung cấp thông tin ngữ cảnh đầy đủ cho mỗi phần của hình ảnh. Điều này quan trọng trong việc hiểu rõ môi trường xung quanh và hỗ trợ quyết định tự động, như trong trường hợp của xe tự lái hoặc robot tự hành.</a:t>
          </a:r>
        </a:p>
      </dsp:txBody>
      <dsp:txXfrm>
        <a:off x="2691541" y="587032"/>
        <a:ext cx="2444055" cy="1466433"/>
      </dsp:txXfrm>
    </dsp:sp>
    <dsp:sp modelId="{0E431693-4B83-4460-9B00-C4BEE57140E1}">
      <dsp:nvSpPr>
        <dsp:cNvPr id="0" name=""/>
        <dsp:cNvSpPr/>
      </dsp:nvSpPr>
      <dsp:spPr>
        <a:xfrm>
          <a:off x="5380002" y="587032"/>
          <a:ext cx="2444055" cy="1466433"/>
        </a:xfrm>
        <a:prstGeom prst="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Ứng dụng trong thị giác máy và trí tuệ nhân tạo:</a:t>
          </a:r>
          <a:endParaRPr lang="en-US" sz="1300" kern="1200"/>
        </a:p>
        <a:p>
          <a:pPr marL="57150" lvl="1" indent="-57150" algn="l" defTabSz="444500">
            <a:lnSpc>
              <a:spcPct val="90000"/>
            </a:lnSpc>
            <a:spcBef>
              <a:spcPct val="0"/>
            </a:spcBef>
            <a:spcAft>
              <a:spcPct val="15000"/>
            </a:spcAft>
            <a:buChar char="•"/>
          </a:pPr>
          <a:r>
            <a:rPr lang="en-US" sz="1000" kern="1200"/>
            <a:t>Semantic Segmentation là một công cụ quan trọng trong nhiều ứng dụng, bao gồm nhận diện đối tượng, theo dõi đối tượng, tăng cường thực tế, và nhiều ứng dụng khác trong lĩnh vực thị giác máy và trí tuệ nhân tạo.</a:t>
          </a:r>
        </a:p>
      </dsp:txBody>
      <dsp:txXfrm>
        <a:off x="5380002" y="587032"/>
        <a:ext cx="2444055" cy="1466433"/>
      </dsp:txXfrm>
    </dsp:sp>
    <dsp:sp modelId="{B9511020-83A3-4719-AEB3-1EB290B752F8}">
      <dsp:nvSpPr>
        <dsp:cNvPr id="0" name=""/>
        <dsp:cNvSpPr/>
      </dsp:nvSpPr>
      <dsp:spPr>
        <a:xfrm>
          <a:off x="8068463" y="587032"/>
          <a:ext cx="2444055" cy="1466433"/>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Định vị đối tượng:</a:t>
          </a:r>
          <a:r>
            <a:rPr lang="en-US" sz="1300" kern="1200"/>
            <a:t> </a:t>
          </a:r>
        </a:p>
        <a:p>
          <a:pPr marL="57150" lvl="1" indent="-57150" algn="l" defTabSz="444500">
            <a:lnSpc>
              <a:spcPct val="90000"/>
            </a:lnSpc>
            <a:spcBef>
              <a:spcPct val="0"/>
            </a:spcBef>
            <a:spcAft>
              <a:spcPct val="15000"/>
            </a:spcAft>
            <a:buChar char="•"/>
          </a:pPr>
          <a:r>
            <a:rPr lang="en-US" sz="1000" kern="1200"/>
            <a:t>Khả năng xác định vị trí chính xác của đối tượng trên hình ảnh là quan trọng trong nhiều ứng dụng, từ theo dõi đối tượng đến nhận diện vị trí trong không gian 3D.</a:t>
          </a:r>
        </a:p>
      </dsp:txBody>
      <dsp:txXfrm>
        <a:off x="8068463" y="587032"/>
        <a:ext cx="2444055" cy="1466433"/>
      </dsp:txXfrm>
    </dsp:sp>
    <dsp:sp modelId="{ABEC2BAB-517C-41BC-8861-74768F906CB8}">
      <dsp:nvSpPr>
        <dsp:cNvPr id="0" name=""/>
        <dsp:cNvSpPr/>
      </dsp:nvSpPr>
      <dsp:spPr>
        <a:xfrm>
          <a:off x="1347311" y="2297871"/>
          <a:ext cx="2444055" cy="1466433"/>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Ứng dụng trong y học:</a:t>
          </a:r>
          <a:endParaRPr lang="en-US" sz="1300" kern="1200"/>
        </a:p>
        <a:p>
          <a:pPr marL="57150" lvl="1" indent="-57150" algn="l" defTabSz="444500">
            <a:lnSpc>
              <a:spcPct val="90000"/>
            </a:lnSpc>
            <a:spcBef>
              <a:spcPct val="0"/>
            </a:spcBef>
            <a:spcAft>
              <a:spcPct val="15000"/>
            </a:spcAft>
            <a:buChar char="•"/>
          </a:pPr>
          <a:r>
            <a:rPr lang="en-US" sz="1000" kern="1200"/>
            <a:t>Semantic Segmentation có thể được áp dụng trong lĩnh vực y học để phân định các cấu trúc trong hình ảnh y tế, như xác định biên của các cơ quan nội tạng, khối u, hay các vùng khác trong hình ảnh y khoa.</a:t>
          </a:r>
        </a:p>
      </dsp:txBody>
      <dsp:txXfrm>
        <a:off x="1347311" y="2297871"/>
        <a:ext cx="2444055" cy="1466433"/>
      </dsp:txXfrm>
    </dsp:sp>
    <dsp:sp modelId="{73229279-32D4-49CF-9220-399FADB2190B}">
      <dsp:nvSpPr>
        <dsp:cNvPr id="0" name=""/>
        <dsp:cNvSpPr/>
      </dsp:nvSpPr>
      <dsp:spPr>
        <a:xfrm>
          <a:off x="4035772" y="2297871"/>
          <a:ext cx="2444055" cy="1466433"/>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Tích hợp với hệ thống tự động:</a:t>
          </a:r>
          <a:r>
            <a:rPr lang="en-US" sz="1300" kern="1200"/>
            <a:t> </a:t>
          </a:r>
        </a:p>
        <a:p>
          <a:pPr marL="57150" lvl="1" indent="-57150" algn="l" defTabSz="444500">
            <a:lnSpc>
              <a:spcPct val="90000"/>
            </a:lnSpc>
            <a:spcBef>
              <a:spcPct val="0"/>
            </a:spcBef>
            <a:spcAft>
              <a:spcPct val="15000"/>
            </a:spcAft>
            <a:buChar char="•"/>
          </a:pPr>
          <a:r>
            <a:rPr lang="en-US" sz="1000" kern="1200"/>
            <a:t>Semantic Segmentation có thể tích hợp chặt chẽ với các hệ thống tự động, đặc biệt là trong các lĩnh vực như xe tự lái, robot tự hành, giám sát an ninh, và hệ thống quản lý giao thông.</a:t>
          </a:r>
        </a:p>
      </dsp:txBody>
      <dsp:txXfrm>
        <a:off x="4035772" y="2297871"/>
        <a:ext cx="2444055" cy="1466433"/>
      </dsp:txXfrm>
    </dsp:sp>
    <dsp:sp modelId="{C3F7C493-FCBF-4977-BA14-01E35BA0730D}">
      <dsp:nvSpPr>
        <dsp:cNvPr id="0" name=""/>
        <dsp:cNvSpPr/>
      </dsp:nvSpPr>
      <dsp:spPr>
        <a:xfrm>
          <a:off x="6724233" y="2297871"/>
          <a:ext cx="2444055" cy="1466433"/>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Hỗ trợ trong dự báo và quyết định:</a:t>
          </a:r>
          <a:endParaRPr lang="en-US" sz="1300" kern="1200"/>
        </a:p>
        <a:p>
          <a:pPr marL="57150" lvl="1" indent="-57150" algn="l" defTabSz="444500">
            <a:lnSpc>
              <a:spcPct val="90000"/>
            </a:lnSpc>
            <a:spcBef>
              <a:spcPct val="0"/>
            </a:spcBef>
            <a:spcAft>
              <a:spcPct val="15000"/>
            </a:spcAft>
            <a:buChar char="•"/>
          </a:pPr>
          <a:r>
            <a:rPr lang="en-US" sz="1000" kern="1200"/>
            <a:t>Thông tin chi tiết từ Semantic Segmentation có thể hỗ trợ trong việc dự báo và quyết định tự động, giúp hệ thống hiểu rõ hơn về môi trường và tăng cường khả năng ra quyết định.</a:t>
          </a:r>
        </a:p>
      </dsp:txBody>
      <dsp:txXfrm>
        <a:off x="672423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C3A0EB-339D-4841-8DCB-4466CF98FF19}">
      <dsp:nvSpPr>
        <dsp:cNvPr id="0" name=""/>
        <dsp:cNvSpPr/>
      </dsp:nvSpPr>
      <dsp:spPr>
        <a:xfrm rot="5400000">
          <a:off x="6942177" y="-3104280"/>
          <a:ext cx="416861" cy="6729984"/>
        </a:xfrm>
        <a:prstGeom prst="round2SameRect">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Khi có nhiều đối tượng chồng lấn lên nhau trong hình ảnh, mô hình Semantic Segmentation có thể gặp khó khăn trong việc phân biệt giữa chúng, đặc biệt là nếu các đối tượng này thuộc vào cùng một lớp.</a:t>
          </a:r>
        </a:p>
      </dsp:txBody>
      <dsp:txXfrm rot="-5400000">
        <a:off x="3785616" y="72630"/>
        <a:ext cx="6709635" cy="376163"/>
      </dsp:txXfrm>
    </dsp:sp>
    <dsp:sp modelId="{E1A49DAD-F675-4B6C-B873-9153E40C131A}">
      <dsp:nvSpPr>
        <dsp:cNvPr id="0" name=""/>
        <dsp:cNvSpPr/>
      </dsp:nvSpPr>
      <dsp:spPr>
        <a:xfrm>
          <a:off x="0" y="172"/>
          <a:ext cx="3785616" cy="521076"/>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Khả năng xử lý đối tượng chồng lấn (object occlusion):</a:t>
          </a:r>
          <a:r>
            <a:rPr lang="en-US" sz="1400" kern="1200"/>
            <a:t> </a:t>
          </a:r>
        </a:p>
      </dsp:txBody>
      <dsp:txXfrm>
        <a:off x="25437" y="25609"/>
        <a:ext cx="3734742" cy="470202"/>
      </dsp:txXfrm>
    </dsp:sp>
    <dsp:sp modelId="{05A7347E-51C3-4537-B986-200BF5AA5078}">
      <dsp:nvSpPr>
        <dsp:cNvPr id="0" name=""/>
        <dsp:cNvSpPr/>
      </dsp:nvSpPr>
      <dsp:spPr>
        <a:xfrm rot="5400000">
          <a:off x="6942177" y="-2557150"/>
          <a:ext cx="416861" cy="6729984"/>
        </a:xfrm>
        <a:prstGeom prst="round2SameRect">
          <a:avLst/>
        </a:prstGeom>
        <a:solidFill>
          <a:schemeClr val="accent5">
            <a:tint val="40000"/>
            <a:alpha val="90000"/>
            <a:hueOff val="-962823"/>
            <a:satOff val="-3262"/>
            <a:lumOff val="-418"/>
            <a:alphaOff val="0"/>
          </a:schemeClr>
        </a:solidFill>
        <a:ln w="6350" cap="flat" cmpd="sng" algn="ctr">
          <a:solidFill>
            <a:schemeClr val="accent5">
              <a:tint val="40000"/>
              <a:alpha val="90000"/>
              <a:hueOff val="-962823"/>
              <a:satOff val="-3262"/>
              <a:lumOff val="-41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Các mô hình Semantic Segmentation thường khó khăn khi xác định rõ ràng ranh giới giữa các đối tượng, làm cho kết quả segment không luôn chính xác ở biên giữa các đối tượng.</a:t>
          </a:r>
        </a:p>
      </dsp:txBody>
      <dsp:txXfrm rot="-5400000">
        <a:off x="3785616" y="619760"/>
        <a:ext cx="6709635" cy="376163"/>
      </dsp:txXfrm>
    </dsp:sp>
    <dsp:sp modelId="{5CF700E5-7EBA-4F8A-A86B-B29CA182F5F1}">
      <dsp:nvSpPr>
        <dsp:cNvPr id="0" name=""/>
        <dsp:cNvSpPr/>
      </dsp:nvSpPr>
      <dsp:spPr>
        <a:xfrm>
          <a:off x="0" y="547303"/>
          <a:ext cx="3785616" cy="521076"/>
        </a:xfrm>
        <a:prstGeom prst="roundRect">
          <a:avLst/>
        </a:prstGeom>
        <a:gradFill rotWithShape="0">
          <a:gsLst>
            <a:gs pos="0">
              <a:schemeClr val="accent5">
                <a:hueOff val="-965506"/>
                <a:satOff val="-2488"/>
                <a:lumOff val="-1681"/>
                <a:alphaOff val="0"/>
                <a:satMod val="103000"/>
                <a:lumMod val="102000"/>
                <a:tint val="94000"/>
              </a:schemeClr>
            </a:gs>
            <a:gs pos="50000">
              <a:schemeClr val="accent5">
                <a:hueOff val="-965506"/>
                <a:satOff val="-2488"/>
                <a:lumOff val="-1681"/>
                <a:alphaOff val="0"/>
                <a:satMod val="110000"/>
                <a:lumMod val="100000"/>
                <a:shade val="100000"/>
              </a:schemeClr>
            </a:gs>
            <a:gs pos="100000">
              <a:schemeClr val="accent5">
                <a:hueOff val="-965506"/>
                <a:satOff val="-2488"/>
                <a:lumOff val="-16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Khả năng xử lý biên giữa các đối tượng (object boundaries):</a:t>
          </a:r>
          <a:r>
            <a:rPr lang="en-US" sz="1400" kern="1200"/>
            <a:t> </a:t>
          </a:r>
        </a:p>
      </dsp:txBody>
      <dsp:txXfrm>
        <a:off x="25437" y="572740"/>
        <a:ext cx="3734742" cy="470202"/>
      </dsp:txXfrm>
    </dsp:sp>
    <dsp:sp modelId="{A7924A06-B68E-4DE2-B980-5C44FFCA8C95}">
      <dsp:nvSpPr>
        <dsp:cNvPr id="0" name=""/>
        <dsp:cNvSpPr/>
      </dsp:nvSpPr>
      <dsp:spPr>
        <a:xfrm rot="5400000">
          <a:off x="6942177" y="-2010019"/>
          <a:ext cx="416861" cy="6729984"/>
        </a:xfrm>
        <a:prstGeom prst="round2SameRect">
          <a:avLst/>
        </a:prstGeom>
        <a:solidFill>
          <a:schemeClr val="accent5">
            <a:tint val="40000"/>
            <a:alpha val="90000"/>
            <a:hueOff val="-1925647"/>
            <a:satOff val="-6523"/>
            <a:lumOff val="-837"/>
            <a:alphaOff val="0"/>
          </a:schemeClr>
        </a:solidFill>
        <a:ln w="6350" cap="flat" cmpd="sng" algn="ctr">
          <a:solidFill>
            <a:schemeClr val="accent5">
              <a:tint val="40000"/>
              <a:alpha val="90000"/>
              <a:hueOff val="-1925647"/>
              <a:satOff val="-6523"/>
              <a:lumOff val="-837"/>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Để huấn luyện một mô hình Semantic Segmentation có hiệu suất cao, đôi khi cần một lượng lớn dữ liệu được gán nhãn, điều này có thể là một thách thức đối với các ứng dụng nơi dữ liệu nhãn hiệu khó có được.</a:t>
          </a:r>
        </a:p>
      </dsp:txBody>
      <dsp:txXfrm rot="-5400000">
        <a:off x="3785616" y="1166891"/>
        <a:ext cx="6709635" cy="376163"/>
      </dsp:txXfrm>
    </dsp:sp>
    <dsp:sp modelId="{18767DE7-04EB-43D7-8A15-472BE77F781D}">
      <dsp:nvSpPr>
        <dsp:cNvPr id="0" name=""/>
        <dsp:cNvSpPr/>
      </dsp:nvSpPr>
      <dsp:spPr>
        <a:xfrm>
          <a:off x="0" y="1094434"/>
          <a:ext cx="3785616" cy="521076"/>
        </a:xfrm>
        <a:prstGeom prst="roundRect">
          <a:avLst/>
        </a:prstGeom>
        <a:gradFill rotWithShape="0">
          <a:gsLst>
            <a:gs pos="0">
              <a:schemeClr val="accent5">
                <a:hueOff val="-1931012"/>
                <a:satOff val="-4977"/>
                <a:lumOff val="-3361"/>
                <a:alphaOff val="0"/>
                <a:satMod val="103000"/>
                <a:lumMod val="102000"/>
                <a:tint val="94000"/>
              </a:schemeClr>
            </a:gs>
            <a:gs pos="50000">
              <a:schemeClr val="accent5">
                <a:hueOff val="-1931012"/>
                <a:satOff val="-4977"/>
                <a:lumOff val="-3361"/>
                <a:alphaOff val="0"/>
                <a:satMod val="110000"/>
                <a:lumMod val="100000"/>
                <a:shade val="100000"/>
              </a:schemeClr>
            </a:gs>
            <a:gs pos="100000">
              <a:schemeClr val="accent5">
                <a:hueOff val="-1931012"/>
                <a:satOff val="-4977"/>
                <a:lumOff val="-33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Yêu cầu lượng dữ liệu lớn cho đào tạo:</a:t>
          </a:r>
          <a:r>
            <a:rPr lang="en-US" sz="1400" kern="1200"/>
            <a:t> </a:t>
          </a:r>
        </a:p>
      </dsp:txBody>
      <dsp:txXfrm>
        <a:off x="25437" y="1119871"/>
        <a:ext cx="3734742" cy="470202"/>
      </dsp:txXfrm>
    </dsp:sp>
    <dsp:sp modelId="{B45E28E7-6760-48DC-ADBD-F41D4ABC97D0}">
      <dsp:nvSpPr>
        <dsp:cNvPr id="0" name=""/>
        <dsp:cNvSpPr/>
      </dsp:nvSpPr>
      <dsp:spPr>
        <a:xfrm rot="5400000">
          <a:off x="6942177" y="-1462888"/>
          <a:ext cx="416861" cy="6729984"/>
        </a:xfrm>
        <a:prstGeom prst="round2SameRect">
          <a:avLst/>
        </a:prstGeom>
        <a:solidFill>
          <a:schemeClr val="accent5">
            <a:tint val="40000"/>
            <a:alpha val="90000"/>
            <a:hueOff val="-2888470"/>
            <a:satOff val="-9785"/>
            <a:lumOff val="-1255"/>
            <a:alphaOff val="0"/>
          </a:schemeClr>
        </a:solidFill>
        <a:ln w="6350" cap="flat" cmpd="sng" algn="ctr">
          <a:solidFill>
            <a:schemeClr val="accent5">
              <a:tint val="40000"/>
              <a:alpha val="90000"/>
              <a:hueOff val="-2888470"/>
              <a:satOff val="-9785"/>
              <a:lumOff val="-125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Nếu có lớp đối tượng ít xuất hiện trong tập dữ liệu đào tạo, mô hình có thể gặp khó khăn trong việc nhận diện và phân loại chúng.</a:t>
          </a:r>
        </a:p>
      </dsp:txBody>
      <dsp:txXfrm rot="-5400000">
        <a:off x="3785616" y="1714022"/>
        <a:ext cx="6709635" cy="376163"/>
      </dsp:txXfrm>
    </dsp:sp>
    <dsp:sp modelId="{5064E677-E123-4460-9724-1B793610EE35}">
      <dsp:nvSpPr>
        <dsp:cNvPr id="0" name=""/>
        <dsp:cNvSpPr/>
      </dsp:nvSpPr>
      <dsp:spPr>
        <a:xfrm>
          <a:off x="0" y="1641565"/>
          <a:ext cx="3785616" cy="521076"/>
        </a:xfrm>
        <a:prstGeom prst="roundRect">
          <a:avLst/>
        </a:prstGeom>
        <a:gradFill rotWithShape="0">
          <a:gsLst>
            <a:gs pos="0">
              <a:schemeClr val="accent5">
                <a:hueOff val="-2896518"/>
                <a:satOff val="-7465"/>
                <a:lumOff val="-5042"/>
                <a:alphaOff val="0"/>
                <a:satMod val="103000"/>
                <a:lumMod val="102000"/>
                <a:tint val="94000"/>
              </a:schemeClr>
            </a:gs>
            <a:gs pos="50000">
              <a:schemeClr val="accent5">
                <a:hueOff val="-2896518"/>
                <a:satOff val="-7465"/>
                <a:lumOff val="-5042"/>
                <a:alphaOff val="0"/>
                <a:satMod val="110000"/>
                <a:lumMod val="100000"/>
                <a:shade val="100000"/>
              </a:schemeClr>
            </a:gs>
            <a:gs pos="100000">
              <a:schemeClr val="accent5">
                <a:hueOff val="-2896518"/>
                <a:satOff val="-7465"/>
                <a:lumOff val="-504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Khó khăn với các lớp đối tượng hiếm gặp:</a:t>
          </a:r>
          <a:r>
            <a:rPr lang="en-US" sz="1400" kern="1200"/>
            <a:t> </a:t>
          </a:r>
        </a:p>
      </dsp:txBody>
      <dsp:txXfrm>
        <a:off x="25437" y="1667002"/>
        <a:ext cx="3734742" cy="470202"/>
      </dsp:txXfrm>
    </dsp:sp>
    <dsp:sp modelId="{7F1A7B9D-19E7-46BB-AF9B-96B8D10AACD1}">
      <dsp:nvSpPr>
        <dsp:cNvPr id="0" name=""/>
        <dsp:cNvSpPr/>
      </dsp:nvSpPr>
      <dsp:spPr>
        <a:xfrm rot="5400000">
          <a:off x="6942177" y="-915757"/>
          <a:ext cx="416861" cy="6729984"/>
        </a:xfrm>
        <a:prstGeom prst="round2SameRect">
          <a:avLst/>
        </a:prstGeom>
        <a:solidFill>
          <a:schemeClr val="accent5">
            <a:tint val="40000"/>
            <a:alpha val="90000"/>
            <a:hueOff val="-3851293"/>
            <a:satOff val="-13047"/>
            <a:lumOff val="-1673"/>
            <a:alphaOff val="0"/>
          </a:schemeClr>
        </a:solidFill>
        <a:ln w="6350" cap="flat" cmpd="sng" algn="ctr">
          <a:solidFill>
            <a:schemeClr val="accent5">
              <a:tint val="40000"/>
              <a:alpha val="90000"/>
              <a:hueOff val="-3851293"/>
              <a:satOff val="-13047"/>
              <a:lumOff val="-1673"/>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Nếu dữ liệu đào tạo không đại diện cho mọi trường và điều kiện trong thực tế, mô hình có thể không chính xác khi triển khai trên dữ liệu mới.</a:t>
          </a:r>
        </a:p>
      </dsp:txBody>
      <dsp:txXfrm rot="-5400000">
        <a:off x="3785616" y="2261153"/>
        <a:ext cx="6709635" cy="376163"/>
      </dsp:txXfrm>
    </dsp:sp>
    <dsp:sp modelId="{F8099A0D-C286-4B5D-BF64-092BAF92C2DF}">
      <dsp:nvSpPr>
        <dsp:cNvPr id="0" name=""/>
        <dsp:cNvSpPr/>
      </dsp:nvSpPr>
      <dsp:spPr>
        <a:xfrm>
          <a:off x="0" y="2188695"/>
          <a:ext cx="3785616" cy="521076"/>
        </a:xfrm>
        <a:prstGeom prst="roundRect">
          <a:avLst/>
        </a:prstGeom>
        <a:gradFill rotWithShape="0">
          <a:gsLst>
            <a:gs pos="0">
              <a:schemeClr val="accent5">
                <a:hueOff val="-3862025"/>
                <a:satOff val="-9954"/>
                <a:lumOff val="-6723"/>
                <a:alphaOff val="0"/>
                <a:satMod val="103000"/>
                <a:lumMod val="102000"/>
                <a:tint val="94000"/>
              </a:schemeClr>
            </a:gs>
            <a:gs pos="50000">
              <a:schemeClr val="accent5">
                <a:hueOff val="-3862025"/>
                <a:satOff val="-9954"/>
                <a:lumOff val="-6723"/>
                <a:alphaOff val="0"/>
                <a:satMod val="110000"/>
                <a:lumMod val="100000"/>
                <a:shade val="100000"/>
              </a:schemeClr>
            </a:gs>
            <a:gs pos="100000">
              <a:schemeClr val="accent5">
                <a:hueOff val="-3862025"/>
                <a:satOff val="-9954"/>
                <a:lumOff val="-672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Tính chính xác phụ thuộc vào chất lượng dữ liệu đào tạo:</a:t>
          </a:r>
          <a:endParaRPr lang="en-US" sz="1400" kern="1200"/>
        </a:p>
      </dsp:txBody>
      <dsp:txXfrm>
        <a:off x="25437" y="2214132"/>
        <a:ext cx="3734742" cy="470202"/>
      </dsp:txXfrm>
    </dsp:sp>
    <dsp:sp modelId="{2EA5A430-B0AD-4204-97B2-4D3553D00386}">
      <dsp:nvSpPr>
        <dsp:cNvPr id="0" name=""/>
        <dsp:cNvSpPr/>
      </dsp:nvSpPr>
      <dsp:spPr>
        <a:xfrm rot="5400000">
          <a:off x="6942177" y="-368626"/>
          <a:ext cx="416861" cy="6729984"/>
        </a:xfrm>
        <a:prstGeom prst="round2SameRect">
          <a:avLst/>
        </a:prstGeom>
        <a:solidFill>
          <a:schemeClr val="accent5">
            <a:tint val="40000"/>
            <a:alpha val="90000"/>
            <a:hueOff val="-4814116"/>
            <a:satOff val="-16309"/>
            <a:lumOff val="-2091"/>
            <a:alphaOff val="0"/>
          </a:schemeClr>
        </a:solidFill>
        <a:ln w="6350" cap="flat" cmpd="sng" algn="ctr">
          <a:solidFill>
            <a:schemeClr val="accent5">
              <a:tint val="40000"/>
              <a:alpha val="90000"/>
              <a:hueOff val="-4814116"/>
              <a:satOff val="-16309"/>
              <a:lumOff val="-209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Các mô hình Semantic Segmentation thường đòi hỏi nhiều tài nguyên tính toán, đặc biệt là khi áp dụng cho ảnh có độ phân giải cao hoặc trong thời gian thực.</a:t>
          </a:r>
        </a:p>
      </dsp:txBody>
      <dsp:txXfrm rot="-5400000">
        <a:off x="3785616" y="2808284"/>
        <a:ext cx="6709635" cy="376163"/>
      </dsp:txXfrm>
    </dsp:sp>
    <dsp:sp modelId="{2E217FF9-35C6-45A1-8A67-C0C43767C8D7}">
      <dsp:nvSpPr>
        <dsp:cNvPr id="0" name=""/>
        <dsp:cNvSpPr/>
      </dsp:nvSpPr>
      <dsp:spPr>
        <a:xfrm>
          <a:off x="0" y="2735826"/>
          <a:ext cx="3785616" cy="521076"/>
        </a:xfrm>
        <a:prstGeom prst="roundRect">
          <a:avLst/>
        </a:prstGeom>
        <a:gradFill rotWithShape="0">
          <a:gsLst>
            <a:gs pos="0">
              <a:schemeClr val="accent5">
                <a:hueOff val="-4827531"/>
                <a:satOff val="-12442"/>
                <a:lumOff val="-8404"/>
                <a:alphaOff val="0"/>
                <a:satMod val="103000"/>
                <a:lumMod val="102000"/>
                <a:tint val="94000"/>
              </a:schemeClr>
            </a:gs>
            <a:gs pos="50000">
              <a:schemeClr val="accent5">
                <a:hueOff val="-4827531"/>
                <a:satOff val="-12442"/>
                <a:lumOff val="-8404"/>
                <a:alphaOff val="0"/>
                <a:satMod val="110000"/>
                <a:lumMod val="100000"/>
                <a:shade val="100000"/>
              </a:schemeClr>
            </a:gs>
            <a:gs pos="100000">
              <a:schemeClr val="accent5">
                <a:hueOff val="-4827531"/>
                <a:satOff val="-12442"/>
                <a:lumOff val="-84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Tính toán nặng nề:</a:t>
          </a:r>
          <a:r>
            <a:rPr lang="en-US" sz="1400" kern="1200"/>
            <a:t> </a:t>
          </a:r>
        </a:p>
      </dsp:txBody>
      <dsp:txXfrm>
        <a:off x="25437" y="2761263"/>
        <a:ext cx="3734742" cy="470202"/>
      </dsp:txXfrm>
    </dsp:sp>
    <dsp:sp modelId="{2D4F9190-F6D2-46A7-95EA-1F6F5BFEC395}">
      <dsp:nvSpPr>
        <dsp:cNvPr id="0" name=""/>
        <dsp:cNvSpPr/>
      </dsp:nvSpPr>
      <dsp:spPr>
        <a:xfrm rot="5400000">
          <a:off x="6942177" y="178504"/>
          <a:ext cx="416861" cy="6729984"/>
        </a:xfrm>
        <a:prstGeom prst="round2SameRect">
          <a:avLst/>
        </a:prstGeom>
        <a:solidFill>
          <a:schemeClr val="accent5">
            <a:tint val="40000"/>
            <a:alpha val="90000"/>
            <a:hueOff val="-5776939"/>
            <a:satOff val="-19570"/>
            <a:lumOff val="-2510"/>
            <a:alphaOff val="0"/>
          </a:schemeClr>
        </a:solidFill>
        <a:ln w="6350" cap="flat" cmpd="sng" algn="ctr">
          <a:solidFill>
            <a:schemeClr val="accent5">
              <a:tint val="40000"/>
              <a:alpha val="90000"/>
              <a:hueOff val="-5776939"/>
              <a:satOff val="-19570"/>
              <a:lumOff val="-251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Mô hình huấn luyện trên một tập dữ liệu cụ thể có thể không tổng quát hoá tốt cho các tập dữ liệu khác, đặc biệt là khi có sự khác biệt lớn về điều kiện ánh sáng, góc chụp, hoặc đối tượng.</a:t>
          </a:r>
        </a:p>
      </dsp:txBody>
      <dsp:txXfrm rot="-5400000">
        <a:off x="3785616" y="3355415"/>
        <a:ext cx="6709635" cy="376163"/>
      </dsp:txXfrm>
    </dsp:sp>
    <dsp:sp modelId="{663FE2CE-D3AB-4721-98C6-D3AD5B1A940C}">
      <dsp:nvSpPr>
        <dsp:cNvPr id="0" name=""/>
        <dsp:cNvSpPr/>
      </dsp:nvSpPr>
      <dsp:spPr>
        <a:xfrm>
          <a:off x="0" y="3282957"/>
          <a:ext cx="3785616" cy="521076"/>
        </a:xfrm>
        <a:prstGeom prst="roundRect">
          <a:avLst/>
        </a:prstGeom>
        <a:gradFill rotWithShape="0">
          <a:gsLst>
            <a:gs pos="0">
              <a:schemeClr val="accent5">
                <a:hueOff val="-5793037"/>
                <a:satOff val="-14931"/>
                <a:lumOff val="-10084"/>
                <a:alphaOff val="0"/>
                <a:satMod val="103000"/>
                <a:lumMod val="102000"/>
                <a:tint val="94000"/>
              </a:schemeClr>
            </a:gs>
            <a:gs pos="50000">
              <a:schemeClr val="accent5">
                <a:hueOff val="-5793037"/>
                <a:satOff val="-14931"/>
                <a:lumOff val="-10084"/>
                <a:alphaOff val="0"/>
                <a:satMod val="110000"/>
                <a:lumMod val="100000"/>
                <a:shade val="100000"/>
              </a:schemeClr>
            </a:gs>
            <a:gs pos="100000">
              <a:schemeClr val="accent5">
                <a:hueOff val="-5793037"/>
                <a:satOff val="-14931"/>
                <a:lumOff val="-1008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Khả năng tổng quát hóa:</a:t>
          </a:r>
          <a:r>
            <a:rPr lang="en-US" sz="1400" kern="1200"/>
            <a:t> </a:t>
          </a:r>
        </a:p>
      </dsp:txBody>
      <dsp:txXfrm>
        <a:off x="25437" y="3308394"/>
        <a:ext cx="3734742" cy="470202"/>
      </dsp:txXfrm>
    </dsp:sp>
    <dsp:sp modelId="{D4632408-5724-44B7-8928-1AEF1018F6E3}">
      <dsp:nvSpPr>
        <dsp:cNvPr id="0" name=""/>
        <dsp:cNvSpPr/>
      </dsp:nvSpPr>
      <dsp:spPr>
        <a:xfrm rot="5400000">
          <a:off x="6942177" y="725634"/>
          <a:ext cx="416861" cy="6729984"/>
        </a:xfrm>
        <a:prstGeom prst="round2SameRect">
          <a:avLst/>
        </a:prstGeom>
        <a:solidFill>
          <a:schemeClr val="accent5">
            <a:tint val="40000"/>
            <a:alpha val="90000"/>
            <a:hueOff val="-6739762"/>
            <a:satOff val="-22832"/>
            <a:lumOff val="-2928"/>
            <a:alphaOff val="0"/>
          </a:schemeClr>
        </a:solidFill>
        <a:ln w="6350" cap="flat" cmpd="sng" algn="ctr">
          <a:solidFill>
            <a:schemeClr val="accent5">
              <a:tint val="40000"/>
              <a:alpha val="90000"/>
              <a:hueOff val="-6739762"/>
              <a:satOff val="-22832"/>
              <a:lumOff val="-29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a:t>Một số mô hình có thể thiếu khả năng hiểu ngữ cảnh xung quanh, dẫn đến việc phân loại đối tượng không chính xác trong ngữ cảnh tổng thể.</a:t>
          </a:r>
        </a:p>
      </dsp:txBody>
      <dsp:txXfrm rot="-5400000">
        <a:off x="3785616" y="3902545"/>
        <a:ext cx="6709635" cy="376163"/>
      </dsp:txXfrm>
    </dsp:sp>
    <dsp:sp modelId="{76E7A5CE-EB04-407E-9485-CCB9E5CDC144}">
      <dsp:nvSpPr>
        <dsp:cNvPr id="0" name=""/>
        <dsp:cNvSpPr/>
      </dsp:nvSpPr>
      <dsp:spPr>
        <a:xfrm>
          <a:off x="0" y="3830088"/>
          <a:ext cx="3785616" cy="521076"/>
        </a:xfrm>
        <a:prstGeom prst="roundRect">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kern="1200"/>
            <a:t>Thiếu khả năng hiểu ngữ cảnh:</a:t>
          </a:r>
          <a:endParaRPr lang="en-US" sz="1400" kern="1200"/>
        </a:p>
      </dsp:txBody>
      <dsp:txXfrm>
        <a:off x="25437" y="3855525"/>
        <a:ext cx="3734742" cy="47020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8A5603-BD4A-4C3A-A8B4-0582C02E4C9C}" type="datetimeFigureOut">
              <a:rPr lang="en-US" smtClean="0"/>
              <a:t>12/16/2023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165DF-F87C-45E5-A0CB-D4D6A628D567}" type="slidenum">
              <a:rPr lang="en-US" smtClean="0"/>
              <a:t>‹#›</a:t>
            </a:fld>
            <a:endParaRPr lang="en-US"/>
          </a:p>
        </p:txBody>
      </p:sp>
    </p:spTree>
    <p:extLst>
      <p:ext uri="{BB962C8B-B14F-4D97-AF65-F5344CB8AC3E}">
        <p14:creationId xmlns:p14="http://schemas.microsoft.com/office/powerpoint/2010/main" val="4003167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2E5A4-658D-2693-C905-58CB516DC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ABA02E-7505-20B7-8B4A-1DAA2D4B5B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8E1F9B9-64DA-487C-BA9F-126DA7BFF142}"/>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5" name="Footer Placeholder 4">
            <a:extLst>
              <a:ext uri="{FF2B5EF4-FFF2-40B4-BE49-F238E27FC236}">
                <a16:creationId xmlns:a16="http://schemas.microsoft.com/office/drawing/2014/main" id="{CF5A61CD-75A9-0558-3400-9AEC2E122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92F0BF-9EF8-0236-29CA-F2BE3B7F96C4}"/>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28044223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0C604-6024-E3F2-6D4E-71738BE957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B1DF82-FD75-13F3-D3A2-59B17571F0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ADF61D-1724-A8DD-4ED8-66201C937B8C}"/>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5" name="Footer Placeholder 4">
            <a:extLst>
              <a:ext uri="{FF2B5EF4-FFF2-40B4-BE49-F238E27FC236}">
                <a16:creationId xmlns:a16="http://schemas.microsoft.com/office/drawing/2014/main" id="{31ADDBD8-6024-725A-6CC3-31492CE6B3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34A17-062F-96BE-5DF8-51AF36CA528C}"/>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41751568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F7EADC-9B03-AB5F-CE95-B9AA94B158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5AD488-3851-5C9F-CFCC-BC09A9A830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C852D-C539-D3B0-C632-1FDA2C3C4BD3}"/>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5" name="Footer Placeholder 4">
            <a:extLst>
              <a:ext uri="{FF2B5EF4-FFF2-40B4-BE49-F238E27FC236}">
                <a16:creationId xmlns:a16="http://schemas.microsoft.com/office/drawing/2014/main" id="{78D33F90-65F9-02A0-FE7D-4987CD64C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345C61-6C7B-5CF5-815A-01F041771140}"/>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2097167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034A-B421-1CA1-9BDA-45F3C9EE9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D58BF8-2D4E-EA1F-F29B-C8BFE24EAE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6ABDB5-098F-FA74-3A45-D3D9C03F9EE4}"/>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5" name="Footer Placeholder 4">
            <a:extLst>
              <a:ext uri="{FF2B5EF4-FFF2-40B4-BE49-F238E27FC236}">
                <a16:creationId xmlns:a16="http://schemas.microsoft.com/office/drawing/2014/main" id="{D97318AB-57DE-776C-8EDA-D7C841747B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34EF47-3058-E35F-FAEA-846C938B64A6}"/>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1362187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3662-3A38-0BA3-7862-57290A3D8D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62CB8-E863-6F09-7F2D-709F15AD3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07E601-EA0E-AD6A-726C-1CE1F555B182}"/>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5" name="Footer Placeholder 4">
            <a:extLst>
              <a:ext uri="{FF2B5EF4-FFF2-40B4-BE49-F238E27FC236}">
                <a16:creationId xmlns:a16="http://schemas.microsoft.com/office/drawing/2014/main" id="{451B3A09-5C92-A851-37F4-208578D27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B386E-AC61-D059-44C5-8C62FC280F72}"/>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533936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2C40F-FEC4-9696-464E-43614E5229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A0EA8-0241-FC75-09BE-41B06F9421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4030C3A-19D5-5EFE-CFD0-9541769E9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F0C4E0-7D72-F5D9-F753-2BE7DE28B805}"/>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6" name="Footer Placeholder 5">
            <a:extLst>
              <a:ext uri="{FF2B5EF4-FFF2-40B4-BE49-F238E27FC236}">
                <a16:creationId xmlns:a16="http://schemas.microsoft.com/office/drawing/2014/main" id="{A00339F1-42DD-E8E0-7F4F-79413A9D1F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F12A6D-EEA9-D5BE-AFE5-C549DBB28BC9}"/>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2628155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DCEB-6180-A87B-5BFA-ABA280C85E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4521E8-1BAA-0EBF-05E5-D8C346C05D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A0533-169C-9BD5-0C22-2EF4E600AF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115546-32B8-E561-3AC0-146AD58454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ECD385-459C-0A66-9E27-3E48C5D5C4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20F4F3-4205-4DEB-5D5D-A59F1B0F0BB8}"/>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8" name="Footer Placeholder 7">
            <a:extLst>
              <a:ext uri="{FF2B5EF4-FFF2-40B4-BE49-F238E27FC236}">
                <a16:creationId xmlns:a16="http://schemas.microsoft.com/office/drawing/2014/main" id="{4A3EC840-3C59-AAF2-C3EA-ADEC0CD9FC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C373CF-835F-8740-BDB0-6CE09AC00B22}"/>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27814964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62A1D-D95B-4B3A-0AC4-EAD7EA4E13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42137E-D7FB-D236-8FA6-66EC57A1A300}"/>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4" name="Footer Placeholder 3">
            <a:extLst>
              <a:ext uri="{FF2B5EF4-FFF2-40B4-BE49-F238E27FC236}">
                <a16:creationId xmlns:a16="http://schemas.microsoft.com/office/drawing/2014/main" id="{3F66901D-3DA3-78A7-EFAF-BCE5EC458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3F51A0-6598-496D-962F-7A05BF51A29C}"/>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3678893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552540-7982-3FD8-C6EC-729109AC7C47}"/>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3" name="Footer Placeholder 2">
            <a:extLst>
              <a:ext uri="{FF2B5EF4-FFF2-40B4-BE49-F238E27FC236}">
                <a16:creationId xmlns:a16="http://schemas.microsoft.com/office/drawing/2014/main" id="{FD92B09B-0893-56D6-1A47-596243B342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90C3BA-FE06-C8F1-123D-FFB82077AF2E}"/>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640488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0ECF-E2F8-7979-2231-89468CC89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B54853-C253-7512-0320-C8D3C138A2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3DBD31-78DA-8912-0DBD-083EA66DF5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CF4F4D-CAB9-468B-52A9-4D09B6185006}"/>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6" name="Footer Placeholder 5">
            <a:extLst>
              <a:ext uri="{FF2B5EF4-FFF2-40B4-BE49-F238E27FC236}">
                <a16:creationId xmlns:a16="http://schemas.microsoft.com/office/drawing/2014/main" id="{9FBC1EBF-3DA1-4F80-03D5-03062C7950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0895EF-71FE-48A4-28C7-B0189D41A4D7}"/>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2662315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48DA6-E084-13EC-FB09-6D0D894C1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C7D243-F883-D341-0EAE-F6AFB190E3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9C8124-4A79-05AC-783C-1502EE35C5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E00B7-2487-4135-916B-F1E60209D5E9}"/>
              </a:ext>
            </a:extLst>
          </p:cNvPr>
          <p:cNvSpPr>
            <a:spLocks noGrp="1"/>
          </p:cNvSpPr>
          <p:nvPr>
            <p:ph type="dt" sz="half" idx="10"/>
          </p:nvPr>
        </p:nvSpPr>
        <p:spPr/>
        <p:txBody>
          <a:bodyPr/>
          <a:lstStyle/>
          <a:p>
            <a:fld id="{89B5C999-6D7C-45B6-9D4C-CF10C1040A3F}" type="datetimeFigureOut">
              <a:rPr lang="en-US" smtClean="0"/>
              <a:t>12/16/2023</a:t>
            </a:fld>
            <a:endParaRPr lang="en-US"/>
          </a:p>
        </p:txBody>
      </p:sp>
      <p:sp>
        <p:nvSpPr>
          <p:cNvPr id="6" name="Footer Placeholder 5">
            <a:extLst>
              <a:ext uri="{FF2B5EF4-FFF2-40B4-BE49-F238E27FC236}">
                <a16:creationId xmlns:a16="http://schemas.microsoft.com/office/drawing/2014/main" id="{55129A65-3CCF-AF00-BB86-B0B7F2AAB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D0E1DF-E524-3208-9F17-586185AF3B67}"/>
              </a:ext>
            </a:extLst>
          </p:cNvPr>
          <p:cNvSpPr>
            <a:spLocks noGrp="1"/>
          </p:cNvSpPr>
          <p:nvPr>
            <p:ph type="sldNum" sz="quarter" idx="12"/>
          </p:nvPr>
        </p:nvSpPr>
        <p:spPr/>
        <p:txBody>
          <a:bodyPr/>
          <a:lstStyle/>
          <a:p>
            <a:fld id="{396D81DB-10DE-4FA0-B9F8-37B8D4DF9E75}" type="slidenum">
              <a:rPr lang="en-US" smtClean="0"/>
              <a:t>‹#›</a:t>
            </a:fld>
            <a:endParaRPr lang="en-US"/>
          </a:p>
        </p:txBody>
      </p:sp>
    </p:spTree>
    <p:extLst>
      <p:ext uri="{BB962C8B-B14F-4D97-AF65-F5344CB8AC3E}">
        <p14:creationId xmlns:p14="http://schemas.microsoft.com/office/powerpoint/2010/main" val="2800845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9799DF-133D-3689-F470-33C2921D4A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A908C9-588E-F738-61E3-45CC6058F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EFB39-EDF4-7BBF-64F7-D4913932F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B5C999-6D7C-45B6-9D4C-CF10C1040A3F}" type="datetimeFigureOut">
              <a:rPr lang="en-US" smtClean="0"/>
              <a:t>12/16/2023</a:t>
            </a:fld>
            <a:endParaRPr lang="en-US"/>
          </a:p>
        </p:txBody>
      </p:sp>
      <p:sp>
        <p:nvSpPr>
          <p:cNvPr id="5" name="Footer Placeholder 4">
            <a:extLst>
              <a:ext uri="{FF2B5EF4-FFF2-40B4-BE49-F238E27FC236}">
                <a16:creationId xmlns:a16="http://schemas.microsoft.com/office/drawing/2014/main" id="{1E5753E7-CF49-0959-2453-250D82F87D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D92B194-B2CD-0A03-B94D-28786B7DF2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6D81DB-10DE-4FA0-B9F8-37B8D4DF9E75}" type="slidenum">
              <a:rPr lang="en-US" smtClean="0"/>
              <a:t>‹#›</a:t>
            </a:fld>
            <a:endParaRPr lang="en-US"/>
          </a:p>
        </p:txBody>
      </p:sp>
    </p:spTree>
    <p:extLst>
      <p:ext uri="{BB962C8B-B14F-4D97-AF65-F5344CB8AC3E}">
        <p14:creationId xmlns:p14="http://schemas.microsoft.com/office/powerpoint/2010/main" val="34059746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1505.04597"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2.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4.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png"/><Relationship Id="rId3" Type="http://schemas.openxmlformats.org/officeDocument/2006/relationships/slide" Target="slide10.xml"/><Relationship Id="rId7" Type="http://schemas.openxmlformats.org/officeDocument/2006/relationships/image" Target="../media/image5.png"/><Relationship Id="rId12" Type="http://schemas.openxmlformats.org/officeDocument/2006/relationships/slide" Target="slide4.xml"/><Relationship Id="rId2" Type="http://schemas.openxmlformats.org/officeDocument/2006/relationships/image" Target="../media/image4.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slide" Target="slide14.xml"/><Relationship Id="rId11" Type="http://schemas.openxmlformats.org/officeDocument/2006/relationships/image" Target="../media/image7.png"/><Relationship Id="rId5" Type="http://schemas.openxmlformats.org/officeDocument/2006/relationships/image" Target="../media/image5.png"/><Relationship Id="rId15" Type="http://schemas.openxmlformats.org/officeDocument/2006/relationships/slide" Target="slide12.xml"/><Relationship Id="rId10"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slide" Target="slide16.xml"/><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748312" y="4960758"/>
            <a:ext cx="6796345" cy="1236086"/>
          </a:xfrm>
          <a:noFill/>
        </p:spPr>
        <p:txBody>
          <a:bodyPr anchor="ctr">
            <a:normAutofit/>
          </a:bodyPr>
          <a:lstStyle/>
          <a:p>
            <a:pPr algn="r"/>
            <a:r>
              <a:rPr lang="vi-VN" sz="3800" b="1" i="0" cap="none">
                <a:ln w="22225">
                  <a:solidFill>
                    <a:schemeClr val="accent2"/>
                  </a:solidFill>
                  <a:prstDash val="solid"/>
                </a:ln>
                <a:latin typeface="Söhne"/>
              </a:rPr>
              <a:t>				</a:t>
            </a:r>
            <a:r>
              <a:rPr lang="en-US" sz="3800" b="1" i="0" cap="none">
                <a:ln w="22225">
                  <a:solidFill>
                    <a:schemeClr val="accent2"/>
                  </a:solidFill>
                  <a:prstDash val="solid"/>
                </a:ln>
                <a:latin typeface="Söhne"/>
              </a:rPr>
              <a:t>Computer</a:t>
            </a:r>
            <a:r>
              <a:rPr lang="vi-VN" sz="3800" b="1">
                <a:ln w="22225">
                  <a:solidFill>
                    <a:schemeClr val="accent2"/>
                  </a:solidFill>
                  <a:prstDash val="solid"/>
                </a:ln>
                <a:latin typeface="Söhne"/>
              </a:rPr>
              <a:t> </a:t>
            </a:r>
            <a:r>
              <a:rPr lang="en-US" sz="3800" b="1" i="0" cap="none">
                <a:ln w="22225">
                  <a:solidFill>
                    <a:schemeClr val="accent2"/>
                  </a:solidFill>
                  <a:prstDash val="solid"/>
                </a:ln>
                <a:latin typeface="Söhne"/>
              </a:rPr>
              <a:t>Vision</a:t>
            </a:r>
            <a:endParaRPr lang="en-US" sz="3800" b="1" i="0" cap="none">
              <a:ln w="22225">
                <a:solidFill>
                  <a:schemeClr val="accent2"/>
                </a:solidFill>
                <a:prstDash val="solid"/>
              </a:ln>
              <a:solidFill>
                <a:schemeClr val="bg1"/>
              </a:solidFill>
              <a:latin typeface="Lato" panose="020F0502020204030204" pitchFamily="34" charset="0"/>
            </a:endParaRP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8119869" y="4960758"/>
            <a:ext cx="3323819" cy="1236086"/>
          </a:xfrm>
          <a:noFill/>
        </p:spPr>
        <p:txBody>
          <a:bodyPr anchor="ctr">
            <a:normAutofit/>
          </a:bodyPr>
          <a:lstStyle/>
          <a:p>
            <a:pPr algn="l"/>
            <a:r>
              <a:rPr lang="en-US" b="0" i="0">
                <a:effectLst/>
                <a:latin typeface="Lato" panose="020F0502020204030203" pitchFamily="34" charset="0"/>
              </a:rPr>
              <a:t>Semantic Segmentation</a:t>
            </a: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24975" r="-1" b="-1"/>
          <a:stretch/>
        </p:blipFill>
        <p:spPr>
          <a:xfrm>
            <a:off x="321564" y="294161"/>
            <a:ext cx="11548872" cy="4462272"/>
          </a:xfrm>
          <a:prstGeom prst="rect">
            <a:avLst/>
          </a:prstGeom>
        </p:spPr>
      </p:pic>
      <p:cxnSp>
        <p:nvCxnSpPr>
          <p:cNvPr id="17" name="Straight Connector 16">
            <a:extLst>
              <a:ext uri="{FF2B5EF4-FFF2-40B4-BE49-F238E27FC236}">
                <a16:creationId xmlns:a16="http://schemas.microsoft.com/office/drawing/2014/main" id="{8AD2EEB5-F5B4-4BDA-8293-9A997C12990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827285" y="5121601"/>
            <a:ext cx="0" cy="914400"/>
          </a:xfrm>
          <a:prstGeom prst="line">
            <a:avLst/>
          </a:prstGeom>
          <a:ln w="19050">
            <a:solidFill>
              <a:schemeClr val="tx1">
                <a:lumMod val="65000"/>
                <a:lumOff val="3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700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Rectangle 3">
            <a:extLst>
              <a:ext uri="{FF2B5EF4-FFF2-40B4-BE49-F238E27FC236}">
                <a16:creationId xmlns:a16="http://schemas.microsoft.com/office/drawing/2014/main" id="{FC21AFA9-D4F8-94A7-DB9D-BD39F838F484}"/>
              </a:ext>
            </a:extLst>
          </p:cNvPr>
          <p:cNvSpPr/>
          <p:nvPr/>
        </p:nvSpPr>
        <p:spPr>
          <a:xfrm>
            <a:off x="2555631" y="1441938"/>
            <a:ext cx="7080738" cy="397412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400" b="1" cap="none" spc="0">
                <a:ln w="13462">
                  <a:solidFill>
                    <a:schemeClr val="bg1"/>
                  </a:solidFill>
                  <a:prstDash val="solid"/>
                </a:ln>
                <a:solidFill>
                  <a:schemeClr val="bg1">
                    <a:lumMod val="95000"/>
                    <a:lumOff val="5000"/>
                  </a:schemeClr>
                </a:solidFill>
                <a:effectLst>
                  <a:outerShdw dist="38100" dir="2700000" algn="bl" rotWithShape="0">
                    <a:schemeClr val="accent5"/>
                  </a:outerShdw>
                </a:effectLst>
                <a:latin typeface="+mj-lt"/>
                <a:ea typeface="+mj-ea"/>
                <a:cs typeface="+mj-cs"/>
              </a:rPr>
              <a:t>U-Net là gì?</a:t>
            </a:r>
          </a:p>
        </p:txBody>
      </p:sp>
    </p:spTree>
    <p:extLst>
      <p:ext uri="{BB962C8B-B14F-4D97-AF65-F5344CB8AC3E}">
        <p14:creationId xmlns:p14="http://schemas.microsoft.com/office/powerpoint/2010/main" val="1247496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21AFA9-D4F8-94A7-DB9D-BD39F838F484}"/>
              </a:ext>
            </a:extLst>
          </p:cNvPr>
          <p:cNvSpPr/>
          <p:nvPr/>
        </p:nvSpPr>
        <p:spPr>
          <a:xfrm>
            <a:off x="838200" y="876300"/>
            <a:ext cx="9507747" cy="3614161"/>
          </a:xfrm>
          <a:prstGeom prst="rect">
            <a:avLst/>
          </a:prstGeom>
        </p:spPr>
        <p:txBody>
          <a:bodyPr vert="horz" lIns="91440" tIns="45720" rIns="91440" bIns="45720" rtlCol="0" anchor="t">
            <a:normAutofit/>
          </a:bodyPr>
          <a:lstStyle/>
          <a:p>
            <a:pPr>
              <a:lnSpc>
                <a:spcPct val="90000"/>
              </a:lnSpc>
              <a:spcBef>
                <a:spcPct val="0"/>
              </a:spcBef>
              <a:spcAft>
                <a:spcPts val="600"/>
              </a:spcAft>
            </a:pPr>
            <a:endParaRPr lang="en-US" sz="8000" b="1" kern="1200" cap="none" spc="0">
              <a:ln w="13462">
                <a:solidFill>
                  <a:schemeClr val="bg1"/>
                </a:solidFill>
                <a:prstDash val="solid"/>
              </a:ln>
              <a:gradFill flip="none" rotWithShape="1">
                <a:gsLst>
                  <a:gs pos="840">
                    <a:schemeClr val="accent2"/>
                  </a:gs>
                  <a:gs pos="55000">
                    <a:schemeClr val="accent5">
                      <a:lumMod val="60000"/>
                      <a:lumOff val="40000"/>
                    </a:schemeClr>
                  </a:gs>
                  <a:gs pos="100000">
                    <a:schemeClr val="accent5"/>
                  </a:gs>
                </a:gsLst>
                <a:lin ang="3600000" scaled="0"/>
                <a:tileRect/>
              </a:gradFill>
              <a:effectLst>
                <a:outerShdw dist="38100" dir="2700000" algn="bl" rotWithShape="0">
                  <a:schemeClr val="accent5"/>
                </a:outerShdw>
              </a:effectLst>
              <a:latin typeface="+mj-lt"/>
              <a:ea typeface="+mj-ea"/>
              <a:cs typeface="+mj-cs"/>
            </a:endParaRPr>
          </a:p>
        </p:txBody>
      </p:sp>
      <p:sp>
        <p:nvSpPr>
          <p:cNvPr id="7" name="Rectangle 3">
            <a:extLst>
              <a:ext uri="{FF2B5EF4-FFF2-40B4-BE49-F238E27FC236}">
                <a16:creationId xmlns:a16="http://schemas.microsoft.com/office/drawing/2014/main" id="{DA1199C2-0105-4A68-0AF6-04B299CE3AB2}"/>
              </a:ext>
            </a:extLst>
          </p:cNvPr>
          <p:cNvSpPr>
            <a:spLocks noChangeArrowheads="1"/>
          </p:cNvSpPr>
          <p:nvPr/>
        </p:nvSpPr>
        <p:spPr bwMode="auto">
          <a:xfrm>
            <a:off x="630936" y="2660904"/>
            <a:ext cx="4818888" cy="354787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1700" b="0" i="0" u="none" strike="noStrike" cap="none" normalizeH="0" baseline="0">
                <a:ln>
                  <a:noFill/>
                </a:ln>
                <a:effectLst/>
                <a:latin typeface="+mn-lt"/>
              </a:rPr>
              <a:t>U-Net là một mạng nơ-ron tích chập ban đầu được phát triển để phân đoạn các hình ảnh y sinh. Kiến trúc của nó trông giống như chữ U và do đó có tên là U-Net. Kiến trúc của nó được tạo thành từ hai phần, phần bên trái – trích xuất đặc trưng (encoder) và phần bên phải – giải mã đặc trưng (decoder). Mục đích của encoder là cô đọng thông tin ngữ cảnh trong khi vai trò của decoder là giải mã thông tin, xác định chính xác các đối tượng.           </a:t>
            </a:r>
          </a:p>
        </p:txBody>
      </p:sp>
      <p:pic>
        <p:nvPicPr>
          <p:cNvPr id="8" name="Picture 4">
            <a:extLst>
              <a:ext uri="{FF2B5EF4-FFF2-40B4-BE49-F238E27FC236}">
                <a16:creationId xmlns:a16="http://schemas.microsoft.com/office/drawing/2014/main" id="{FC334F5E-74DA-4F00-377D-20FF3BA2C5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33892" y="1457246"/>
            <a:ext cx="6108192" cy="380758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62696D5-EB93-0D36-96AF-FD5DA8730CD9}"/>
              </a:ext>
            </a:extLst>
          </p:cNvPr>
          <p:cNvSpPr txBox="1"/>
          <p:nvPr/>
        </p:nvSpPr>
        <p:spPr>
          <a:xfrm>
            <a:off x="6361262" y="5264835"/>
            <a:ext cx="5196754" cy="646331"/>
          </a:xfrm>
          <a:prstGeom prst="rect">
            <a:avLst/>
          </a:prstGeom>
          <a:noFill/>
        </p:spPr>
        <p:txBody>
          <a:bodyPr wrap="square" rtlCol="0">
            <a:spAutoFit/>
          </a:bodyPr>
          <a:lstStyle/>
          <a:p>
            <a:r>
              <a:rPr kumimoji="0" lang="en-US" altLang="en-US" sz="1800" b="0" i="0" u="none" strike="noStrike" cap="none" normalizeH="0" baseline="0">
                <a:ln>
                  <a:noFill/>
                </a:ln>
                <a:effectLst/>
                <a:latin typeface="+mn-lt"/>
              </a:rPr>
              <a:t>   </a:t>
            </a:r>
            <a:r>
              <a:rPr kumimoji="0" lang="en-US" altLang="en-US" sz="1800" b="0" i="1" u="none" strike="noStrike" cap="none" normalizeH="0" baseline="0">
                <a:ln>
                  <a:noFill/>
                </a:ln>
                <a:effectLst/>
                <a:latin typeface="+mn-lt"/>
              </a:rPr>
              <a:t>Hình ảnh mô tả kiến trúc U-net – Olaf Ronneberger et. al 2015 (nguồn: </a:t>
            </a:r>
            <a:r>
              <a:rPr kumimoji="0" lang="en-US" altLang="en-US" sz="1800" b="0" i="1" u="none" strike="noStrike" cap="none" normalizeH="0" baseline="0">
                <a:ln>
                  <a:noFill/>
                </a:ln>
                <a:effectLst/>
                <a:latin typeface="+mn-lt"/>
                <a:hlinkClick r:id="rId3"/>
              </a:rPr>
              <a:t>Cornell</a:t>
            </a:r>
            <a:r>
              <a:rPr kumimoji="0" lang="vi-VN" altLang="en-US" sz="1800" b="0" i="1" u="none" strike="noStrike" cap="none" normalizeH="0" baseline="0">
                <a:ln>
                  <a:noFill/>
                </a:ln>
                <a:effectLst/>
                <a:latin typeface="+mn-lt"/>
              </a:rPr>
              <a:t>)</a:t>
            </a:r>
            <a:endParaRPr lang="en-US"/>
          </a:p>
        </p:txBody>
      </p:sp>
      <p:sp>
        <p:nvSpPr>
          <p:cNvPr id="10" name="Rectangle 9">
            <a:extLst>
              <a:ext uri="{FF2B5EF4-FFF2-40B4-BE49-F238E27FC236}">
                <a16:creationId xmlns:a16="http://schemas.microsoft.com/office/drawing/2014/main" id="{01F20C1F-E2F4-C702-26D2-8521B742A007}"/>
              </a:ext>
            </a:extLst>
          </p:cNvPr>
          <p:cNvSpPr/>
          <p:nvPr/>
        </p:nvSpPr>
        <p:spPr>
          <a:xfrm>
            <a:off x="630936" y="2125373"/>
            <a:ext cx="2707487" cy="535531"/>
          </a:xfrm>
          <a:prstGeom prst="rect">
            <a:avLst/>
          </a:prstGeom>
          <a:noFill/>
        </p:spPr>
        <p:txBody>
          <a:bodyPr wrap="square" lIns="91440" tIns="45720" rIns="91440" bIns="45720">
            <a:spAutoFit/>
          </a:body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n-US" sz="3200" b="1" i="0" u="none" strike="noStrike" cap="none" normalizeH="0" baseline="0">
                <a:ln>
                  <a:noFill/>
                </a:ln>
                <a:effectLst/>
                <a:latin typeface="+mn-lt"/>
              </a:rPr>
              <a:t>U-Net</a:t>
            </a:r>
          </a:p>
        </p:txBody>
      </p:sp>
    </p:spTree>
    <p:extLst>
      <p:ext uri="{BB962C8B-B14F-4D97-AF65-F5344CB8AC3E}">
        <p14:creationId xmlns:p14="http://schemas.microsoft.com/office/powerpoint/2010/main" val="4491802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9" name="Freeform: Shape 18">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3464C8-CC3F-CFAD-3915-9C1C9FAFD7FF}"/>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kern="1200">
                <a:solidFill>
                  <a:schemeClr val="tx1"/>
                </a:solidFill>
                <a:latin typeface="+mj-lt"/>
                <a:ea typeface="+mj-ea"/>
                <a:cs typeface="+mj-cs"/>
              </a:rPr>
              <a:t>Kết quả đạt được</a:t>
            </a:r>
          </a:p>
        </p:txBody>
      </p:sp>
      <p:sp>
        <p:nvSpPr>
          <p:cNvPr id="21" name="Rectangle 20">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30269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yellow and purple image&#10;&#10;Description automatically generated">
            <a:extLst>
              <a:ext uri="{FF2B5EF4-FFF2-40B4-BE49-F238E27FC236}">
                <a16:creationId xmlns:a16="http://schemas.microsoft.com/office/drawing/2014/main" id="{08002A58-17B5-6472-ABA9-65E8ADDE83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965795"/>
            <a:ext cx="4824998" cy="1604312"/>
          </a:xfrm>
          <a:prstGeom prst="rect">
            <a:avLst/>
          </a:prstGeom>
        </p:spPr>
      </p:pic>
      <p:cxnSp>
        <p:nvCxnSpPr>
          <p:cNvPr id="23" name="Straight Connector 22">
            <a:extLst>
              <a:ext uri="{FF2B5EF4-FFF2-40B4-BE49-F238E27FC236}">
                <a16:creationId xmlns:a16="http://schemas.microsoft.com/office/drawing/2014/main" id="{B817B4B8-5E01-4B44-BC25-876D56C1214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0"/>
            <a:ext cx="0" cy="32004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cat with yellow and purple squares&#10;&#10;Description automatically generated">
            <a:extLst>
              <a:ext uri="{FF2B5EF4-FFF2-40B4-BE49-F238E27FC236}">
                <a16:creationId xmlns:a16="http://schemas.microsoft.com/office/drawing/2014/main" id="{EE5AC1F2-E606-2BBA-1162-05F1FA11D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23536" y="784713"/>
            <a:ext cx="4824995" cy="1942060"/>
          </a:xfrm>
          <a:prstGeom prst="rect">
            <a:avLst/>
          </a:prstGeom>
        </p:spPr>
      </p:pic>
      <p:cxnSp>
        <p:nvCxnSpPr>
          <p:cNvPr id="25" name="Straight Connector 24">
            <a:extLst>
              <a:ext uri="{FF2B5EF4-FFF2-40B4-BE49-F238E27FC236}">
                <a16:creationId xmlns:a16="http://schemas.microsoft.com/office/drawing/2014/main" id="{D683D1A4-93E5-4A4D-B103-8223A220EB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621742"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0E8ABF4-C289-489E-BEFB-3077F9D9C77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52330" y="3200400"/>
            <a:ext cx="0" cy="3657600"/>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89CFA0-35DD-4943-B365-488C66B9B1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609790" y="3197412"/>
            <a:ext cx="4956048"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88AD040-1A2B-4FB4-A345-7B9F3E5ED9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994133"/>
            <a:ext cx="3602736"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23B704A-724B-41D6-8F33-76939E727D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534400" y="3994133"/>
            <a:ext cx="3657600" cy="1754"/>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A cat with its paw on a stuffed animal&#10;&#10;Description automatically generated">
            <a:extLst>
              <a:ext uri="{FF2B5EF4-FFF2-40B4-BE49-F238E27FC236}">
                <a16:creationId xmlns:a16="http://schemas.microsoft.com/office/drawing/2014/main" id="{869F133F-3674-4CD6-4CB2-D56337ED06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4278" y="4315866"/>
            <a:ext cx="1572585" cy="1947475"/>
          </a:xfrm>
          <a:prstGeom prst="rect">
            <a:avLst/>
          </a:prstGeom>
        </p:spPr>
      </p:pic>
      <p:pic>
        <p:nvPicPr>
          <p:cNvPr id="15" name="Picture 14" descr="A cat lying down and a yellow object&#10;&#10;Description automatically generated">
            <a:extLst>
              <a:ext uri="{FF2B5EF4-FFF2-40B4-BE49-F238E27FC236}">
                <a16:creationId xmlns:a16="http://schemas.microsoft.com/office/drawing/2014/main" id="{05CC6BAC-1417-02B8-1739-48088D8438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0330" y="3965666"/>
            <a:ext cx="4173070" cy="1836150"/>
          </a:xfrm>
          <a:prstGeom prst="rect">
            <a:avLst/>
          </a:prstGeom>
        </p:spPr>
      </p:pic>
      <p:pic>
        <p:nvPicPr>
          <p:cNvPr id="9" name="Picture 8" descr="A purple and yellow outline of a cat&#10;&#10;Description automatically generated">
            <a:extLst>
              <a:ext uri="{FF2B5EF4-FFF2-40B4-BE49-F238E27FC236}">
                <a16:creationId xmlns:a16="http://schemas.microsoft.com/office/drawing/2014/main" id="{8223D203-7F2E-2195-5A8C-D76FB50DA1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4064" y="4391873"/>
            <a:ext cx="2674468" cy="1751776"/>
          </a:xfrm>
          <a:prstGeom prst="rect">
            <a:avLst/>
          </a:prstGeom>
        </p:spPr>
      </p:pic>
    </p:spTree>
    <p:extLst>
      <p:ext uri="{BB962C8B-B14F-4D97-AF65-F5344CB8AC3E}">
        <p14:creationId xmlns:p14="http://schemas.microsoft.com/office/powerpoint/2010/main" val="2051234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Rectangle 1">
            <a:extLst>
              <a:ext uri="{FF2B5EF4-FFF2-40B4-BE49-F238E27FC236}">
                <a16:creationId xmlns:a16="http://schemas.microsoft.com/office/drawing/2014/main" id="{979527C8-A2CF-1870-DD3F-F98B575160F2}"/>
              </a:ext>
            </a:extLst>
          </p:cNvPr>
          <p:cNvSpPr/>
          <p:nvPr/>
        </p:nvSpPr>
        <p:spPr>
          <a:xfrm>
            <a:off x="1524000" y="929452"/>
            <a:ext cx="9144000" cy="252673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600" b="0" kern="1200" cap="none" spc="0">
                <a:ln w="0"/>
                <a:solidFill>
                  <a:srgbClr val="FFFFFF"/>
                </a:solidFill>
                <a:effectLst>
                  <a:reflection blurRad="6350" stA="53000" endA="300" endPos="35500" dir="5400000" sy="-90000" algn="bl" rotWithShape="0"/>
                </a:effectLst>
                <a:latin typeface="+mj-lt"/>
                <a:ea typeface="+mj-ea"/>
                <a:cs typeface="+mj-cs"/>
              </a:rPr>
              <a:t>Ưu điểm</a:t>
            </a:r>
          </a:p>
        </p:txBody>
      </p:sp>
      <p:sp>
        <p:nvSpPr>
          <p:cNvPr id="11"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38083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3C35C6A-BBE9-788A-A4EF-CA096FD8F150}"/>
              </a:ext>
            </a:extLst>
          </p:cNvPr>
          <p:cNvPicPr>
            <a:picLocks noChangeAspect="1"/>
          </p:cNvPicPr>
          <p:nvPr/>
        </p:nvPicPr>
        <p:blipFill rotWithShape="1">
          <a:blip r:embed="rId2">
            <a:alphaModFix amt="35000"/>
          </a:blip>
          <a:srcRect t="6250"/>
          <a:stretch/>
        </p:blipFill>
        <p:spPr>
          <a:xfrm>
            <a:off x="20" y="10"/>
            <a:ext cx="12191980" cy="6857990"/>
          </a:xfrm>
          <a:prstGeom prst="rect">
            <a:avLst/>
          </a:prstGeom>
        </p:spPr>
      </p:pic>
      <p:graphicFrame>
        <p:nvGraphicFramePr>
          <p:cNvPr id="15" name="TextBox 3">
            <a:extLst>
              <a:ext uri="{FF2B5EF4-FFF2-40B4-BE49-F238E27FC236}">
                <a16:creationId xmlns:a16="http://schemas.microsoft.com/office/drawing/2014/main" id="{8B0EB9CD-376A-3EB7-E345-312867119332}"/>
              </a:ext>
            </a:extLst>
          </p:cNvPr>
          <p:cNvGraphicFramePr/>
          <p:nvPr>
            <p:extLst>
              <p:ext uri="{D42A27DB-BD31-4B8C-83A1-F6EECF244321}">
                <p14:modId xmlns:p14="http://schemas.microsoft.com/office/powerpoint/2010/main" val="9607637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84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7F4F1C-8D3D-4EC1-B72D-A0470A5A0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D1E3DD61-64DB-46AD-B249-E273CD86B05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296011"/>
            <a:ext cx="12192000" cy="3561989"/>
            <a:chOff x="0" y="3296011"/>
            <a:chExt cx="12192000" cy="3561989"/>
          </a:xfrm>
          <a:effectLst>
            <a:outerShdw blurRad="254000" dist="152400" dir="16200000" rotWithShape="0">
              <a:prstClr val="black">
                <a:alpha val="10000"/>
              </a:prstClr>
            </a:outerShdw>
          </a:effectLst>
        </p:grpSpPr>
        <p:grpSp>
          <p:nvGrpSpPr>
            <p:cNvPr id="10" name="Group 9">
              <a:extLst>
                <a:ext uri="{FF2B5EF4-FFF2-40B4-BE49-F238E27FC236}">
                  <a16:creationId xmlns:a16="http://schemas.microsoft.com/office/drawing/2014/main" id="{0D7053D3-590A-4E94-B092-C96EAF744C3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0" y="3681702"/>
              <a:ext cx="12192000" cy="3176298"/>
              <a:chOff x="0" y="3681702"/>
              <a:chExt cx="12192000" cy="3176298"/>
            </a:xfrm>
          </p:grpSpPr>
          <p:sp>
            <p:nvSpPr>
              <p:cNvPr id="14" name="Freeform: Shape 13">
                <a:extLst>
                  <a:ext uri="{FF2B5EF4-FFF2-40B4-BE49-F238E27FC236}">
                    <a16:creationId xmlns:a16="http://schemas.microsoft.com/office/drawing/2014/main" id="{2EB67199-6FF0-4DED-89D1-BAEA95F9F5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A0BEEB-C008-4150-A935-C6AAF537DA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681702"/>
                <a:ext cx="12192000" cy="3176298"/>
              </a:xfrm>
              <a:custGeom>
                <a:avLst/>
                <a:gdLst>
                  <a:gd name="connsiteX0" fmla="*/ 12192000 w 12192000"/>
                  <a:gd name="connsiteY0" fmla="*/ 0 h 3176298"/>
                  <a:gd name="connsiteX1" fmla="*/ 12192000 w 12192000"/>
                  <a:gd name="connsiteY1" fmla="*/ 3176298 h 3176298"/>
                  <a:gd name="connsiteX2" fmla="*/ 0 w 12192000"/>
                  <a:gd name="connsiteY2" fmla="*/ 3176298 h 3176298"/>
                  <a:gd name="connsiteX3" fmla="*/ 0 w 12192000"/>
                  <a:gd name="connsiteY3" fmla="*/ 2264980 h 3176298"/>
                  <a:gd name="connsiteX4" fmla="*/ 544 w 12192000"/>
                  <a:gd name="connsiteY4" fmla="*/ 2264980 h 3176298"/>
                  <a:gd name="connsiteX5" fmla="*/ 544 w 12192000"/>
                  <a:gd name="connsiteY5" fmla="*/ 2392219 h 3176298"/>
                  <a:gd name="connsiteX6" fmla="*/ 61197 w 12192000"/>
                  <a:gd name="connsiteY6" fmla="*/ 2387448 h 3176298"/>
                  <a:gd name="connsiteX7" fmla="*/ 119613 w 12192000"/>
                  <a:gd name="connsiteY7" fmla="*/ 2369945 h 3176298"/>
                  <a:gd name="connsiteX8" fmla="*/ 172384 w 12192000"/>
                  <a:gd name="connsiteY8" fmla="*/ 2347084 h 3176298"/>
                  <a:gd name="connsiteX9" fmla="*/ 274873 w 12192000"/>
                  <a:gd name="connsiteY9" fmla="*/ 2336988 h 3176298"/>
                  <a:gd name="connsiteX10" fmla="*/ 307259 w 12192000"/>
                  <a:gd name="connsiteY10" fmla="*/ 2331461 h 3176298"/>
                  <a:gd name="connsiteX11" fmla="*/ 394511 w 12192000"/>
                  <a:gd name="connsiteY11" fmla="*/ 2308601 h 3176298"/>
                  <a:gd name="connsiteX12" fmla="*/ 494337 w 12192000"/>
                  <a:gd name="connsiteY12" fmla="*/ 2268213 h 3176298"/>
                  <a:gd name="connsiteX13" fmla="*/ 546917 w 12192000"/>
                  <a:gd name="connsiteY13" fmla="*/ 2283264 h 3176298"/>
                  <a:gd name="connsiteX14" fmla="*/ 730754 w 12192000"/>
                  <a:gd name="connsiteY14" fmla="*/ 2240780 h 3176298"/>
                  <a:gd name="connsiteX15" fmla="*/ 785432 w 12192000"/>
                  <a:gd name="connsiteY15" fmla="*/ 2218682 h 3176298"/>
                  <a:gd name="connsiteX16" fmla="*/ 801053 w 12192000"/>
                  <a:gd name="connsiteY16" fmla="*/ 2204013 h 3176298"/>
                  <a:gd name="connsiteX17" fmla="*/ 858205 w 12192000"/>
                  <a:gd name="connsiteY17" fmla="*/ 2169532 h 3176298"/>
                  <a:gd name="connsiteX18" fmla="*/ 949646 w 12192000"/>
                  <a:gd name="connsiteY18" fmla="*/ 2157340 h 3176298"/>
                  <a:gd name="connsiteX19" fmla="*/ 960887 w 12192000"/>
                  <a:gd name="connsiteY19" fmla="*/ 2150099 h 3176298"/>
                  <a:gd name="connsiteX20" fmla="*/ 977653 w 12192000"/>
                  <a:gd name="connsiteY20" fmla="*/ 2138480 h 3176298"/>
                  <a:gd name="connsiteX21" fmla="*/ 1071762 w 12192000"/>
                  <a:gd name="connsiteY21" fmla="*/ 2117905 h 3176298"/>
                  <a:gd name="connsiteX22" fmla="*/ 1092527 w 12192000"/>
                  <a:gd name="connsiteY22" fmla="*/ 2111428 h 3176298"/>
                  <a:gd name="connsiteX23" fmla="*/ 1109865 w 12192000"/>
                  <a:gd name="connsiteY23" fmla="*/ 2100568 h 3176298"/>
                  <a:gd name="connsiteX24" fmla="*/ 1162823 w 12192000"/>
                  <a:gd name="connsiteY24" fmla="*/ 2075613 h 3176298"/>
                  <a:gd name="connsiteX25" fmla="*/ 1206641 w 12192000"/>
                  <a:gd name="connsiteY25" fmla="*/ 2074851 h 3176298"/>
                  <a:gd name="connsiteX26" fmla="*/ 1267411 w 12192000"/>
                  <a:gd name="connsiteY26" fmla="*/ 2060753 h 3176298"/>
                  <a:gd name="connsiteX27" fmla="*/ 1380762 w 12192000"/>
                  <a:gd name="connsiteY27" fmla="*/ 2046847 h 3176298"/>
                  <a:gd name="connsiteX28" fmla="*/ 1404006 w 12192000"/>
                  <a:gd name="connsiteY28" fmla="*/ 2038844 h 3176298"/>
                  <a:gd name="connsiteX29" fmla="*/ 1544598 w 12192000"/>
                  <a:gd name="connsiteY29" fmla="*/ 2000932 h 3176298"/>
                  <a:gd name="connsiteX30" fmla="*/ 1657188 w 12192000"/>
                  <a:gd name="connsiteY30" fmla="*/ 2001697 h 3176298"/>
                  <a:gd name="connsiteX31" fmla="*/ 1665950 w 12192000"/>
                  <a:gd name="connsiteY31" fmla="*/ 2003411 h 3176298"/>
                  <a:gd name="connsiteX32" fmla="*/ 1709006 w 12192000"/>
                  <a:gd name="connsiteY32" fmla="*/ 2015983 h 3176298"/>
                  <a:gd name="connsiteX33" fmla="*/ 1775684 w 12192000"/>
                  <a:gd name="connsiteY33" fmla="*/ 2012555 h 3176298"/>
                  <a:gd name="connsiteX34" fmla="*/ 1821596 w 12192000"/>
                  <a:gd name="connsiteY34" fmla="*/ 1995218 h 3176298"/>
                  <a:gd name="connsiteX35" fmla="*/ 1878748 w 12192000"/>
                  <a:gd name="connsiteY35" fmla="*/ 1994457 h 3176298"/>
                  <a:gd name="connsiteX36" fmla="*/ 1944092 w 12192000"/>
                  <a:gd name="connsiteY36" fmla="*/ 2005315 h 3176298"/>
                  <a:gd name="connsiteX37" fmla="*/ 1973429 w 12192000"/>
                  <a:gd name="connsiteY37" fmla="*/ 2007601 h 3176298"/>
                  <a:gd name="connsiteX38" fmla="*/ 2054013 w 12192000"/>
                  <a:gd name="connsiteY38" fmla="*/ 2030082 h 3176298"/>
                  <a:gd name="connsiteX39" fmla="*/ 2102021 w 12192000"/>
                  <a:gd name="connsiteY39" fmla="*/ 2024557 h 3176298"/>
                  <a:gd name="connsiteX40" fmla="*/ 2149267 w 12192000"/>
                  <a:gd name="connsiteY40" fmla="*/ 2009697 h 3176298"/>
                  <a:gd name="connsiteX41" fmla="*/ 2179556 w 12192000"/>
                  <a:gd name="connsiteY41" fmla="*/ 1995409 h 3176298"/>
                  <a:gd name="connsiteX42" fmla="*/ 2240710 w 12192000"/>
                  <a:gd name="connsiteY42" fmla="*/ 1985312 h 3176298"/>
                  <a:gd name="connsiteX43" fmla="*/ 2251948 w 12192000"/>
                  <a:gd name="connsiteY43" fmla="*/ 1986836 h 3176298"/>
                  <a:gd name="connsiteX44" fmla="*/ 2434456 w 12192000"/>
                  <a:gd name="connsiteY44" fmla="*/ 1999410 h 3176298"/>
                  <a:gd name="connsiteX45" fmla="*/ 2506847 w 12192000"/>
                  <a:gd name="connsiteY45" fmla="*/ 2019603 h 3176298"/>
                  <a:gd name="connsiteX46" fmla="*/ 2522279 w 12192000"/>
                  <a:gd name="connsiteY46" fmla="*/ 2022080 h 3176298"/>
                  <a:gd name="connsiteX47" fmla="*/ 2676398 w 12192000"/>
                  <a:gd name="connsiteY47" fmla="*/ 2044751 h 3176298"/>
                  <a:gd name="connsiteX48" fmla="*/ 2693543 w 12192000"/>
                  <a:gd name="connsiteY48" fmla="*/ 2045703 h 3176298"/>
                  <a:gd name="connsiteX49" fmla="*/ 2741360 w 12192000"/>
                  <a:gd name="connsiteY49" fmla="*/ 2041701 h 3176298"/>
                  <a:gd name="connsiteX50" fmla="*/ 2854140 w 12192000"/>
                  <a:gd name="connsiteY50" fmla="*/ 2082851 h 3176298"/>
                  <a:gd name="connsiteX51" fmla="*/ 2967110 w 12192000"/>
                  <a:gd name="connsiteY51" fmla="*/ 2096949 h 3176298"/>
                  <a:gd name="connsiteX52" fmla="*/ 3029216 w 12192000"/>
                  <a:gd name="connsiteY52" fmla="*/ 2096757 h 3176298"/>
                  <a:gd name="connsiteX53" fmla="*/ 3073604 w 12192000"/>
                  <a:gd name="connsiteY53" fmla="*/ 2106856 h 3176298"/>
                  <a:gd name="connsiteX54" fmla="*/ 3182763 w 12192000"/>
                  <a:gd name="connsiteY54" fmla="*/ 2137527 h 3176298"/>
                  <a:gd name="connsiteX55" fmla="*/ 3234202 w 12192000"/>
                  <a:gd name="connsiteY55" fmla="*/ 2142289 h 3176298"/>
                  <a:gd name="connsiteX56" fmla="*/ 3288877 w 12192000"/>
                  <a:gd name="connsiteY56" fmla="*/ 2152578 h 3176298"/>
                  <a:gd name="connsiteX57" fmla="*/ 3424135 w 12192000"/>
                  <a:gd name="connsiteY57" fmla="*/ 2198680 h 3176298"/>
                  <a:gd name="connsiteX58" fmla="*/ 3534629 w 12192000"/>
                  <a:gd name="connsiteY58" fmla="*/ 2196013 h 3176298"/>
                  <a:gd name="connsiteX59" fmla="*/ 3605116 w 12192000"/>
                  <a:gd name="connsiteY59" fmla="*/ 2196583 h 3176298"/>
                  <a:gd name="connsiteX60" fmla="*/ 3689131 w 12192000"/>
                  <a:gd name="connsiteY60" fmla="*/ 2211824 h 3176298"/>
                  <a:gd name="connsiteX61" fmla="*/ 3757902 w 12192000"/>
                  <a:gd name="connsiteY61" fmla="*/ 2234114 h 3176298"/>
                  <a:gd name="connsiteX62" fmla="*/ 3852966 w 12192000"/>
                  <a:gd name="connsiteY62" fmla="*/ 2251831 h 3176298"/>
                  <a:gd name="connsiteX63" fmla="*/ 3947648 w 12192000"/>
                  <a:gd name="connsiteY63" fmla="*/ 2285932 h 3176298"/>
                  <a:gd name="connsiteX64" fmla="*/ 4013753 w 12192000"/>
                  <a:gd name="connsiteY64" fmla="*/ 2312031 h 3176298"/>
                  <a:gd name="connsiteX65" fmla="*/ 4105766 w 12192000"/>
                  <a:gd name="connsiteY65" fmla="*/ 2335082 h 3176298"/>
                  <a:gd name="connsiteX66" fmla="*/ 4246551 w 12192000"/>
                  <a:gd name="connsiteY66" fmla="*/ 2351274 h 3176298"/>
                  <a:gd name="connsiteX67" fmla="*/ 4311323 w 12192000"/>
                  <a:gd name="connsiteY67" fmla="*/ 2352991 h 3176298"/>
                  <a:gd name="connsiteX68" fmla="*/ 4413817 w 12192000"/>
                  <a:gd name="connsiteY68" fmla="*/ 2390899 h 3176298"/>
                  <a:gd name="connsiteX69" fmla="*/ 4457632 w 12192000"/>
                  <a:gd name="connsiteY69" fmla="*/ 2409188 h 3176298"/>
                  <a:gd name="connsiteX70" fmla="*/ 4497068 w 12192000"/>
                  <a:gd name="connsiteY70" fmla="*/ 2393947 h 3176298"/>
                  <a:gd name="connsiteX71" fmla="*/ 4522596 w 12192000"/>
                  <a:gd name="connsiteY71" fmla="*/ 2376421 h 3176298"/>
                  <a:gd name="connsiteX72" fmla="*/ 4603368 w 12192000"/>
                  <a:gd name="connsiteY72" fmla="*/ 2391282 h 3176298"/>
                  <a:gd name="connsiteX73" fmla="*/ 4689098 w 12192000"/>
                  <a:gd name="connsiteY73" fmla="*/ 2406903 h 3176298"/>
                  <a:gd name="connsiteX74" fmla="*/ 4719697 w 12192000"/>
                  <a:gd name="connsiteY74" fmla="*/ 2413428 h 3176298"/>
                  <a:gd name="connsiteX75" fmla="*/ 4726469 w 12192000"/>
                  <a:gd name="connsiteY75" fmla="*/ 2414298 h 3176298"/>
                  <a:gd name="connsiteX76" fmla="*/ 4785776 w 12192000"/>
                  <a:gd name="connsiteY76" fmla="*/ 2414298 h 3176298"/>
                  <a:gd name="connsiteX77" fmla="*/ 4788661 w 12192000"/>
                  <a:gd name="connsiteY77" fmla="*/ 2414047 h 3176298"/>
                  <a:gd name="connsiteX78" fmla="*/ 4827024 w 12192000"/>
                  <a:gd name="connsiteY78" fmla="*/ 2408999 h 3176298"/>
                  <a:gd name="connsiteX79" fmla="*/ 4887415 w 12192000"/>
                  <a:gd name="connsiteY79" fmla="*/ 2405570 h 3176298"/>
                  <a:gd name="connsiteX80" fmla="*/ 4936184 w 12192000"/>
                  <a:gd name="connsiteY80" fmla="*/ 2395853 h 3176298"/>
                  <a:gd name="connsiteX81" fmla="*/ 4953328 w 12192000"/>
                  <a:gd name="connsiteY81" fmla="*/ 2390138 h 3176298"/>
                  <a:gd name="connsiteX82" fmla="*/ 5089162 w 12192000"/>
                  <a:gd name="connsiteY82" fmla="*/ 2345560 h 3176298"/>
                  <a:gd name="connsiteX83" fmla="*/ 5234326 w 12192000"/>
                  <a:gd name="connsiteY83" fmla="*/ 2309935 h 3176298"/>
                  <a:gd name="connsiteX84" fmla="*/ 5328438 w 12192000"/>
                  <a:gd name="connsiteY84" fmla="*/ 2332416 h 3176298"/>
                  <a:gd name="connsiteX85" fmla="*/ 5363491 w 12192000"/>
                  <a:gd name="connsiteY85" fmla="*/ 2332034 h 3176298"/>
                  <a:gd name="connsiteX86" fmla="*/ 5524660 w 12192000"/>
                  <a:gd name="connsiteY86" fmla="*/ 2337178 h 3176298"/>
                  <a:gd name="connsiteX87" fmla="*/ 5553045 w 12192000"/>
                  <a:gd name="connsiteY87" fmla="*/ 2342701 h 3176298"/>
                  <a:gd name="connsiteX88" fmla="*/ 5706401 w 12192000"/>
                  <a:gd name="connsiteY88" fmla="*/ 2320032 h 3176298"/>
                  <a:gd name="connsiteX89" fmla="*/ 5762029 w 12192000"/>
                  <a:gd name="connsiteY89" fmla="*/ 2316221 h 3176298"/>
                  <a:gd name="connsiteX90" fmla="*/ 5813276 w 12192000"/>
                  <a:gd name="connsiteY90" fmla="*/ 2309935 h 3176298"/>
                  <a:gd name="connsiteX91" fmla="*/ 5884906 w 12192000"/>
                  <a:gd name="connsiteY91" fmla="*/ 2308411 h 3176298"/>
                  <a:gd name="connsiteX92" fmla="*/ 5959204 w 12192000"/>
                  <a:gd name="connsiteY92" fmla="*/ 2311269 h 3176298"/>
                  <a:gd name="connsiteX93" fmla="*/ 6042072 w 12192000"/>
                  <a:gd name="connsiteY93" fmla="*/ 2310697 h 3176298"/>
                  <a:gd name="connsiteX94" fmla="*/ 6074842 w 12192000"/>
                  <a:gd name="connsiteY94" fmla="*/ 2305745 h 3176298"/>
                  <a:gd name="connsiteX95" fmla="*/ 6163425 w 12192000"/>
                  <a:gd name="connsiteY95" fmla="*/ 2309172 h 3176298"/>
                  <a:gd name="connsiteX96" fmla="*/ 6209909 w 12192000"/>
                  <a:gd name="connsiteY96" fmla="*/ 2303459 h 3176298"/>
                  <a:gd name="connsiteX97" fmla="*/ 6286493 w 12192000"/>
                  <a:gd name="connsiteY97" fmla="*/ 2302315 h 3176298"/>
                  <a:gd name="connsiteX98" fmla="*/ 6311449 w 12192000"/>
                  <a:gd name="connsiteY98" fmla="*/ 2300980 h 3176298"/>
                  <a:gd name="connsiteX99" fmla="*/ 6333739 w 12192000"/>
                  <a:gd name="connsiteY99" fmla="*/ 2300218 h 3176298"/>
                  <a:gd name="connsiteX100" fmla="*/ 6410131 w 12192000"/>
                  <a:gd name="connsiteY100" fmla="*/ 2315841 h 3176298"/>
                  <a:gd name="connsiteX101" fmla="*/ 6477951 w 12192000"/>
                  <a:gd name="connsiteY101" fmla="*/ 2316793 h 3176298"/>
                  <a:gd name="connsiteX102" fmla="*/ 6596828 w 12192000"/>
                  <a:gd name="connsiteY102" fmla="*/ 2329368 h 3176298"/>
                  <a:gd name="connsiteX103" fmla="*/ 6623118 w 12192000"/>
                  <a:gd name="connsiteY103" fmla="*/ 2324985 h 3176298"/>
                  <a:gd name="connsiteX104" fmla="*/ 6705417 w 12192000"/>
                  <a:gd name="connsiteY104" fmla="*/ 2323272 h 3176298"/>
                  <a:gd name="connsiteX105" fmla="*/ 6752283 w 12192000"/>
                  <a:gd name="connsiteY105" fmla="*/ 2321937 h 3176298"/>
                  <a:gd name="connsiteX106" fmla="*/ 6810195 w 12192000"/>
                  <a:gd name="connsiteY106" fmla="*/ 2331082 h 3176298"/>
                  <a:gd name="connsiteX107" fmla="*/ 6910782 w 12192000"/>
                  <a:gd name="connsiteY107" fmla="*/ 2350512 h 3176298"/>
                  <a:gd name="connsiteX108" fmla="*/ 6937263 w 12192000"/>
                  <a:gd name="connsiteY108" fmla="*/ 2353561 h 3176298"/>
                  <a:gd name="connsiteX109" fmla="*/ 6985653 w 12192000"/>
                  <a:gd name="connsiteY109" fmla="*/ 2362897 h 3176298"/>
                  <a:gd name="connsiteX110" fmla="*/ 6994415 w 12192000"/>
                  <a:gd name="connsiteY110" fmla="*/ 2364611 h 3176298"/>
                  <a:gd name="connsiteX111" fmla="*/ 7068141 w 12192000"/>
                  <a:gd name="connsiteY111" fmla="*/ 2388234 h 3176298"/>
                  <a:gd name="connsiteX112" fmla="*/ 7106432 w 12192000"/>
                  <a:gd name="connsiteY112" fmla="*/ 2390138 h 3176298"/>
                  <a:gd name="connsiteX113" fmla="*/ 7216547 w 12192000"/>
                  <a:gd name="connsiteY113" fmla="*/ 2390330 h 3176298"/>
                  <a:gd name="connsiteX114" fmla="*/ 7263220 w 12192000"/>
                  <a:gd name="connsiteY114" fmla="*/ 2386709 h 3176298"/>
                  <a:gd name="connsiteX115" fmla="*/ 7375428 w 12192000"/>
                  <a:gd name="connsiteY115" fmla="*/ 2372803 h 3176298"/>
                  <a:gd name="connsiteX116" fmla="*/ 7445916 w 12192000"/>
                  <a:gd name="connsiteY116" fmla="*/ 2365945 h 3176298"/>
                  <a:gd name="connsiteX117" fmla="*/ 7526880 w 12192000"/>
                  <a:gd name="connsiteY117" fmla="*/ 2355084 h 3176298"/>
                  <a:gd name="connsiteX118" fmla="*/ 7619655 w 12192000"/>
                  <a:gd name="connsiteY118" fmla="*/ 2348226 h 3176298"/>
                  <a:gd name="connsiteX119" fmla="*/ 7788636 w 12192000"/>
                  <a:gd name="connsiteY119" fmla="*/ 2327461 h 3176298"/>
                  <a:gd name="connsiteX120" fmla="*/ 7952280 w 12192000"/>
                  <a:gd name="connsiteY120" fmla="*/ 2305935 h 3176298"/>
                  <a:gd name="connsiteX121" fmla="*/ 8019339 w 12192000"/>
                  <a:gd name="connsiteY121" fmla="*/ 2286884 h 3176298"/>
                  <a:gd name="connsiteX122" fmla="*/ 8137835 w 12192000"/>
                  <a:gd name="connsiteY122" fmla="*/ 2259832 h 3176298"/>
                  <a:gd name="connsiteX123" fmla="*/ 8189651 w 12192000"/>
                  <a:gd name="connsiteY123" fmla="*/ 2243639 h 3176298"/>
                  <a:gd name="connsiteX124" fmla="*/ 8313671 w 12192000"/>
                  <a:gd name="connsiteY124" fmla="*/ 2209920 h 3176298"/>
                  <a:gd name="connsiteX125" fmla="*/ 8459979 w 12192000"/>
                  <a:gd name="connsiteY125" fmla="*/ 2158864 h 3176298"/>
                  <a:gd name="connsiteX126" fmla="*/ 8516369 w 12192000"/>
                  <a:gd name="connsiteY126" fmla="*/ 2144003 h 3176298"/>
                  <a:gd name="connsiteX127" fmla="*/ 8657726 w 12192000"/>
                  <a:gd name="connsiteY127" fmla="*/ 2106284 h 3176298"/>
                  <a:gd name="connsiteX128" fmla="*/ 8711448 w 12192000"/>
                  <a:gd name="connsiteY128" fmla="*/ 2098664 h 3176298"/>
                  <a:gd name="connsiteX129" fmla="*/ 8772219 w 12192000"/>
                  <a:gd name="connsiteY129" fmla="*/ 2082280 h 3176298"/>
                  <a:gd name="connsiteX130" fmla="*/ 8845565 w 12192000"/>
                  <a:gd name="connsiteY130" fmla="*/ 2053705 h 3176298"/>
                  <a:gd name="connsiteX131" fmla="*/ 8967871 w 12192000"/>
                  <a:gd name="connsiteY131" fmla="*/ 2011221 h 3176298"/>
                  <a:gd name="connsiteX132" fmla="*/ 9015878 w 12192000"/>
                  <a:gd name="connsiteY132" fmla="*/ 2001124 h 3176298"/>
                  <a:gd name="connsiteX133" fmla="*/ 9234579 w 12192000"/>
                  <a:gd name="connsiteY133" fmla="*/ 1935209 h 3176298"/>
                  <a:gd name="connsiteX134" fmla="*/ 9346597 w 12192000"/>
                  <a:gd name="connsiteY134" fmla="*/ 1896917 h 3176298"/>
                  <a:gd name="connsiteX135" fmla="*/ 9416321 w 12192000"/>
                  <a:gd name="connsiteY135" fmla="*/ 1880724 h 3176298"/>
                  <a:gd name="connsiteX136" fmla="*/ 9477283 w 12192000"/>
                  <a:gd name="connsiteY136" fmla="*/ 1856149 h 3176298"/>
                  <a:gd name="connsiteX137" fmla="*/ 9666265 w 12192000"/>
                  <a:gd name="connsiteY137" fmla="*/ 1787186 h 3176298"/>
                  <a:gd name="connsiteX138" fmla="*/ 9754088 w 12192000"/>
                  <a:gd name="connsiteY138" fmla="*/ 1741464 h 3176298"/>
                  <a:gd name="connsiteX139" fmla="*/ 9899446 w 12192000"/>
                  <a:gd name="connsiteY139" fmla="*/ 1656880 h 3176298"/>
                  <a:gd name="connsiteX140" fmla="*/ 9993175 w 12192000"/>
                  <a:gd name="connsiteY140" fmla="*/ 1576487 h 3176298"/>
                  <a:gd name="connsiteX141" fmla="*/ 10044230 w 12192000"/>
                  <a:gd name="connsiteY141" fmla="*/ 1540480 h 3176298"/>
                  <a:gd name="connsiteX142" fmla="*/ 10131863 w 12192000"/>
                  <a:gd name="connsiteY142" fmla="*/ 1485613 h 3176298"/>
                  <a:gd name="connsiteX143" fmla="*/ 10242357 w 12192000"/>
                  <a:gd name="connsiteY143" fmla="*/ 1410555 h 3176298"/>
                  <a:gd name="connsiteX144" fmla="*/ 10363709 w 12192000"/>
                  <a:gd name="connsiteY144" fmla="*/ 1359499 h 3176298"/>
                  <a:gd name="connsiteX145" fmla="*/ 10428291 w 12192000"/>
                  <a:gd name="connsiteY145" fmla="*/ 1314920 h 3176298"/>
                  <a:gd name="connsiteX146" fmla="*/ 10490969 w 12192000"/>
                  <a:gd name="connsiteY146" fmla="*/ 1267104 h 3176298"/>
                  <a:gd name="connsiteX147" fmla="*/ 10523354 w 12192000"/>
                  <a:gd name="connsiteY147" fmla="*/ 1238337 h 3176298"/>
                  <a:gd name="connsiteX148" fmla="*/ 10590031 w 12192000"/>
                  <a:gd name="connsiteY148" fmla="*/ 1191664 h 3176298"/>
                  <a:gd name="connsiteX149" fmla="*/ 10656519 w 12192000"/>
                  <a:gd name="connsiteY149" fmla="*/ 1156038 h 3176298"/>
                  <a:gd name="connsiteX150" fmla="*/ 10703573 w 12192000"/>
                  <a:gd name="connsiteY150" fmla="*/ 1120603 h 3176298"/>
                  <a:gd name="connsiteX151" fmla="*/ 10764534 w 12192000"/>
                  <a:gd name="connsiteY151" fmla="*/ 1067643 h 3176298"/>
                  <a:gd name="connsiteX152" fmla="*/ 10850453 w 12192000"/>
                  <a:gd name="connsiteY152" fmla="*/ 1014301 h 3176298"/>
                  <a:gd name="connsiteX153" fmla="*/ 10929704 w 12192000"/>
                  <a:gd name="connsiteY153" fmla="*/ 980201 h 3176298"/>
                  <a:gd name="connsiteX154" fmla="*/ 10967423 w 12192000"/>
                  <a:gd name="connsiteY154" fmla="*/ 930289 h 3176298"/>
                  <a:gd name="connsiteX155" fmla="*/ 11058869 w 12192000"/>
                  <a:gd name="connsiteY155" fmla="*/ 838084 h 3176298"/>
                  <a:gd name="connsiteX156" fmla="*/ 11172600 w 12192000"/>
                  <a:gd name="connsiteY156" fmla="*/ 762834 h 3176298"/>
                  <a:gd name="connsiteX157" fmla="*/ 11275283 w 12192000"/>
                  <a:gd name="connsiteY157" fmla="*/ 673676 h 3176298"/>
                  <a:gd name="connsiteX158" fmla="*/ 11320623 w 12192000"/>
                  <a:gd name="connsiteY158" fmla="*/ 639195 h 3176298"/>
                  <a:gd name="connsiteX159" fmla="*/ 11374346 w 12192000"/>
                  <a:gd name="connsiteY159" fmla="*/ 601664 h 3176298"/>
                  <a:gd name="connsiteX160" fmla="*/ 11448453 w 12192000"/>
                  <a:gd name="connsiteY160" fmla="*/ 567755 h 3176298"/>
                  <a:gd name="connsiteX161" fmla="*/ 11532275 w 12192000"/>
                  <a:gd name="connsiteY161" fmla="*/ 522605 h 3176298"/>
                  <a:gd name="connsiteX162" fmla="*/ 11562947 w 12192000"/>
                  <a:gd name="connsiteY162" fmla="*/ 486598 h 3176298"/>
                  <a:gd name="connsiteX163" fmla="*/ 11672489 w 12192000"/>
                  <a:gd name="connsiteY163" fmla="*/ 335337 h 3176298"/>
                  <a:gd name="connsiteX164" fmla="*/ 11821656 w 12192000"/>
                  <a:gd name="connsiteY164" fmla="*/ 207889 h 3176298"/>
                  <a:gd name="connsiteX165" fmla="*/ 11986443 w 12192000"/>
                  <a:gd name="connsiteY165" fmla="*/ 104824 h 3176298"/>
                  <a:gd name="connsiteX166" fmla="*/ 12026448 w 12192000"/>
                  <a:gd name="connsiteY166" fmla="*/ 88821 h 3176298"/>
                  <a:gd name="connsiteX167" fmla="*/ 12160947 w 12192000"/>
                  <a:gd name="connsiteY167" fmla="*/ 28621 h 3176298"/>
                  <a:gd name="connsiteX168" fmla="*/ 12192000 w 12192000"/>
                  <a:gd name="connsiteY168" fmla="*/ 0 h 317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Lst>
                <a:rect l="l" t="t" r="r" b="b"/>
                <a:pathLst>
                  <a:path w="12192000" h="3176298">
                    <a:moveTo>
                      <a:pt x="12192000" y="0"/>
                    </a:moveTo>
                    <a:lnTo>
                      <a:pt x="12192000" y="3176298"/>
                    </a:lnTo>
                    <a:lnTo>
                      <a:pt x="0" y="3176298"/>
                    </a:lnTo>
                    <a:lnTo>
                      <a:pt x="0" y="2264980"/>
                    </a:lnTo>
                    <a:lnTo>
                      <a:pt x="544" y="2264980"/>
                    </a:lnTo>
                    <a:lnTo>
                      <a:pt x="544" y="2392219"/>
                    </a:lnTo>
                    <a:lnTo>
                      <a:pt x="61197" y="2387448"/>
                    </a:lnTo>
                    <a:cubicBezTo>
                      <a:pt x="80794" y="2382137"/>
                      <a:pt x="99990" y="2374707"/>
                      <a:pt x="119613" y="2369945"/>
                    </a:cubicBezTo>
                    <a:cubicBezTo>
                      <a:pt x="137898" y="2365563"/>
                      <a:pt x="155046" y="2355466"/>
                      <a:pt x="172384" y="2347084"/>
                    </a:cubicBezTo>
                    <a:cubicBezTo>
                      <a:pt x="205529" y="2331082"/>
                      <a:pt x="240965" y="2341178"/>
                      <a:pt x="274873" y="2336988"/>
                    </a:cubicBezTo>
                    <a:cubicBezTo>
                      <a:pt x="285732" y="2335653"/>
                      <a:pt x="296590" y="2334130"/>
                      <a:pt x="307259" y="2331461"/>
                    </a:cubicBezTo>
                    <a:cubicBezTo>
                      <a:pt x="336408" y="2324413"/>
                      <a:pt x="366127" y="2318317"/>
                      <a:pt x="394511" y="2308601"/>
                    </a:cubicBezTo>
                    <a:cubicBezTo>
                      <a:pt x="426709" y="2297743"/>
                      <a:pt x="457572" y="2283264"/>
                      <a:pt x="494337" y="2268213"/>
                    </a:cubicBezTo>
                    <a:cubicBezTo>
                      <a:pt x="507102" y="2272024"/>
                      <a:pt x="526724" y="2282312"/>
                      <a:pt x="546917" y="2283264"/>
                    </a:cubicBezTo>
                    <a:cubicBezTo>
                      <a:pt x="611880" y="2286503"/>
                      <a:pt x="672650" y="2268786"/>
                      <a:pt x="730754" y="2240780"/>
                    </a:cubicBezTo>
                    <a:cubicBezTo>
                      <a:pt x="748471" y="2232399"/>
                      <a:pt x="767524" y="2226874"/>
                      <a:pt x="785432" y="2218682"/>
                    </a:cubicBezTo>
                    <a:cubicBezTo>
                      <a:pt x="791717" y="2215826"/>
                      <a:pt x="799909" y="2209730"/>
                      <a:pt x="801053" y="2204013"/>
                    </a:cubicBezTo>
                    <a:cubicBezTo>
                      <a:pt x="807719" y="2170866"/>
                      <a:pt x="832486" y="2171436"/>
                      <a:pt x="858205" y="2169532"/>
                    </a:cubicBezTo>
                    <a:cubicBezTo>
                      <a:pt x="888877" y="2167247"/>
                      <a:pt x="919165" y="2161912"/>
                      <a:pt x="949646" y="2157340"/>
                    </a:cubicBezTo>
                    <a:cubicBezTo>
                      <a:pt x="953648" y="2156768"/>
                      <a:pt x="957266" y="2152768"/>
                      <a:pt x="960887" y="2150099"/>
                    </a:cubicBezTo>
                    <a:cubicBezTo>
                      <a:pt x="966411" y="2146099"/>
                      <a:pt x="971554" y="2140003"/>
                      <a:pt x="977653" y="2138480"/>
                    </a:cubicBezTo>
                    <a:cubicBezTo>
                      <a:pt x="1008894" y="2131049"/>
                      <a:pt x="1040327" y="2124763"/>
                      <a:pt x="1071762" y="2117905"/>
                    </a:cubicBezTo>
                    <a:cubicBezTo>
                      <a:pt x="1078810" y="2116380"/>
                      <a:pt x="1086048" y="2114476"/>
                      <a:pt x="1092527" y="2111428"/>
                    </a:cubicBezTo>
                    <a:cubicBezTo>
                      <a:pt x="1098623" y="2108570"/>
                      <a:pt x="1103767" y="2103616"/>
                      <a:pt x="1109865" y="2100568"/>
                    </a:cubicBezTo>
                    <a:cubicBezTo>
                      <a:pt x="1126437" y="2092378"/>
                      <a:pt x="1143394" y="2084757"/>
                      <a:pt x="1162823" y="2075613"/>
                    </a:cubicBezTo>
                    <a:cubicBezTo>
                      <a:pt x="1173681" y="2092757"/>
                      <a:pt x="1188354" y="2083041"/>
                      <a:pt x="1206641" y="2074851"/>
                    </a:cubicBezTo>
                    <a:cubicBezTo>
                      <a:pt x="1225310" y="2066468"/>
                      <a:pt x="1246837" y="2063801"/>
                      <a:pt x="1267411" y="2060753"/>
                    </a:cubicBezTo>
                    <a:cubicBezTo>
                      <a:pt x="1305132" y="2055228"/>
                      <a:pt x="1343044" y="2051799"/>
                      <a:pt x="1380762" y="2046847"/>
                    </a:cubicBezTo>
                    <a:cubicBezTo>
                      <a:pt x="1388765" y="2045703"/>
                      <a:pt x="1397909" y="2043608"/>
                      <a:pt x="1404006" y="2038844"/>
                    </a:cubicBezTo>
                    <a:cubicBezTo>
                      <a:pt x="1445725" y="2006839"/>
                      <a:pt x="1496403" y="1997887"/>
                      <a:pt x="1544598" y="2000932"/>
                    </a:cubicBezTo>
                    <a:cubicBezTo>
                      <a:pt x="1582510" y="2003220"/>
                      <a:pt x="1619658" y="2004935"/>
                      <a:pt x="1657188" y="2001697"/>
                    </a:cubicBezTo>
                    <a:cubicBezTo>
                      <a:pt x="1660046" y="2001505"/>
                      <a:pt x="1663856" y="2001887"/>
                      <a:pt x="1665950" y="2003411"/>
                    </a:cubicBezTo>
                    <a:cubicBezTo>
                      <a:pt x="1678904" y="2013507"/>
                      <a:pt x="1692431" y="2014269"/>
                      <a:pt x="1709006" y="2015983"/>
                    </a:cubicBezTo>
                    <a:cubicBezTo>
                      <a:pt x="1732439" y="2018461"/>
                      <a:pt x="1753965" y="2016745"/>
                      <a:pt x="1775684" y="2012555"/>
                    </a:cubicBezTo>
                    <a:cubicBezTo>
                      <a:pt x="1791496" y="2009507"/>
                      <a:pt x="1807497" y="2003220"/>
                      <a:pt x="1821596" y="1995218"/>
                    </a:cubicBezTo>
                    <a:cubicBezTo>
                      <a:pt x="1841216" y="1983978"/>
                      <a:pt x="1860079" y="1979597"/>
                      <a:pt x="1878748" y="1994457"/>
                    </a:cubicBezTo>
                    <a:cubicBezTo>
                      <a:pt x="1898940" y="2010269"/>
                      <a:pt x="1921800" y="2004745"/>
                      <a:pt x="1944092" y="2005315"/>
                    </a:cubicBezTo>
                    <a:cubicBezTo>
                      <a:pt x="1953806" y="2005507"/>
                      <a:pt x="1964094" y="2005124"/>
                      <a:pt x="1973429" y="2007601"/>
                    </a:cubicBezTo>
                    <a:cubicBezTo>
                      <a:pt x="2000479" y="2014651"/>
                      <a:pt x="2026581" y="2025320"/>
                      <a:pt x="2054013" y="2030082"/>
                    </a:cubicBezTo>
                    <a:cubicBezTo>
                      <a:pt x="2069254" y="2032747"/>
                      <a:pt x="2086208" y="2027986"/>
                      <a:pt x="2102021" y="2024557"/>
                    </a:cubicBezTo>
                    <a:cubicBezTo>
                      <a:pt x="2118023" y="2020937"/>
                      <a:pt x="2133834" y="2015413"/>
                      <a:pt x="2149267" y="2009697"/>
                    </a:cubicBezTo>
                    <a:cubicBezTo>
                      <a:pt x="2159743" y="2005887"/>
                      <a:pt x="2171173" y="2002267"/>
                      <a:pt x="2179556" y="1995409"/>
                    </a:cubicBezTo>
                    <a:cubicBezTo>
                      <a:pt x="2198608" y="1979788"/>
                      <a:pt x="2218229" y="1977120"/>
                      <a:pt x="2240710" y="1985312"/>
                    </a:cubicBezTo>
                    <a:cubicBezTo>
                      <a:pt x="2244137" y="1986647"/>
                      <a:pt x="2248138" y="1986647"/>
                      <a:pt x="2251948" y="1986836"/>
                    </a:cubicBezTo>
                    <a:cubicBezTo>
                      <a:pt x="2312915" y="1990836"/>
                      <a:pt x="2373874" y="1993314"/>
                      <a:pt x="2434456" y="1999410"/>
                    </a:cubicBezTo>
                    <a:cubicBezTo>
                      <a:pt x="2459029" y="2001887"/>
                      <a:pt x="2482652" y="2012745"/>
                      <a:pt x="2506847" y="2019603"/>
                    </a:cubicBezTo>
                    <a:cubicBezTo>
                      <a:pt x="2511800" y="2020937"/>
                      <a:pt x="2517327" y="2023033"/>
                      <a:pt x="2522279" y="2022080"/>
                    </a:cubicBezTo>
                    <a:cubicBezTo>
                      <a:pt x="2576191" y="2012555"/>
                      <a:pt x="2626677" y="2026461"/>
                      <a:pt x="2676398" y="2044751"/>
                    </a:cubicBezTo>
                    <a:cubicBezTo>
                      <a:pt x="2681540" y="2046656"/>
                      <a:pt x="2687827" y="2046084"/>
                      <a:pt x="2693543" y="2045703"/>
                    </a:cubicBezTo>
                    <a:cubicBezTo>
                      <a:pt x="2709548" y="2044370"/>
                      <a:pt x="2726882" y="2037701"/>
                      <a:pt x="2741360" y="2041701"/>
                    </a:cubicBezTo>
                    <a:cubicBezTo>
                      <a:pt x="2779842" y="2052753"/>
                      <a:pt x="2817943" y="2066087"/>
                      <a:pt x="2854140" y="2082851"/>
                    </a:cubicBezTo>
                    <a:cubicBezTo>
                      <a:pt x="2890910" y="2099805"/>
                      <a:pt x="2925008" y="2114095"/>
                      <a:pt x="2967110" y="2096949"/>
                    </a:cubicBezTo>
                    <a:cubicBezTo>
                      <a:pt x="2985016" y="2089709"/>
                      <a:pt x="3008639" y="2094853"/>
                      <a:pt x="3029216" y="2096757"/>
                    </a:cubicBezTo>
                    <a:cubicBezTo>
                      <a:pt x="3044264" y="2098282"/>
                      <a:pt x="3058743" y="2106856"/>
                      <a:pt x="3073604" y="2106856"/>
                    </a:cubicBezTo>
                    <a:cubicBezTo>
                      <a:pt x="3113231" y="2106856"/>
                      <a:pt x="3148472" y="2116953"/>
                      <a:pt x="3182763" y="2137527"/>
                    </a:cubicBezTo>
                    <a:cubicBezTo>
                      <a:pt x="3196102" y="2145528"/>
                      <a:pt x="3216867" y="2140193"/>
                      <a:pt x="3234202" y="2142289"/>
                    </a:cubicBezTo>
                    <a:cubicBezTo>
                      <a:pt x="3252492" y="2144765"/>
                      <a:pt x="3271348" y="2147051"/>
                      <a:pt x="3288877" y="2152578"/>
                    </a:cubicBezTo>
                    <a:cubicBezTo>
                      <a:pt x="3334216" y="2167056"/>
                      <a:pt x="3378986" y="2183439"/>
                      <a:pt x="3424135" y="2198680"/>
                    </a:cubicBezTo>
                    <a:cubicBezTo>
                      <a:pt x="3461282" y="2211253"/>
                      <a:pt x="3497862" y="2201347"/>
                      <a:pt x="3534629" y="2196013"/>
                    </a:cubicBezTo>
                    <a:cubicBezTo>
                      <a:pt x="3557682" y="2192583"/>
                      <a:pt x="3579206" y="2184391"/>
                      <a:pt x="3605116" y="2196583"/>
                    </a:cubicBezTo>
                    <a:cubicBezTo>
                      <a:pt x="3629882" y="2208205"/>
                      <a:pt x="3661315" y="2205537"/>
                      <a:pt x="3689131" y="2211824"/>
                    </a:cubicBezTo>
                    <a:cubicBezTo>
                      <a:pt x="3712565" y="2217157"/>
                      <a:pt x="3735231" y="2225732"/>
                      <a:pt x="3757902" y="2234114"/>
                    </a:cubicBezTo>
                    <a:cubicBezTo>
                      <a:pt x="3788766" y="2245545"/>
                      <a:pt x="3819245" y="2257545"/>
                      <a:pt x="3852966" y="2251831"/>
                    </a:cubicBezTo>
                    <a:cubicBezTo>
                      <a:pt x="3891259" y="2245353"/>
                      <a:pt x="3917546" y="2269738"/>
                      <a:pt x="3947648" y="2285932"/>
                    </a:cubicBezTo>
                    <a:cubicBezTo>
                      <a:pt x="3968414" y="2296980"/>
                      <a:pt x="3991083" y="2305172"/>
                      <a:pt x="4013753" y="2312031"/>
                    </a:cubicBezTo>
                    <a:cubicBezTo>
                      <a:pt x="4044043" y="2320985"/>
                      <a:pt x="4075285" y="2326320"/>
                      <a:pt x="4105766" y="2335082"/>
                    </a:cubicBezTo>
                    <a:cubicBezTo>
                      <a:pt x="4151870" y="2348226"/>
                      <a:pt x="4198546" y="2358514"/>
                      <a:pt x="4246551" y="2351274"/>
                    </a:cubicBezTo>
                    <a:cubicBezTo>
                      <a:pt x="4268649" y="2348036"/>
                      <a:pt x="4289227" y="2348226"/>
                      <a:pt x="4311323" y="2352991"/>
                    </a:cubicBezTo>
                    <a:cubicBezTo>
                      <a:pt x="4347518" y="2360801"/>
                      <a:pt x="4384668" y="2361753"/>
                      <a:pt x="4413817" y="2390899"/>
                    </a:cubicBezTo>
                    <a:cubicBezTo>
                      <a:pt x="4424104" y="2401188"/>
                      <a:pt x="4442581" y="2403853"/>
                      <a:pt x="4457632" y="2409188"/>
                    </a:cubicBezTo>
                    <a:cubicBezTo>
                      <a:pt x="4474969" y="2415476"/>
                      <a:pt x="4487731" y="2412236"/>
                      <a:pt x="4497068" y="2393947"/>
                    </a:cubicBezTo>
                    <a:cubicBezTo>
                      <a:pt x="4501257" y="2385757"/>
                      <a:pt x="4513260" y="2377755"/>
                      <a:pt x="4522596" y="2376421"/>
                    </a:cubicBezTo>
                    <a:cubicBezTo>
                      <a:pt x="4550599" y="2372421"/>
                      <a:pt x="4576318" y="2378327"/>
                      <a:pt x="4603368" y="2391282"/>
                    </a:cubicBezTo>
                    <a:cubicBezTo>
                      <a:pt x="4628705" y="2403474"/>
                      <a:pt x="4660331" y="2402140"/>
                      <a:pt x="4689098" y="2406903"/>
                    </a:cubicBezTo>
                    <a:cubicBezTo>
                      <a:pt x="4699289" y="2408618"/>
                      <a:pt x="4709482" y="2411237"/>
                      <a:pt x="4719697" y="2413428"/>
                    </a:cubicBezTo>
                    <a:lnTo>
                      <a:pt x="4726469" y="2414298"/>
                    </a:lnTo>
                    <a:lnTo>
                      <a:pt x="4785776" y="2414298"/>
                    </a:lnTo>
                    <a:lnTo>
                      <a:pt x="4788661" y="2414047"/>
                    </a:lnTo>
                    <a:cubicBezTo>
                      <a:pt x="4801401" y="2412237"/>
                      <a:pt x="4814166" y="2410142"/>
                      <a:pt x="4827024" y="2408999"/>
                    </a:cubicBezTo>
                    <a:cubicBezTo>
                      <a:pt x="4847027" y="2407095"/>
                      <a:pt x="4867412" y="2407856"/>
                      <a:pt x="4887415" y="2405570"/>
                    </a:cubicBezTo>
                    <a:cubicBezTo>
                      <a:pt x="4903799" y="2403853"/>
                      <a:pt x="4919991" y="2399474"/>
                      <a:pt x="4936184" y="2395853"/>
                    </a:cubicBezTo>
                    <a:cubicBezTo>
                      <a:pt x="4942089" y="2394520"/>
                      <a:pt x="4947996" y="2389376"/>
                      <a:pt x="4953328" y="2390138"/>
                    </a:cubicBezTo>
                    <a:cubicBezTo>
                      <a:pt x="5006292" y="2398330"/>
                      <a:pt x="5044391" y="2361753"/>
                      <a:pt x="5089162" y="2345560"/>
                    </a:cubicBezTo>
                    <a:cubicBezTo>
                      <a:pt x="5136216" y="2328413"/>
                      <a:pt x="5181748" y="2302124"/>
                      <a:pt x="5234326" y="2309935"/>
                    </a:cubicBezTo>
                    <a:cubicBezTo>
                      <a:pt x="5266141" y="2314697"/>
                      <a:pt x="5296812" y="2325747"/>
                      <a:pt x="5328438" y="2332416"/>
                    </a:cubicBezTo>
                    <a:cubicBezTo>
                      <a:pt x="5339677" y="2334701"/>
                      <a:pt x="5352250" y="2334320"/>
                      <a:pt x="5363491" y="2332034"/>
                    </a:cubicBezTo>
                    <a:cubicBezTo>
                      <a:pt x="5417784" y="2321555"/>
                      <a:pt x="5471316" y="2320032"/>
                      <a:pt x="5524660" y="2337178"/>
                    </a:cubicBezTo>
                    <a:cubicBezTo>
                      <a:pt x="5533802" y="2340036"/>
                      <a:pt x="5543518" y="2342701"/>
                      <a:pt x="5553045" y="2342701"/>
                    </a:cubicBezTo>
                    <a:cubicBezTo>
                      <a:pt x="5605244" y="2342701"/>
                      <a:pt x="5656488" y="2338701"/>
                      <a:pt x="5706401" y="2320032"/>
                    </a:cubicBezTo>
                    <a:cubicBezTo>
                      <a:pt x="5723166" y="2313745"/>
                      <a:pt x="5743551" y="2317745"/>
                      <a:pt x="5762029" y="2316221"/>
                    </a:cubicBezTo>
                    <a:cubicBezTo>
                      <a:pt x="5779174" y="2314889"/>
                      <a:pt x="5796702" y="2314317"/>
                      <a:pt x="5813276" y="2309935"/>
                    </a:cubicBezTo>
                    <a:cubicBezTo>
                      <a:pt x="5837472" y="2303459"/>
                      <a:pt x="5859949" y="2302697"/>
                      <a:pt x="5884906" y="2308411"/>
                    </a:cubicBezTo>
                    <a:cubicBezTo>
                      <a:pt x="5908719" y="2313745"/>
                      <a:pt x="5934438" y="2311079"/>
                      <a:pt x="5959204" y="2311269"/>
                    </a:cubicBezTo>
                    <a:cubicBezTo>
                      <a:pt x="5986828" y="2311459"/>
                      <a:pt x="6014449" y="2311649"/>
                      <a:pt x="6042072" y="2310697"/>
                    </a:cubicBezTo>
                    <a:cubicBezTo>
                      <a:pt x="6053124" y="2310317"/>
                      <a:pt x="6065695" y="2302697"/>
                      <a:pt x="6074842" y="2305745"/>
                    </a:cubicBezTo>
                    <a:cubicBezTo>
                      <a:pt x="6104368" y="2316031"/>
                      <a:pt x="6133897" y="2303649"/>
                      <a:pt x="6163425" y="2309172"/>
                    </a:cubicBezTo>
                    <a:cubicBezTo>
                      <a:pt x="6177905" y="2312031"/>
                      <a:pt x="6194288" y="2304220"/>
                      <a:pt x="6209909" y="2303459"/>
                    </a:cubicBezTo>
                    <a:cubicBezTo>
                      <a:pt x="6235437" y="2302124"/>
                      <a:pt x="6260964" y="2302697"/>
                      <a:pt x="6286493" y="2302315"/>
                    </a:cubicBezTo>
                    <a:cubicBezTo>
                      <a:pt x="6294876" y="2302124"/>
                      <a:pt x="6303068" y="2301362"/>
                      <a:pt x="6311449" y="2300980"/>
                    </a:cubicBezTo>
                    <a:cubicBezTo>
                      <a:pt x="6318880" y="2300601"/>
                      <a:pt x="6326691" y="2298887"/>
                      <a:pt x="6333739" y="2300218"/>
                    </a:cubicBezTo>
                    <a:cubicBezTo>
                      <a:pt x="6359268" y="2304983"/>
                      <a:pt x="6384414" y="2312793"/>
                      <a:pt x="6410131" y="2315841"/>
                    </a:cubicBezTo>
                    <a:cubicBezTo>
                      <a:pt x="6432420" y="2318507"/>
                      <a:pt x="6455472" y="2314889"/>
                      <a:pt x="6477951" y="2316793"/>
                    </a:cubicBezTo>
                    <a:cubicBezTo>
                      <a:pt x="6517576" y="2320032"/>
                      <a:pt x="6557201" y="2325747"/>
                      <a:pt x="6596828" y="2329368"/>
                    </a:cubicBezTo>
                    <a:cubicBezTo>
                      <a:pt x="6605401" y="2330130"/>
                      <a:pt x="6614353" y="2325365"/>
                      <a:pt x="6623118" y="2324985"/>
                    </a:cubicBezTo>
                    <a:cubicBezTo>
                      <a:pt x="6650551" y="2324033"/>
                      <a:pt x="6677984" y="2323841"/>
                      <a:pt x="6705417" y="2323272"/>
                    </a:cubicBezTo>
                    <a:cubicBezTo>
                      <a:pt x="6721038" y="2323080"/>
                      <a:pt x="6736851" y="2323651"/>
                      <a:pt x="6752283" y="2321937"/>
                    </a:cubicBezTo>
                    <a:cubicBezTo>
                      <a:pt x="6772665" y="2319651"/>
                      <a:pt x="6791144" y="2316221"/>
                      <a:pt x="6810195" y="2331082"/>
                    </a:cubicBezTo>
                    <a:cubicBezTo>
                      <a:pt x="6839534" y="2354132"/>
                      <a:pt x="6876872" y="2345178"/>
                      <a:pt x="6910782" y="2350512"/>
                    </a:cubicBezTo>
                    <a:cubicBezTo>
                      <a:pt x="6919547" y="2351847"/>
                      <a:pt x="6928501" y="2352036"/>
                      <a:pt x="6937263" y="2353561"/>
                    </a:cubicBezTo>
                    <a:cubicBezTo>
                      <a:pt x="6953457" y="2356418"/>
                      <a:pt x="6969457" y="2359657"/>
                      <a:pt x="6985653" y="2362897"/>
                    </a:cubicBezTo>
                    <a:cubicBezTo>
                      <a:pt x="6988509" y="2363467"/>
                      <a:pt x="6991747" y="2363659"/>
                      <a:pt x="6994415" y="2364611"/>
                    </a:cubicBezTo>
                    <a:cubicBezTo>
                      <a:pt x="7018991" y="2372611"/>
                      <a:pt x="7043184" y="2381755"/>
                      <a:pt x="7068141" y="2388234"/>
                    </a:cubicBezTo>
                    <a:cubicBezTo>
                      <a:pt x="7080334" y="2391472"/>
                      <a:pt x="7093860" y="2391853"/>
                      <a:pt x="7106432" y="2390138"/>
                    </a:cubicBezTo>
                    <a:cubicBezTo>
                      <a:pt x="7143199" y="2385185"/>
                      <a:pt x="7179587" y="2383089"/>
                      <a:pt x="7216547" y="2390330"/>
                    </a:cubicBezTo>
                    <a:cubicBezTo>
                      <a:pt x="7231214" y="2393186"/>
                      <a:pt x="7247599" y="2388424"/>
                      <a:pt x="7263220" y="2386709"/>
                    </a:cubicBezTo>
                    <a:cubicBezTo>
                      <a:pt x="7300559" y="2382137"/>
                      <a:pt x="7337899" y="2377183"/>
                      <a:pt x="7375428" y="2372803"/>
                    </a:cubicBezTo>
                    <a:cubicBezTo>
                      <a:pt x="7398860" y="2370135"/>
                      <a:pt x="7422483" y="2368611"/>
                      <a:pt x="7445916" y="2365945"/>
                    </a:cubicBezTo>
                    <a:cubicBezTo>
                      <a:pt x="7472967" y="2362705"/>
                      <a:pt x="7499828" y="2357753"/>
                      <a:pt x="7526880" y="2355084"/>
                    </a:cubicBezTo>
                    <a:cubicBezTo>
                      <a:pt x="7557742" y="2352036"/>
                      <a:pt x="7588795" y="2351466"/>
                      <a:pt x="7619655" y="2348226"/>
                    </a:cubicBezTo>
                    <a:cubicBezTo>
                      <a:pt x="7676047" y="2341940"/>
                      <a:pt x="7732247" y="2334509"/>
                      <a:pt x="7788636" y="2327461"/>
                    </a:cubicBezTo>
                    <a:cubicBezTo>
                      <a:pt x="7843311" y="2320603"/>
                      <a:pt x="7897987" y="2314507"/>
                      <a:pt x="7952280" y="2305935"/>
                    </a:cubicBezTo>
                    <a:cubicBezTo>
                      <a:pt x="7975142" y="2302315"/>
                      <a:pt x="7996859" y="2292408"/>
                      <a:pt x="8019339" y="2286884"/>
                    </a:cubicBezTo>
                    <a:cubicBezTo>
                      <a:pt x="8058774" y="2277357"/>
                      <a:pt x="8098590" y="2269357"/>
                      <a:pt x="8137835" y="2259832"/>
                    </a:cubicBezTo>
                    <a:cubicBezTo>
                      <a:pt x="8155359" y="2255641"/>
                      <a:pt x="8172124" y="2248593"/>
                      <a:pt x="8189651" y="2243639"/>
                    </a:cubicBezTo>
                    <a:cubicBezTo>
                      <a:pt x="8230992" y="2232208"/>
                      <a:pt x="8272903" y="2222874"/>
                      <a:pt x="8313671" y="2209920"/>
                    </a:cubicBezTo>
                    <a:cubicBezTo>
                      <a:pt x="8362822" y="2194297"/>
                      <a:pt x="8411019" y="2175439"/>
                      <a:pt x="8459979" y="2158864"/>
                    </a:cubicBezTo>
                    <a:cubicBezTo>
                      <a:pt x="8478269" y="2152578"/>
                      <a:pt x="8497511" y="2148957"/>
                      <a:pt x="8516369" y="2144003"/>
                    </a:cubicBezTo>
                    <a:cubicBezTo>
                      <a:pt x="8563425" y="2131431"/>
                      <a:pt x="8610288" y="2118095"/>
                      <a:pt x="8657726" y="2106284"/>
                    </a:cubicBezTo>
                    <a:cubicBezTo>
                      <a:pt x="8675253" y="2101901"/>
                      <a:pt x="8693731" y="2102284"/>
                      <a:pt x="8711448" y="2098664"/>
                    </a:cubicBezTo>
                    <a:cubicBezTo>
                      <a:pt x="8732023" y="2094472"/>
                      <a:pt x="8752407" y="2089138"/>
                      <a:pt x="8772219" y="2082280"/>
                    </a:cubicBezTo>
                    <a:cubicBezTo>
                      <a:pt x="8796985" y="2073707"/>
                      <a:pt x="8820990" y="2062659"/>
                      <a:pt x="8845565" y="2053705"/>
                    </a:cubicBezTo>
                    <a:cubicBezTo>
                      <a:pt x="8886142" y="2039034"/>
                      <a:pt x="8926911" y="2024557"/>
                      <a:pt x="8967871" y="2011221"/>
                    </a:cubicBezTo>
                    <a:cubicBezTo>
                      <a:pt x="8983301" y="2006268"/>
                      <a:pt x="9000257" y="2005697"/>
                      <a:pt x="9015878" y="2001124"/>
                    </a:cubicBezTo>
                    <a:cubicBezTo>
                      <a:pt x="9088840" y="1979597"/>
                      <a:pt x="9161805" y="1957880"/>
                      <a:pt x="9234579" y="1935209"/>
                    </a:cubicBezTo>
                    <a:cubicBezTo>
                      <a:pt x="9272298" y="1923399"/>
                      <a:pt x="9308875" y="1908538"/>
                      <a:pt x="9346597" y="1896917"/>
                    </a:cubicBezTo>
                    <a:cubicBezTo>
                      <a:pt x="9369267" y="1889869"/>
                      <a:pt x="9393650" y="1887773"/>
                      <a:pt x="9416321" y="1880724"/>
                    </a:cubicBezTo>
                    <a:cubicBezTo>
                      <a:pt x="9437278" y="1874247"/>
                      <a:pt x="9456709" y="1863578"/>
                      <a:pt x="9477283" y="1856149"/>
                    </a:cubicBezTo>
                    <a:cubicBezTo>
                      <a:pt x="9540152" y="1833097"/>
                      <a:pt x="9603971" y="1811953"/>
                      <a:pt x="9666265" y="1787186"/>
                    </a:cubicBezTo>
                    <a:cubicBezTo>
                      <a:pt x="9696749" y="1775183"/>
                      <a:pt x="9725323" y="1757849"/>
                      <a:pt x="9754088" y="1741464"/>
                    </a:cubicBezTo>
                    <a:cubicBezTo>
                      <a:pt x="9802858" y="1713841"/>
                      <a:pt x="9850865" y="1685074"/>
                      <a:pt x="9899446" y="1656880"/>
                    </a:cubicBezTo>
                    <a:cubicBezTo>
                      <a:pt x="9935832" y="1635924"/>
                      <a:pt x="9968027" y="1611347"/>
                      <a:pt x="9993175" y="1576487"/>
                    </a:cubicBezTo>
                    <a:cubicBezTo>
                      <a:pt x="10004797" y="1560484"/>
                      <a:pt x="10024990" y="1546768"/>
                      <a:pt x="10044230" y="1540480"/>
                    </a:cubicBezTo>
                    <a:cubicBezTo>
                      <a:pt x="10078713" y="1529241"/>
                      <a:pt x="10104430" y="1507522"/>
                      <a:pt x="10131863" y="1485613"/>
                    </a:cubicBezTo>
                    <a:cubicBezTo>
                      <a:pt x="10166536" y="1457801"/>
                      <a:pt x="10203304" y="1431509"/>
                      <a:pt x="10242357" y="1410555"/>
                    </a:cubicBezTo>
                    <a:cubicBezTo>
                      <a:pt x="10280840" y="1389980"/>
                      <a:pt x="10324086" y="1378549"/>
                      <a:pt x="10363709" y="1359499"/>
                    </a:cubicBezTo>
                    <a:cubicBezTo>
                      <a:pt x="10386952" y="1348259"/>
                      <a:pt x="10407146" y="1330353"/>
                      <a:pt x="10428291" y="1314920"/>
                    </a:cubicBezTo>
                    <a:cubicBezTo>
                      <a:pt x="10449438" y="1299489"/>
                      <a:pt x="10470394" y="1283486"/>
                      <a:pt x="10490969" y="1267104"/>
                    </a:cubicBezTo>
                    <a:cubicBezTo>
                      <a:pt x="10502208" y="1258149"/>
                      <a:pt x="10511734" y="1246909"/>
                      <a:pt x="10523354" y="1238337"/>
                    </a:cubicBezTo>
                    <a:cubicBezTo>
                      <a:pt x="10545263" y="1222334"/>
                      <a:pt x="10569075" y="1208808"/>
                      <a:pt x="10590031" y="1191664"/>
                    </a:cubicBezTo>
                    <a:cubicBezTo>
                      <a:pt x="10610225" y="1175089"/>
                      <a:pt x="10633467" y="1166707"/>
                      <a:pt x="10656519" y="1156038"/>
                    </a:cubicBezTo>
                    <a:cubicBezTo>
                      <a:pt x="10674046" y="1148036"/>
                      <a:pt x="10686617" y="1130320"/>
                      <a:pt x="10703573" y="1120603"/>
                    </a:cubicBezTo>
                    <a:cubicBezTo>
                      <a:pt x="10727767" y="1106697"/>
                      <a:pt x="10746246" y="1089553"/>
                      <a:pt x="10764534" y="1067643"/>
                    </a:cubicBezTo>
                    <a:cubicBezTo>
                      <a:pt x="10785111" y="1043068"/>
                      <a:pt x="10820162" y="1029732"/>
                      <a:pt x="10850453" y="1014301"/>
                    </a:cubicBezTo>
                    <a:cubicBezTo>
                      <a:pt x="10876171" y="1001157"/>
                      <a:pt x="10906081" y="995632"/>
                      <a:pt x="10929704" y="980201"/>
                    </a:cubicBezTo>
                    <a:cubicBezTo>
                      <a:pt x="10946279" y="969342"/>
                      <a:pt x="10958661" y="948957"/>
                      <a:pt x="10967423" y="930289"/>
                    </a:cubicBezTo>
                    <a:cubicBezTo>
                      <a:pt x="10987046" y="887995"/>
                      <a:pt x="11021146" y="861897"/>
                      <a:pt x="11058869" y="838084"/>
                    </a:cubicBezTo>
                    <a:cubicBezTo>
                      <a:pt x="11097350" y="813699"/>
                      <a:pt x="11133927" y="786836"/>
                      <a:pt x="11172600" y="762834"/>
                    </a:cubicBezTo>
                    <a:cubicBezTo>
                      <a:pt x="11211843" y="738638"/>
                      <a:pt x="11243658" y="706443"/>
                      <a:pt x="11275283" y="673676"/>
                    </a:cubicBezTo>
                    <a:cubicBezTo>
                      <a:pt x="11288238" y="660150"/>
                      <a:pt x="11305192" y="650434"/>
                      <a:pt x="11320623" y="639195"/>
                    </a:cubicBezTo>
                    <a:cubicBezTo>
                      <a:pt x="11338339" y="626241"/>
                      <a:pt x="11355296" y="611953"/>
                      <a:pt x="11374346" y="601664"/>
                    </a:cubicBezTo>
                    <a:cubicBezTo>
                      <a:pt x="11398160" y="588709"/>
                      <a:pt x="11424069" y="579757"/>
                      <a:pt x="11448453" y="567755"/>
                    </a:cubicBezTo>
                    <a:cubicBezTo>
                      <a:pt x="11476838" y="553657"/>
                      <a:pt x="11505795" y="539750"/>
                      <a:pt x="11532275" y="522605"/>
                    </a:cubicBezTo>
                    <a:cubicBezTo>
                      <a:pt x="11545039" y="514413"/>
                      <a:pt x="11553613" y="499363"/>
                      <a:pt x="11562947" y="486598"/>
                    </a:cubicBezTo>
                    <a:cubicBezTo>
                      <a:pt x="11599714" y="436305"/>
                      <a:pt x="11635529" y="385441"/>
                      <a:pt x="11672489" y="335337"/>
                    </a:cubicBezTo>
                    <a:cubicBezTo>
                      <a:pt x="11712304" y="281424"/>
                      <a:pt x="11763931" y="241608"/>
                      <a:pt x="11821656" y="207889"/>
                    </a:cubicBezTo>
                    <a:cubicBezTo>
                      <a:pt x="11877664" y="175312"/>
                      <a:pt x="11931195" y="138734"/>
                      <a:pt x="11986443" y="104824"/>
                    </a:cubicBezTo>
                    <a:cubicBezTo>
                      <a:pt x="11998443" y="97395"/>
                      <a:pt x="12013114" y="94347"/>
                      <a:pt x="12026448" y="88821"/>
                    </a:cubicBezTo>
                    <a:cubicBezTo>
                      <a:pt x="12072360" y="69580"/>
                      <a:pt x="12118083" y="50147"/>
                      <a:pt x="12160947" y="28621"/>
                    </a:cubicBezTo>
                    <a:lnTo>
                      <a:pt x="12192000" y="0"/>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1" name="Group 10">
              <a:extLst>
                <a:ext uri="{FF2B5EF4-FFF2-40B4-BE49-F238E27FC236}">
                  <a16:creationId xmlns:a16="http://schemas.microsoft.com/office/drawing/2014/main" id="{05148B0F-801C-45A1-80C1-EEC25A22A7C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44" y="3296011"/>
              <a:ext cx="12191456" cy="2849975"/>
              <a:chOff x="544" y="3296011"/>
              <a:chExt cx="12191456" cy="2849975"/>
            </a:xfrm>
          </p:grpSpPr>
          <p:sp>
            <p:nvSpPr>
              <p:cNvPr id="12" name="Freeform: Shape 11">
                <a:extLst>
                  <a:ext uri="{FF2B5EF4-FFF2-40B4-BE49-F238E27FC236}">
                    <a16:creationId xmlns:a16="http://schemas.microsoft.com/office/drawing/2014/main" id="{E7715ED9-C8CE-4651-82AA-1C4B5F14A0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B911230A-EF3B-4760-9087-E4FBE05BD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 y="3296011"/>
                <a:ext cx="12191456" cy="2849975"/>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a:blip r:embed="rId2">
                  <a:alphaModFix amt="57000"/>
                </a:blip>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sp>
        <p:nvSpPr>
          <p:cNvPr id="2" name="Rectangle 1">
            <a:extLst>
              <a:ext uri="{FF2B5EF4-FFF2-40B4-BE49-F238E27FC236}">
                <a16:creationId xmlns:a16="http://schemas.microsoft.com/office/drawing/2014/main" id="{4F0921D2-818F-632C-3F19-A858C7DEE5CC}"/>
              </a:ext>
            </a:extLst>
          </p:cNvPr>
          <p:cNvSpPr/>
          <p:nvPr/>
        </p:nvSpPr>
        <p:spPr>
          <a:xfrm>
            <a:off x="1123949" y="1373378"/>
            <a:ext cx="7021513" cy="230832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11500" b="0" kern="1200" cap="none" spc="0">
                <a:ln w="0"/>
                <a:solidFill>
                  <a:schemeClr val="bg1"/>
                </a:solidFill>
                <a:effectLst>
                  <a:reflection blurRad="6350" stA="53000" endA="300" endPos="35500" dir="5400000" sy="-90000" algn="bl" rotWithShape="0"/>
                </a:effectLst>
                <a:latin typeface="+mj-lt"/>
                <a:ea typeface="+mj-ea"/>
                <a:cs typeface="+mj-cs"/>
              </a:rPr>
              <a:t>Hạn chế</a:t>
            </a:r>
          </a:p>
        </p:txBody>
      </p:sp>
    </p:spTree>
    <p:extLst>
      <p:ext uri="{BB962C8B-B14F-4D97-AF65-F5344CB8AC3E}">
        <p14:creationId xmlns:p14="http://schemas.microsoft.com/office/powerpoint/2010/main" val="3966071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0A747D-A280-47D7-696F-B8C65AACB2A7}"/>
              </a:ext>
            </a:extLst>
          </p:cNvPr>
          <p:cNvPicPr>
            <a:picLocks noChangeAspect="1"/>
          </p:cNvPicPr>
          <p:nvPr/>
        </p:nvPicPr>
        <p:blipFill rotWithShape="1">
          <a:blip r:embed="rId2">
            <a:duotone>
              <a:schemeClr val="bg2">
                <a:shade val="45000"/>
                <a:satMod val="135000"/>
              </a:schemeClr>
              <a:prstClr val="white"/>
            </a:duotone>
          </a:blip>
          <a:srcRect t="12153" b="357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a:extLst>
              <a:ext uri="{FF2B5EF4-FFF2-40B4-BE49-F238E27FC236}">
                <a16:creationId xmlns:a16="http://schemas.microsoft.com/office/drawing/2014/main" id="{6A370446-F868-201E-CE7C-171B6DD0B77D}"/>
              </a:ext>
            </a:extLst>
          </p:cNvPr>
          <p:cNvGraphicFramePr/>
          <p:nvPr>
            <p:extLst>
              <p:ext uri="{D42A27DB-BD31-4B8C-83A1-F6EECF244321}">
                <p14:modId xmlns:p14="http://schemas.microsoft.com/office/powerpoint/2010/main" val="24678189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8982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6194716" y="739978"/>
            <a:ext cx="5334930" cy="3004145"/>
          </a:xfrm>
        </p:spPr>
        <p:txBody>
          <a:bodyPr>
            <a:normAutofit/>
          </a:bodyPr>
          <a:lstStyle/>
          <a:p>
            <a:r>
              <a:rPr lang="en-US"/>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6194715" y="3836197"/>
            <a:ext cx="5334931" cy="2189214"/>
          </a:xfrm>
        </p:spPr>
        <p:txBody>
          <a:bodyPr>
            <a:normAutofit/>
          </a:bodyPr>
          <a:lstStyle/>
          <a:p>
            <a:r>
              <a:rPr lang="vi-VN"/>
              <a:t>Tam.2174802010640@vanlanguni.vn</a:t>
            </a:r>
            <a:endParaRPr lang="en-US"/>
          </a:p>
          <a:p>
            <a:endParaRPr lang="en-US"/>
          </a:p>
        </p:txBody>
      </p:sp>
      <p:sp>
        <p:nvSpPr>
          <p:cNvPr id="17" name="Freeform: Shape 1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684" r="19565" b="-1"/>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2" name="Freeform: Shape 2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50134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Rectangle 102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It Background Images - Free Download on Freepik">
            <a:extLst>
              <a:ext uri="{FF2B5EF4-FFF2-40B4-BE49-F238E27FC236}">
                <a16:creationId xmlns:a16="http://schemas.microsoft.com/office/drawing/2014/main" id="{83E1CD10-F8BF-CD7A-CFD9-39D9FC70371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966" b="10464"/>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T-Connect Portal">
            <a:extLst>
              <a:ext uri="{FF2B5EF4-FFF2-40B4-BE49-F238E27FC236}">
                <a16:creationId xmlns:a16="http://schemas.microsoft.com/office/drawing/2014/main" id="{81DF44BA-E80E-9E05-49CF-327037DE9A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4722"/>
          <a:stretch/>
        </p:blipFill>
        <p:spPr bwMode="auto">
          <a:xfrm>
            <a:off x="-925511" y="123825"/>
            <a:ext cx="3363911" cy="14954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516C428-33DB-14B3-2DCC-F0C2B48CF402}"/>
              </a:ext>
            </a:extLst>
          </p:cNvPr>
          <p:cNvSpPr txBox="1"/>
          <p:nvPr/>
        </p:nvSpPr>
        <p:spPr>
          <a:xfrm>
            <a:off x="1791614" y="3060321"/>
            <a:ext cx="6590580" cy="2356607"/>
          </a:xfrm>
          <a:prstGeom prst="rect">
            <a:avLst/>
          </a:prstGeom>
          <a:noFill/>
        </p:spPr>
        <p:txBody>
          <a:bodyPr wrap="square">
            <a:spAutoFit/>
          </a:bodyPr>
          <a:lstStyle/>
          <a:p>
            <a:pPr algn="just">
              <a:lnSpc>
                <a:spcPct val="120000"/>
              </a:lnSpc>
              <a:spcBef>
                <a:spcPts val="600"/>
              </a:spcBef>
              <a:spcAft>
                <a:spcPts val="600"/>
              </a:spcAft>
            </a:pPr>
            <a:r>
              <a:rPr lang="en-US" sz="1800" b="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SVTH: </a:t>
            </a:r>
            <a:r>
              <a:rPr lang="vi-VN" sz="1800" b="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Trần Minh Tâm</a:t>
            </a:r>
            <a:endParaRPr lang="en-US" sz="140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en-US" sz="1800" b="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MSSV: </a:t>
            </a:r>
            <a:r>
              <a:rPr lang="vi-VN" sz="1800" b="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2174802010640</a:t>
            </a:r>
            <a:endParaRPr lang="en-US" sz="140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r>
              <a:rPr lang="vi-VN" sz="1800" b="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rPr>
              <a:t>NHÓM : 98 </a:t>
            </a:r>
          </a:p>
          <a:p>
            <a:pPr algn="just">
              <a:lnSpc>
                <a:spcPct val="120000"/>
              </a:lnSpc>
              <a:spcBef>
                <a:spcPts val="600"/>
              </a:spcBef>
              <a:spcAft>
                <a:spcPts val="600"/>
              </a:spcAft>
            </a:pPr>
            <a:r>
              <a:rPr lang="vi-VN" b="1">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GVHD : </a:t>
            </a:r>
            <a:r>
              <a:rPr lang="en-US" sz="1800" b="1" spc="15">
                <a:solidFill>
                  <a:schemeClr val="accent2"/>
                </a:solidFill>
                <a:effectLst/>
                <a:latin typeface="Segoe UI" panose="020B0502040204020203" pitchFamily="34" charset="0"/>
                <a:ea typeface="Calibri" panose="020F0502020204030204" pitchFamily="34" charset="0"/>
                <a:cs typeface="Times New Roman" panose="02020603050405020304" pitchFamily="18" charset="0"/>
              </a:rPr>
              <a:t>T.S. Đỗ Hữu Quân</a:t>
            </a:r>
            <a:endParaRPr lang="en-US" sz="180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Bef>
                <a:spcPts val="600"/>
              </a:spcBef>
              <a:spcAft>
                <a:spcPts val="600"/>
              </a:spcAft>
            </a:pPr>
            <a:endParaRPr lang="en-US" sz="140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199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ED20648-C72D-C8A2-C38F-B1B255DC7E5D}"/>
              </a:ext>
            </a:extLst>
          </p:cNvPr>
          <p:cNvSpPr/>
          <p:nvPr/>
        </p:nvSpPr>
        <p:spPr>
          <a:xfrm>
            <a:off x="3435168" y="357485"/>
            <a:ext cx="5321664" cy="923330"/>
          </a:xfrm>
          <a:prstGeom prst="rect">
            <a:avLst/>
          </a:prstGeom>
          <a:noFill/>
        </p:spPr>
        <p:txBody>
          <a:bodyPr wrap="square" lIns="91440" tIns="45720" rIns="91440" bIns="45720">
            <a:spAutoFit/>
          </a:bodyPr>
          <a:lstStyle/>
          <a:p>
            <a:pPr algn="ctr"/>
            <a:r>
              <a:rPr lang="en-US" sz="3600" i="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Lato" panose="020F0502020204030203" pitchFamily="34" charset="0"/>
              </a:rPr>
              <a:t>Semantic Segmentation</a:t>
            </a:r>
            <a:br>
              <a:rPr lang="en-US" sz="36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br>
            <a:endParaRPr lang="en-US" sz="160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mc:AlternateContent xmlns:mc="http://schemas.openxmlformats.org/markup-compatibility/2006" xmlns:psez="http://schemas.microsoft.com/office/powerpoint/2016/sectionzoom">
        <mc:Choice Requires="psez">
          <p:graphicFrame>
            <p:nvGraphicFramePr>
              <p:cNvPr id="6" name="Section Zoom 5">
                <a:extLst>
                  <a:ext uri="{FF2B5EF4-FFF2-40B4-BE49-F238E27FC236}">
                    <a16:creationId xmlns:a16="http://schemas.microsoft.com/office/drawing/2014/main" id="{DF1D51C0-F4AC-E54D-0576-5C79292BC068}"/>
                  </a:ext>
                </a:extLst>
              </p:cNvPr>
              <p:cNvGraphicFramePr>
                <a:graphicFrameLocks noChangeAspect="1"/>
              </p:cNvGraphicFramePr>
              <p:nvPr>
                <p:extLst>
                  <p:ext uri="{D42A27DB-BD31-4B8C-83A1-F6EECF244321}">
                    <p14:modId xmlns:p14="http://schemas.microsoft.com/office/powerpoint/2010/main" val="1739112940"/>
                  </p:ext>
                </p:extLst>
              </p:nvPr>
            </p:nvGraphicFramePr>
            <p:xfrm>
              <a:off x="4378416" y="1323825"/>
              <a:ext cx="3048000" cy="1714500"/>
            </p:xfrm>
            <a:graphic>
              <a:graphicData uri="http://schemas.microsoft.com/office/powerpoint/2016/sectionzoom">
                <psez:sectionZm>
                  <psez:sectionZmObj sectionId="{AABDBDF4-55BA-486A-B47A-380F340F5F1B}">
                    <psez:zmPr id="{E6FC723A-A184-4FBB-AC7A-7723B923B809}"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6" name="Section Zoom 5">
                <a:hlinkClick r:id="rId3" action="ppaction://hlinksldjump"/>
                <a:extLst>
                  <a:ext uri="{FF2B5EF4-FFF2-40B4-BE49-F238E27FC236}">
                    <a16:creationId xmlns:a16="http://schemas.microsoft.com/office/drawing/2014/main" id="{DF1D51C0-F4AC-E54D-0576-5C79292BC068}"/>
                  </a:ext>
                </a:extLst>
              </p:cNvPr>
              <p:cNvPicPr>
                <a:picLocks noGrp="1" noRot="1" noChangeAspect="1" noMove="1" noResize="1" noEditPoints="1" noAdjustHandles="1" noChangeArrowheads="1" noChangeShapeType="1"/>
              </p:cNvPicPr>
              <p:nvPr/>
            </p:nvPicPr>
            <p:blipFill>
              <a:blip r:embed="rId4"/>
              <a:stretch>
                <a:fillRect/>
              </a:stretch>
            </p:blipFill>
            <p:spPr>
              <a:xfrm>
                <a:off x="4378416" y="1323825"/>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0D56BAED-C065-8582-BFFD-BDE14722387E}"/>
                  </a:ext>
                </a:extLst>
              </p:cNvPr>
              <p:cNvGraphicFramePr>
                <a:graphicFrameLocks noChangeAspect="1"/>
              </p:cNvGraphicFramePr>
              <p:nvPr>
                <p:extLst>
                  <p:ext uri="{D42A27DB-BD31-4B8C-83A1-F6EECF244321}">
                    <p14:modId xmlns:p14="http://schemas.microsoft.com/office/powerpoint/2010/main" val="5099537"/>
                  </p:ext>
                </p:extLst>
              </p:nvPr>
            </p:nvGraphicFramePr>
            <p:xfrm>
              <a:off x="663464" y="4239168"/>
              <a:ext cx="3048000" cy="1714500"/>
            </p:xfrm>
            <a:graphic>
              <a:graphicData uri="http://schemas.microsoft.com/office/powerpoint/2016/sectionzoom">
                <psez:sectionZm>
                  <psez:sectionZmObj sectionId="{E791C33E-F9D7-4722-8ED3-3E739480E441}">
                    <psez:zmPr id="{8EDBC314-3B27-4711-835D-51D7ABB9941F}" transitionDur="1000">
                      <p166:blipFill xmlns:p166="http://schemas.microsoft.com/office/powerpoint/2016/6/main">
                        <a:blip r:embed="rId5"/>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6" name="Section Zoom 15">
                <a:hlinkClick r:id="rId6" action="ppaction://hlinksldjump"/>
                <a:extLst>
                  <a:ext uri="{FF2B5EF4-FFF2-40B4-BE49-F238E27FC236}">
                    <a16:creationId xmlns:a16="http://schemas.microsoft.com/office/drawing/2014/main" id="{0D56BAED-C065-8582-BFFD-BDE14722387E}"/>
                  </a:ext>
                </a:extLst>
              </p:cNvPr>
              <p:cNvPicPr>
                <a:picLocks noGrp="1" noRot="1" noChangeAspect="1" noMove="1" noResize="1" noEditPoints="1" noAdjustHandles="1" noChangeArrowheads="1" noChangeShapeType="1"/>
              </p:cNvPicPr>
              <p:nvPr/>
            </p:nvPicPr>
            <p:blipFill>
              <a:blip r:embed="rId7"/>
              <a:stretch>
                <a:fillRect/>
              </a:stretch>
            </p:blipFill>
            <p:spPr>
              <a:xfrm>
                <a:off x="663464" y="4239168"/>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18" name="Section Zoom 17">
                <a:extLst>
                  <a:ext uri="{FF2B5EF4-FFF2-40B4-BE49-F238E27FC236}">
                    <a16:creationId xmlns:a16="http://schemas.microsoft.com/office/drawing/2014/main" id="{B4043DD7-38DB-916A-15D9-1AFCF8C7ECDA}"/>
                  </a:ext>
                </a:extLst>
              </p:cNvPr>
              <p:cNvGraphicFramePr>
                <a:graphicFrameLocks noChangeAspect="1"/>
              </p:cNvGraphicFramePr>
              <p:nvPr>
                <p:extLst>
                  <p:ext uri="{D42A27DB-BD31-4B8C-83A1-F6EECF244321}">
                    <p14:modId xmlns:p14="http://schemas.microsoft.com/office/powerpoint/2010/main" val="1246160008"/>
                  </p:ext>
                </p:extLst>
              </p:nvPr>
            </p:nvGraphicFramePr>
            <p:xfrm>
              <a:off x="5633582" y="4126046"/>
              <a:ext cx="3048000" cy="1714500"/>
            </p:xfrm>
            <a:graphic>
              <a:graphicData uri="http://schemas.microsoft.com/office/powerpoint/2016/sectionzoom">
                <psez:sectionZm>
                  <psez:sectionZmObj sectionId="{A56E1E53-F44F-4A52-9233-439C081F6111}">
                    <psez:zmPr id="{B9AC5EF5-6FB3-448A-B4D5-D8E8EE1B5D35}" transitionDur="1000">
                      <p166:blipFill xmlns:p166="http://schemas.microsoft.com/office/powerpoint/2016/6/main">
                        <a:blip r:embed="rId8"/>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18" name="Section Zoom 17">
                <a:hlinkClick r:id="rId9" action="ppaction://hlinksldjump"/>
                <a:extLst>
                  <a:ext uri="{FF2B5EF4-FFF2-40B4-BE49-F238E27FC236}">
                    <a16:creationId xmlns:a16="http://schemas.microsoft.com/office/drawing/2014/main" id="{B4043DD7-38DB-916A-15D9-1AFCF8C7ECDA}"/>
                  </a:ext>
                </a:extLst>
              </p:cNvPr>
              <p:cNvPicPr>
                <a:picLocks noGrp="1" noRot="1" noChangeAspect="1" noMove="1" noResize="1" noEditPoints="1" noAdjustHandles="1" noChangeArrowheads="1" noChangeShapeType="1"/>
              </p:cNvPicPr>
              <p:nvPr/>
            </p:nvPicPr>
            <p:blipFill>
              <a:blip r:embed="rId10"/>
              <a:stretch>
                <a:fillRect/>
              </a:stretch>
            </p:blipFill>
            <p:spPr>
              <a:xfrm>
                <a:off x="5633582" y="4126046"/>
                <a:ext cx="3048000" cy="17145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4016DA2F-8E76-7528-EDA6-66CA5EFA68E3}"/>
                  </a:ext>
                </a:extLst>
              </p:cNvPr>
              <p:cNvGraphicFramePr>
                <a:graphicFrameLocks noChangeAspect="1"/>
              </p:cNvGraphicFramePr>
              <p:nvPr>
                <p:extLst>
                  <p:ext uri="{D42A27DB-BD31-4B8C-83A1-F6EECF244321}">
                    <p14:modId xmlns:p14="http://schemas.microsoft.com/office/powerpoint/2010/main" val="3023122034"/>
                  </p:ext>
                </p:extLst>
              </p:nvPr>
            </p:nvGraphicFramePr>
            <p:xfrm>
              <a:off x="42421" y="1280815"/>
              <a:ext cx="3048000" cy="1714500"/>
            </p:xfrm>
            <a:graphic>
              <a:graphicData uri="http://schemas.microsoft.com/office/powerpoint/2016/sectionzoom">
                <psez:sectionZm>
                  <psez:sectionZmObj sectionId="{E345EFD3-031B-4D23-BC08-07D9208BBC50}">
                    <psez:zmPr id="{9474B11D-E4E1-4DD7-9897-EBF5D80DE165}" transitionDur="1000">
                      <p166:blipFill xmlns:p166="http://schemas.microsoft.com/office/powerpoint/2016/6/main">
                        <a:blip r:embed="rId11"/>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20" name="Section Zoom 19">
                <a:hlinkClick r:id="rId12" action="ppaction://hlinksldjump"/>
                <a:extLst>
                  <a:ext uri="{FF2B5EF4-FFF2-40B4-BE49-F238E27FC236}">
                    <a16:creationId xmlns:a16="http://schemas.microsoft.com/office/drawing/2014/main" id="{4016DA2F-8E76-7528-EDA6-66CA5EFA68E3}"/>
                  </a:ext>
                </a:extLst>
              </p:cNvPr>
              <p:cNvPicPr>
                <a:picLocks noGrp="1" noRot="1" noChangeAspect="1" noMove="1" noResize="1" noEditPoints="1" noAdjustHandles="1" noChangeArrowheads="1" noChangeShapeType="1"/>
              </p:cNvPicPr>
              <p:nvPr/>
            </p:nvPicPr>
            <p:blipFill>
              <a:blip r:embed="rId13"/>
              <a:stretch>
                <a:fillRect/>
              </a:stretch>
            </p:blipFill>
            <p:spPr>
              <a:xfrm>
                <a:off x="42421" y="1280815"/>
                <a:ext cx="3048000" cy="1714500"/>
              </a:xfrm>
              <a:prstGeom prst="rect">
                <a:avLst/>
              </a:prstGeom>
              <a:ln w="3175">
                <a:solidFill>
                  <a:prstClr val="ltGray"/>
                </a:solidFill>
              </a:ln>
            </p:spPr>
          </p:pic>
        </mc:Fallback>
      </mc:AlternateContent>
      <p:sp>
        <p:nvSpPr>
          <p:cNvPr id="21" name="Arrow: Right 20">
            <a:extLst>
              <a:ext uri="{FF2B5EF4-FFF2-40B4-BE49-F238E27FC236}">
                <a16:creationId xmlns:a16="http://schemas.microsoft.com/office/drawing/2014/main" id="{9EC2D731-DE6A-6346-BF4D-0F8C163CE378}"/>
              </a:ext>
            </a:extLst>
          </p:cNvPr>
          <p:cNvSpPr/>
          <p:nvPr/>
        </p:nvSpPr>
        <p:spPr>
          <a:xfrm>
            <a:off x="3089295" y="1874704"/>
            <a:ext cx="1244338" cy="61274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ABE827ED-1B33-8D94-992B-E6369F17482F}"/>
              </a:ext>
            </a:extLst>
          </p:cNvPr>
          <p:cNvSpPr/>
          <p:nvPr/>
        </p:nvSpPr>
        <p:spPr>
          <a:xfrm>
            <a:off x="3921551" y="4676925"/>
            <a:ext cx="1489435" cy="61274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DFF02F98-C3D6-871F-F2CD-F6AC1D660B6E}"/>
              </a:ext>
            </a:extLst>
          </p:cNvPr>
          <p:cNvSpPr/>
          <p:nvPr/>
        </p:nvSpPr>
        <p:spPr>
          <a:xfrm>
            <a:off x="7673009" y="1874704"/>
            <a:ext cx="1470991" cy="61274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psez="http://schemas.microsoft.com/office/powerpoint/2016/sectionzoom">
        <mc:Choice Requires="psez">
          <p:graphicFrame>
            <p:nvGraphicFramePr>
              <p:cNvPr id="25" name="Section Zoom 24">
                <a:extLst>
                  <a:ext uri="{FF2B5EF4-FFF2-40B4-BE49-F238E27FC236}">
                    <a16:creationId xmlns:a16="http://schemas.microsoft.com/office/drawing/2014/main" id="{04A0F9F1-DFF5-2E46-F791-E43942232F9D}"/>
                  </a:ext>
                </a:extLst>
              </p:cNvPr>
              <p:cNvGraphicFramePr>
                <a:graphicFrameLocks noChangeAspect="1"/>
              </p:cNvGraphicFramePr>
              <p:nvPr>
                <p:extLst>
                  <p:ext uri="{D42A27DB-BD31-4B8C-83A1-F6EECF244321}">
                    <p14:modId xmlns:p14="http://schemas.microsoft.com/office/powerpoint/2010/main" val="4061059460"/>
                  </p:ext>
                </p:extLst>
              </p:nvPr>
            </p:nvGraphicFramePr>
            <p:xfrm>
              <a:off x="9144000" y="1214291"/>
              <a:ext cx="3048000" cy="1714500"/>
            </p:xfrm>
            <a:graphic>
              <a:graphicData uri="http://schemas.microsoft.com/office/powerpoint/2016/sectionzoom">
                <psez:sectionZm>
                  <psez:sectionZmObj sectionId="{DA7612D0-3C68-4BFE-9674-BCC783CFCA24}">
                    <psez:zmPr id="{0C4E8236-48CE-4EA0-9F8E-A84DC690FA34}" transitionDur="1000">
                      <p166:blipFill xmlns:p166="http://schemas.microsoft.com/office/powerpoint/2016/6/main">
                        <a:blip r:embed="rId14"/>
                        <a:stretch>
                          <a:fillRect/>
                        </a:stretch>
                      </p166:blipFill>
                      <p166:spPr xmlns:p166="http://schemas.microsoft.com/office/powerpoint/2016/6/main">
                        <a:xfrm>
                          <a:off x="0" y="0"/>
                          <a:ext cx="3048000" cy="1714500"/>
                        </a:xfrm>
                        <a:prstGeom prst="rect">
                          <a:avLst/>
                        </a:prstGeom>
                        <a:ln w="3175">
                          <a:solidFill>
                            <a:prstClr val="ltGray"/>
                          </a:solidFill>
                        </a:ln>
                      </p166:spPr>
                    </psez:zmPr>
                  </psez:sectionZmObj>
                </psez:sectionZm>
              </a:graphicData>
            </a:graphic>
          </p:graphicFrame>
        </mc:Choice>
        <mc:Fallback xmlns="">
          <p:pic>
            <p:nvPicPr>
              <p:cNvPr id="25" name="Section Zoom 24">
                <a:hlinkClick r:id="rId15" action="ppaction://hlinksldjump"/>
                <a:extLst>
                  <a:ext uri="{FF2B5EF4-FFF2-40B4-BE49-F238E27FC236}">
                    <a16:creationId xmlns:a16="http://schemas.microsoft.com/office/drawing/2014/main" id="{04A0F9F1-DFF5-2E46-F791-E43942232F9D}"/>
                  </a:ext>
                </a:extLst>
              </p:cNvPr>
              <p:cNvPicPr>
                <a:picLocks noGrp="1" noRot="1" noChangeAspect="1" noMove="1" noResize="1" noEditPoints="1" noAdjustHandles="1" noChangeArrowheads="1" noChangeShapeType="1"/>
              </p:cNvPicPr>
              <p:nvPr/>
            </p:nvPicPr>
            <p:blipFill>
              <a:blip r:embed="rId16"/>
              <a:stretch>
                <a:fillRect/>
              </a:stretch>
            </p:blipFill>
            <p:spPr>
              <a:xfrm>
                <a:off x="9144000" y="1214291"/>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078990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6CA94-8AA8-6696-4E4E-FAB49C8371F4}"/>
              </a:ext>
            </a:extLst>
          </p:cNvPr>
          <p:cNvSpPr>
            <a:spLocks noGrp="1"/>
          </p:cNvSpPr>
          <p:nvPr>
            <p:ph type="title"/>
          </p:nvPr>
        </p:nvSpPr>
        <p:spPr>
          <a:xfrm>
            <a:off x="2197101" y="735283"/>
            <a:ext cx="4978399" cy="3165045"/>
          </a:xfrm>
        </p:spPr>
        <p:txBody>
          <a:bodyPr vert="horz" lIns="91440" tIns="45720" rIns="91440" bIns="45720" rtlCol="0" anchor="b">
            <a:normAutofit/>
            <a:scene3d>
              <a:camera prst="orthographicFront"/>
              <a:lightRig rig="soft" dir="t">
                <a:rot lat="0" lon="0" rev="15600000"/>
              </a:lightRig>
            </a:scene3d>
            <a:sp3d extrusionH="57150" prstMaterial="softEdge">
              <a:bevelT w="25400" h="38100" prst="relaxedInset"/>
            </a:sp3d>
          </a:bodyPr>
          <a:lstStyle/>
          <a:p>
            <a:r>
              <a:rPr lang="en-US" sz="5200" b="1" kern="1200">
                <a:ln w="10160">
                  <a:solidFill>
                    <a:schemeClr val="accent5"/>
                  </a:solidFill>
                  <a:prstDash val="solid"/>
                </a:ln>
                <a:solidFill>
                  <a:schemeClr val="tx1"/>
                </a:solidFill>
                <a:effectLst>
                  <a:outerShdw blurRad="38100" dist="22860" dir="5400000" algn="tl" rotWithShape="0">
                    <a:srgbClr val="000000">
                      <a:alpha val="30000"/>
                    </a:srgbClr>
                  </a:outerShdw>
                  <a:reflection blurRad="6350" stA="60000" endA="900" endPos="60000" dist="60007" dir="5400000" sy="-100000" algn="bl" rotWithShape="0"/>
                </a:effectLst>
                <a:latin typeface="+mj-lt"/>
                <a:ea typeface="+mj-ea"/>
                <a:cs typeface="+mj-cs"/>
              </a:rPr>
              <a:t>Deep Learning</a:t>
            </a:r>
          </a:p>
        </p:txBody>
      </p:sp>
      <p:pic>
        <p:nvPicPr>
          <p:cNvPr id="6" name="Graphic 5" descr="Head with Gears">
            <a:extLst>
              <a:ext uri="{FF2B5EF4-FFF2-40B4-BE49-F238E27FC236}">
                <a16:creationId xmlns:a16="http://schemas.microsoft.com/office/drawing/2014/main" id="{8A2D52EB-190C-CCF4-12C7-33AF49196E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8" name="Graphic 7" descr="Head with Gears">
            <a:extLst>
              <a:ext uri="{FF2B5EF4-FFF2-40B4-BE49-F238E27FC236}">
                <a16:creationId xmlns:a16="http://schemas.microsoft.com/office/drawing/2014/main" id="{5788311E-AF11-4F1D-B048-762FAC555C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1340582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AB678F7C-AEEB-C623-E664-FBC05A5465B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21" r="1553" b="1"/>
          <a:stretch/>
        </p:blipFill>
        <p:spPr>
          <a:xfrm>
            <a:off x="567526" y="559901"/>
            <a:ext cx="11056947" cy="5730212"/>
          </a:xfrm>
          <a:prstGeom prst="rect">
            <a:avLst/>
          </a:prstGeom>
        </p:spPr>
      </p:pic>
    </p:spTree>
    <p:extLst>
      <p:ext uri="{BB962C8B-B14F-4D97-AF65-F5344CB8AC3E}">
        <p14:creationId xmlns:p14="http://schemas.microsoft.com/office/powerpoint/2010/main" val="18837098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close-up of a chart&#10;&#10;Description automatically generated">
            <a:extLst>
              <a:ext uri="{FF2B5EF4-FFF2-40B4-BE49-F238E27FC236}">
                <a16:creationId xmlns:a16="http://schemas.microsoft.com/office/drawing/2014/main" id="{D5A42A15-6DAE-1001-6CFF-4B9ADA7D7920}"/>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285"/>
          <a:stretch/>
        </p:blipFill>
        <p:spPr>
          <a:xfrm>
            <a:off x="567526" y="559901"/>
            <a:ext cx="11056947" cy="5730212"/>
          </a:xfrm>
          <a:prstGeom prst="rect">
            <a:avLst/>
          </a:prstGeom>
        </p:spPr>
      </p:pic>
    </p:spTree>
    <p:extLst>
      <p:ext uri="{BB962C8B-B14F-4D97-AF65-F5344CB8AC3E}">
        <p14:creationId xmlns:p14="http://schemas.microsoft.com/office/powerpoint/2010/main" val="308739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screenshot of a computer&#10;&#10;Description automatically generated">
            <a:extLst>
              <a:ext uri="{FF2B5EF4-FFF2-40B4-BE49-F238E27FC236}">
                <a16:creationId xmlns:a16="http://schemas.microsoft.com/office/drawing/2014/main" id="{FE462541-7580-D58C-46DB-45C57B2BA9A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2217"/>
          <a:stretch/>
        </p:blipFill>
        <p:spPr>
          <a:xfrm>
            <a:off x="567526" y="559901"/>
            <a:ext cx="11056947" cy="5730212"/>
          </a:xfrm>
          <a:prstGeom prst="rect">
            <a:avLst/>
          </a:prstGeom>
        </p:spPr>
      </p:pic>
    </p:spTree>
    <p:extLst>
      <p:ext uri="{BB962C8B-B14F-4D97-AF65-F5344CB8AC3E}">
        <p14:creationId xmlns:p14="http://schemas.microsoft.com/office/powerpoint/2010/main" val="2961682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diagram of a complex structure&#10;&#10;Description automatically generated with medium confidence">
            <a:extLst>
              <a:ext uri="{FF2B5EF4-FFF2-40B4-BE49-F238E27FC236}">
                <a16:creationId xmlns:a16="http://schemas.microsoft.com/office/drawing/2014/main" id="{1DC4E57A-911E-50CE-48B5-525206D88E9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1" b="1285"/>
          <a:stretch/>
        </p:blipFill>
        <p:spPr>
          <a:xfrm>
            <a:off x="567526" y="559901"/>
            <a:ext cx="11056947" cy="5730212"/>
          </a:xfrm>
          <a:prstGeom prst="rect">
            <a:avLst/>
          </a:prstGeom>
        </p:spPr>
      </p:pic>
    </p:spTree>
    <p:extLst>
      <p:ext uri="{BB962C8B-B14F-4D97-AF65-F5344CB8AC3E}">
        <p14:creationId xmlns:p14="http://schemas.microsoft.com/office/powerpoint/2010/main" val="1189979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182C109-9E4C-3C96-8794-9411573CBD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7622"/>
            <a:ext cx="12192000" cy="6894986"/>
            <a:chOff x="0" y="-7622"/>
            <a:chExt cx="12192000" cy="6894986"/>
          </a:xfrm>
        </p:grpSpPr>
        <p:sp>
          <p:nvSpPr>
            <p:cNvPr id="11" name="Rectangle 10">
              <a:extLst>
                <a:ext uri="{FF2B5EF4-FFF2-40B4-BE49-F238E27FC236}">
                  <a16:creationId xmlns:a16="http://schemas.microsoft.com/office/drawing/2014/main" id="{1C864660-C52B-BC40-9AE0-D900B4B67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7621"/>
              <a:ext cx="12192000" cy="6887364"/>
            </a:xfrm>
            <a:prstGeom prst="rect">
              <a:avLst/>
            </a:prstGeom>
            <a:gradFill>
              <a:gsLst>
                <a:gs pos="8000">
                  <a:schemeClr val="accent5"/>
                </a:gs>
                <a:gs pos="100000">
                  <a:schemeClr val="accent2"/>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FD81F2E-754B-ACB7-ECD1-E1DADAD07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9" y="0"/>
              <a:ext cx="8216919" cy="6887364"/>
            </a:xfrm>
            <a:prstGeom prst="rect">
              <a:avLst/>
            </a:prstGeom>
            <a:gradFill flip="none" rotWithShape="1">
              <a:gsLst>
                <a:gs pos="0">
                  <a:schemeClr val="accent5">
                    <a:lumMod val="75000"/>
                    <a:alpha val="79000"/>
                  </a:schemeClr>
                </a:gs>
                <a:gs pos="40000">
                  <a:schemeClr val="accent5">
                    <a:lumMod val="60000"/>
                    <a:lumOff val="40000"/>
                    <a:alpha val="0"/>
                  </a:schemeClr>
                </a:gs>
              </a:gsLst>
              <a:lin ang="19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B2A2591-0296-4CF4-E75F-51D7CB8E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39978" y="-7622"/>
              <a:ext cx="8451623" cy="6887367"/>
            </a:xfrm>
            <a:prstGeom prst="rect">
              <a:avLst/>
            </a:prstGeom>
            <a:gradFill>
              <a:gsLst>
                <a:gs pos="0">
                  <a:schemeClr val="accent5">
                    <a:lumMod val="75000"/>
                    <a:alpha val="67000"/>
                  </a:schemeClr>
                </a:gs>
                <a:gs pos="60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78A07A2-FD92-5AD1-01EE-9D7AEAB887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9127281" y="7060"/>
              <a:ext cx="3064320" cy="6872683"/>
            </a:xfrm>
            <a:prstGeom prst="rect">
              <a:avLst/>
            </a:prstGeom>
            <a:gradFill flip="none" rotWithShape="1">
              <a:gsLst>
                <a:gs pos="0">
                  <a:schemeClr val="accent2">
                    <a:alpha val="58000"/>
                  </a:schemeClr>
                </a:gs>
                <a:gs pos="41000">
                  <a:schemeClr val="accent2">
                    <a:alpha val="0"/>
                  </a:schemeClr>
                </a:gs>
              </a:gsLst>
              <a:lin ang="1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 name="Content Placeholder 4" descr="A diagram of a road&#10;&#10;Description automatically generated">
            <a:extLst>
              <a:ext uri="{FF2B5EF4-FFF2-40B4-BE49-F238E27FC236}">
                <a16:creationId xmlns:a16="http://schemas.microsoft.com/office/drawing/2014/main" id="{A39FC41B-4967-40A2-F7E6-1E0BB887EC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814" r="-1" b="-1"/>
          <a:stretch/>
        </p:blipFill>
        <p:spPr>
          <a:xfrm>
            <a:off x="567526" y="559901"/>
            <a:ext cx="11056947" cy="5730212"/>
          </a:xfrm>
          <a:prstGeom prst="rect">
            <a:avLst/>
          </a:prstGeom>
        </p:spPr>
      </p:pic>
    </p:spTree>
    <p:extLst>
      <p:ext uri="{BB962C8B-B14F-4D97-AF65-F5344CB8AC3E}">
        <p14:creationId xmlns:p14="http://schemas.microsoft.com/office/powerpoint/2010/main" val="2931994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931</Words>
  <Application>Microsoft Office PowerPoint</Application>
  <PresentationFormat>Widescreen</PresentationFormat>
  <Paragraphs>49</Paragraphs>
  <Slides>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Lato</vt:lpstr>
      <vt:lpstr>Segoe UI</vt:lpstr>
      <vt:lpstr>Söhne</vt:lpstr>
      <vt:lpstr>Times New Roman</vt:lpstr>
      <vt:lpstr>Office Theme</vt:lpstr>
      <vt:lpstr>    Computer Vision</vt:lpstr>
      <vt:lpstr>PowerPoint Presentation</vt:lpstr>
      <vt:lpstr>PowerPoint Presentation</vt:lpstr>
      <vt:lpstr>Deep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quả đạt được</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Vision</dc:title>
  <dc:creator>Minh Tâm Trần</dc:creator>
  <cp:lastModifiedBy>Minh Tâm Trần</cp:lastModifiedBy>
  <cp:revision>2</cp:revision>
  <dcterms:created xsi:type="dcterms:W3CDTF">2023-11-17T13:16:44Z</dcterms:created>
  <dcterms:modified xsi:type="dcterms:W3CDTF">2023-12-16T07:45:35Z</dcterms:modified>
</cp:coreProperties>
</file>