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42" d="100"/>
          <a:sy n="42" d="100"/>
        </p:scale>
        <p:origin x="192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rgbClr val="3328B9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900" b="0" i="0">
                <a:solidFill>
                  <a:srgbClr val="3328B9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rgbClr val="3328B9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900" b="0" i="0">
                <a:solidFill>
                  <a:srgbClr val="3328B9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rgbClr val="3328B9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020115" y="2616403"/>
            <a:ext cx="3267883" cy="506730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2347109" y="9567578"/>
            <a:ext cx="1531620" cy="63500"/>
          </a:xfrm>
          <a:custGeom>
            <a:avLst/>
            <a:gdLst/>
            <a:ahLst/>
            <a:cxnLst/>
            <a:rect l="l" t="t" r="r" b="b"/>
            <a:pathLst>
              <a:path w="1531619" h="63500">
                <a:moveTo>
                  <a:pt x="421364" y="50800"/>
                </a:moveTo>
                <a:lnTo>
                  <a:pt x="472566" y="54341"/>
                </a:lnTo>
                <a:lnTo>
                  <a:pt x="517505" y="56958"/>
                </a:lnTo>
                <a:lnTo>
                  <a:pt x="562484" y="59140"/>
                </a:lnTo>
                <a:lnTo>
                  <a:pt x="607498" y="60885"/>
                </a:lnTo>
                <a:lnTo>
                  <a:pt x="652545" y="62195"/>
                </a:lnTo>
                <a:lnTo>
                  <a:pt x="697621" y="63067"/>
                </a:lnTo>
                <a:lnTo>
                  <a:pt x="742723" y="63500"/>
                </a:lnTo>
                <a:lnTo>
                  <a:pt x="787846" y="63500"/>
                </a:lnTo>
                <a:lnTo>
                  <a:pt x="832989" y="63060"/>
                </a:lnTo>
                <a:lnTo>
                  <a:pt x="878147" y="62180"/>
                </a:lnTo>
                <a:lnTo>
                  <a:pt x="923317" y="60862"/>
                </a:lnTo>
                <a:lnTo>
                  <a:pt x="968495" y="59103"/>
                </a:lnTo>
                <a:lnTo>
                  <a:pt x="1013679" y="56904"/>
                </a:lnTo>
                <a:lnTo>
                  <a:pt x="1058864" y="54264"/>
                </a:lnTo>
                <a:lnTo>
                  <a:pt x="1104047" y="51184"/>
                </a:lnTo>
                <a:lnTo>
                  <a:pt x="1108973" y="50800"/>
                </a:lnTo>
              </a:path>
              <a:path w="1531619" h="63500">
                <a:moveTo>
                  <a:pt x="279902" y="38100"/>
                </a:moveTo>
                <a:lnTo>
                  <a:pt x="293271" y="39531"/>
                </a:lnTo>
                <a:lnTo>
                  <a:pt x="338018" y="43884"/>
                </a:lnTo>
                <a:lnTo>
                  <a:pt x="382819" y="47804"/>
                </a:lnTo>
                <a:lnTo>
                  <a:pt x="421364" y="50800"/>
                </a:lnTo>
              </a:path>
              <a:path w="1531619" h="63500">
                <a:moveTo>
                  <a:pt x="1108973" y="50800"/>
                </a:moveTo>
                <a:lnTo>
                  <a:pt x="1149226" y="47661"/>
                </a:lnTo>
                <a:lnTo>
                  <a:pt x="1194395" y="43696"/>
                </a:lnTo>
                <a:lnTo>
                  <a:pt x="1239553" y="39288"/>
                </a:lnTo>
                <a:lnTo>
                  <a:pt x="1250612" y="38100"/>
                </a:lnTo>
              </a:path>
              <a:path w="1531619" h="63500">
                <a:moveTo>
                  <a:pt x="171385" y="25400"/>
                </a:moveTo>
                <a:lnTo>
                  <a:pt x="203947" y="29527"/>
                </a:lnTo>
                <a:lnTo>
                  <a:pt x="248579" y="34745"/>
                </a:lnTo>
                <a:lnTo>
                  <a:pt x="279902" y="38100"/>
                </a:lnTo>
              </a:path>
              <a:path w="1531619" h="63500">
                <a:moveTo>
                  <a:pt x="1250612" y="38100"/>
                </a:moveTo>
                <a:lnTo>
                  <a:pt x="1284696" y="34437"/>
                </a:lnTo>
                <a:lnTo>
                  <a:pt x="1329819" y="29142"/>
                </a:lnTo>
                <a:lnTo>
                  <a:pt x="1359229" y="25400"/>
                </a:lnTo>
              </a:path>
              <a:path w="1531619" h="63500">
                <a:moveTo>
                  <a:pt x="80099" y="12700"/>
                </a:moveTo>
                <a:lnTo>
                  <a:pt x="114877" y="17796"/>
                </a:lnTo>
                <a:lnTo>
                  <a:pt x="159379" y="23878"/>
                </a:lnTo>
                <a:lnTo>
                  <a:pt x="171385" y="25400"/>
                </a:lnTo>
              </a:path>
              <a:path w="1531619" h="63500">
                <a:moveTo>
                  <a:pt x="1359229" y="25400"/>
                </a:moveTo>
                <a:lnTo>
                  <a:pt x="1374921" y="23403"/>
                </a:lnTo>
                <a:lnTo>
                  <a:pt x="1419996" y="17219"/>
                </a:lnTo>
                <a:lnTo>
                  <a:pt x="1450704" y="12700"/>
                </a:lnTo>
              </a:path>
              <a:path w="1531619" h="63500">
                <a:moveTo>
                  <a:pt x="0" y="0"/>
                </a:moveTo>
                <a:lnTo>
                  <a:pt x="26087" y="4343"/>
                </a:lnTo>
                <a:lnTo>
                  <a:pt x="70445" y="11285"/>
                </a:lnTo>
                <a:lnTo>
                  <a:pt x="80099" y="12700"/>
                </a:lnTo>
              </a:path>
              <a:path w="1531619" h="63500">
                <a:moveTo>
                  <a:pt x="1450704" y="12700"/>
                </a:moveTo>
                <a:lnTo>
                  <a:pt x="1465043" y="10589"/>
                </a:lnTo>
                <a:lnTo>
                  <a:pt x="1510057" y="3514"/>
                </a:lnTo>
                <a:lnTo>
                  <a:pt x="1531075" y="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604728" y="4765873"/>
            <a:ext cx="635" cy="1270"/>
          </a:xfrm>
          <a:custGeom>
            <a:avLst/>
            <a:gdLst/>
            <a:ahLst/>
            <a:cxnLst/>
            <a:rect l="l" t="t" r="r" b="b"/>
            <a:pathLst>
              <a:path w="634" h="1270">
                <a:moveTo>
                  <a:pt x="88" y="0"/>
                </a:moveTo>
                <a:lnTo>
                  <a:pt x="0" y="1107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598203" y="4855350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5">
                <a:moveTo>
                  <a:pt x="31" y="0"/>
                </a:moveTo>
                <a:lnTo>
                  <a:pt x="0" y="529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8589229" y="5079482"/>
            <a:ext cx="3757929" cy="4488180"/>
          </a:xfrm>
          <a:custGeom>
            <a:avLst/>
            <a:gdLst/>
            <a:ahLst/>
            <a:cxnLst/>
            <a:rect l="l" t="t" r="r" b="b"/>
            <a:pathLst>
              <a:path w="3757929" h="4488180">
                <a:moveTo>
                  <a:pt x="467" y="0"/>
                </a:moveTo>
                <a:lnTo>
                  <a:pt x="410" y="4997"/>
                </a:lnTo>
                <a:lnTo>
                  <a:pt x="53" y="44870"/>
                </a:lnTo>
                <a:lnTo>
                  <a:pt x="38" y="55796"/>
                </a:lnTo>
                <a:lnTo>
                  <a:pt x="0" y="89747"/>
                </a:lnTo>
                <a:lnTo>
                  <a:pt x="43" y="93896"/>
                </a:lnTo>
                <a:lnTo>
                  <a:pt x="445" y="131995"/>
                </a:lnTo>
                <a:lnTo>
                  <a:pt x="1320" y="179514"/>
                </a:lnTo>
                <a:lnTo>
                  <a:pt x="2763" y="224392"/>
                </a:lnTo>
                <a:lnTo>
                  <a:pt x="4462" y="269270"/>
                </a:lnTo>
                <a:lnTo>
                  <a:pt x="4590" y="271696"/>
                </a:lnTo>
                <a:lnTo>
                  <a:pt x="6828" y="314128"/>
                </a:lnTo>
                <a:lnTo>
                  <a:pt x="9416" y="358985"/>
                </a:lnTo>
                <a:lnTo>
                  <a:pt x="9533" y="360596"/>
                </a:lnTo>
                <a:lnTo>
                  <a:pt x="12671" y="403810"/>
                </a:lnTo>
                <a:lnTo>
                  <a:pt x="16183" y="448630"/>
                </a:lnTo>
                <a:lnTo>
                  <a:pt x="20297" y="493412"/>
                </a:lnTo>
                <a:lnTo>
                  <a:pt x="24758" y="538177"/>
                </a:lnTo>
                <a:lnTo>
                  <a:pt x="24782" y="538397"/>
                </a:lnTo>
                <a:lnTo>
                  <a:pt x="29711" y="582906"/>
                </a:lnTo>
                <a:lnTo>
                  <a:pt x="35090" y="627603"/>
                </a:lnTo>
                <a:lnTo>
                  <a:pt x="40917" y="672264"/>
                </a:lnTo>
                <a:lnTo>
                  <a:pt x="47194" y="716884"/>
                </a:lnTo>
                <a:lnTo>
                  <a:pt x="53920" y="761460"/>
                </a:lnTo>
                <a:lnTo>
                  <a:pt x="61096" y="805988"/>
                </a:lnTo>
                <a:lnTo>
                  <a:pt x="68724" y="850466"/>
                </a:lnTo>
                <a:lnTo>
                  <a:pt x="76803" y="894889"/>
                </a:lnTo>
                <a:lnTo>
                  <a:pt x="85334" y="939254"/>
                </a:lnTo>
                <a:lnTo>
                  <a:pt x="94317" y="983559"/>
                </a:lnTo>
                <a:lnTo>
                  <a:pt x="103754" y="1027799"/>
                </a:lnTo>
                <a:lnTo>
                  <a:pt x="113644" y="1071971"/>
                </a:lnTo>
                <a:lnTo>
                  <a:pt x="123989" y="1116072"/>
                </a:lnTo>
                <a:lnTo>
                  <a:pt x="134788" y="1160098"/>
                </a:lnTo>
                <a:lnTo>
                  <a:pt x="146043" y="1204046"/>
                </a:lnTo>
                <a:lnTo>
                  <a:pt x="157754" y="1247912"/>
                </a:lnTo>
                <a:lnTo>
                  <a:pt x="169922" y="1291694"/>
                </a:lnTo>
                <a:lnTo>
                  <a:pt x="182546" y="1335387"/>
                </a:lnTo>
                <a:lnTo>
                  <a:pt x="195628" y="1378988"/>
                </a:lnTo>
                <a:lnTo>
                  <a:pt x="209169" y="1422495"/>
                </a:lnTo>
                <a:lnTo>
                  <a:pt x="223168" y="1465902"/>
                </a:lnTo>
                <a:lnTo>
                  <a:pt x="237627" y="1509208"/>
                </a:lnTo>
                <a:lnTo>
                  <a:pt x="252546" y="1552408"/>
                </a:lnTo>
                <a:lnTo>
                  <a:pt x="267925" y="1595500"/>
                </a:lnTo>
                <a:lnTo>
                  <a:pt x="283766" y="1638479"/>
                </a:lnTo>
                <a:lnTo>
                  <a:pt x="300050" y="1681350"/>
                </a:lnTo>
                <a:lnTo>
                  <a:pt x="316832" y="1724088"/>
                </a:lnTo>
                <a:lnTo>
                  <a:pt x="334059" y="1766710"/>
                </a:lnTo>
                <a:lnTo>
                  <a:pt x="351750" y="1809206"/>
                </a:lnTo>
                <a:lnTo>
                  <a:pt x="369904" y="1851574"/>
                </a:lnTo>
                <a:lnTo>
                  <a:pt x="388523" y="1893808"/>
                </a:lnTo>
                <a:lnTo>
                  <a:pt x="407607" y="1935907"/>
                </a:lnTo>
                <a:lnTo>
                  <a:pt x="427157" y="1977866"/>
                </a:lnTo>
                <a:lnTo>
                  <a:pt x="447173" y="2019682"/>
                </a:lnTo>
                <a:lnTo>
                  <a:pt x="467656" y="2061352"/>
                </a:lnTo>
                <a:lnTo>
                  <a:pt x="488606" y="2102872"/>
                </a:lnTo>
                <a:lnTo>
                  <a:pt x="510024" y="2144239"/>
                </a:lnTo>
                <a:lnTo>
                  <a:pt x="531910" y="2185450"/>
                </a:lnTo>
                <a:lnTo>
                  <a:pt x="554266" y="2226501"/>
                </a:lnTo>
                <a:lnTo>
                  <a:pt x="577091" y="2267388"/>
                </a:lnTo>
                <a:lnTo>
                  <a:pt x="600386" y="2308109"/>
                </a:lnTo>
                <a:lnTo>
                  <a:pt x="624152" y="2348659"/>
                </a:lnTo>
                <a:lnTo>
                  <a:pt x="648390" y="2389036"/>
                </a:lnTo>
                <a:lnTo>
                  <a:pt x="673099" y="2429237"/>
                </a:lnTo>
                <a:lnTo>
                  <a:pt x="698281" y="2469256"/>
                </a:lnTo>
                <a:lnTo>
                  <a:pt x="723936" y="2509092"/>
                </a:lnTo>
                <a:lnTo>
                  <a:pt x="750064" y="2548741"/>
                </a:lnTo>
                <a:lnTo>
                  <a:pt x="776667" y="2588200"/>
                </a:lnTo>
                <a:lnTo>
                  <a:pt x="803744" y="2627464"/>
                </a:lnTo>
                <a:lnTo>
                  <a:pt x="831297" y="2666531"/>
                </a:lnTo>
                <a:lnTo>
                  <a:pt x="859322" y="2705400"/>
                </a:lnTo>
                <a:lnTo>
                  <a:pt x="887762" y="2743966"/>
                </a:lnTo>
                <a:lnTo>
                  <a:pt x="916535" y="2782143"/>
                </a:lnTo>
                <a:lnTo>
                  <a:pt x="945641" y="2819928"/>
                </a:lnTo>
                <a:lnTo>
                  <a:pt x="975077" y="2857320"/>
                </a:lnTo>
                <a:lnTo>
                  <a:pt x="1004839" y="2894319"/>
                </a:lnTo>
                <a:lnTo>
                  <a:pt x="1034924" y="2930925"/>
                </a:lnTo>
                <a:lnTo>
                  <a:pt x="1065329" y="2967136"/>
                </a:lnTo>
                <a:lnTo>
                  <a:pt x="1096050" y="3002952"/>
                </a:lnTo>
                <a:lnTo>
                  <a:pt x="1127084" y="3038374"/>
                </a:lnTo>
                <a:lnTo>
                  <a:pt x="1158427" y="3073399"/>
                </a:lnTo>
                <a:lnTo>
                  <a:pt x="1190076" y="3108028"/>
                </a:lnTo>
                <a:lnTo>
                  <a:pt x="1222027" y="3142261"/>
                </a:lnTo>
                <a:lnTo>
                  <a:pt x="1254278" y="3176097"/>
                </a:lnTo>
                <a:lnTo>
                  <a:pt x="1286824" y="3209534"/>
                </a:lnTo>
                <a:lnTo>
                  <a:pt x="1319663" y="3242574"/>
                </a:lnTo>
                <a:lnTo>
                  <a:pt x="1352790" y="3275215"/>
                </a:lnTo>
                <a:lnTo>
                  <a:pt x="1386203" y="3307456"/>
                </a:lnTo>
                <a:lnTo>
                  <a:pt x="1419897" y="3339298"/>
                </a:lnTo>
                <a:lnTo>
                  <a:pt x="1453871" y="3370740"/>
                </a:lnTo>
                <a:lnTo>
                  <a:pt x="1488119" y="3401780"/>
                </a:lnTo>
                <a:lnTo>
                  <a:pt x="1522639" y="3432420"/>
                </a:lnTo>
                <a:lnTo>
                  <a:pt x="1557427" y="3462658"/>
                </a:lnTo>
                <a:lnTo>
                  <a:pt x="1592481" y="3492494"/>
                </a:lnTo>
                <a:lnTo>
                  <a:pt x="1627795" y="3521927"/>
                </a:lnTo>
                <a:lnTo>
                  <a:pt x="1663368" y="3550957"/>
                </a:lnTo>
                <a:lnTo>
                  <a:pt x="1699196" y="3579583"/>
                </a:lnTo>
                <a:lnTo>
                  <a:pt x="1735274" y="3607805"/>
                </a:lnTo>
                <a:lnTo>
                  <a:pt x="1771601" y="3635622"/>
                </a:lnTo>
                <a:lnTo>
                  <a:pt x="1808171" y="3663034"/>
                </a:lnTo>
                <a:lnTo>
                  <a:pt x="1844983" y="3690040"/>
                </a:lnTo>
                <a:lnTo>
                  <a:pt x="1882032" y="3716640"/>
                </a:lnTo>
                <a:lnTo>
                  <a:pt x="1919316" y="3742833"/>
                </a:lnTo>
                <a:lnTo>
                  <a:pt x="1956830" y="3768619"/>
                </a:lnTo>
                <a:lnTo>
                  <a:pt x="1994572" y="3793997"/>
                </a:lnTo>
                <a:lnTo>
                  <a:pt x="2032537" y="3818967"/>
                </a:lnTo>
                <a:lnTo>
                  <a:pt x="2070723" y="3843529"/>
                </a:lnTo>
                <a:lnTo>
                  <a:pt x="2109125" y="3867681"/>
                </a:lnTo>
                <a:lnTo>
                  <a:pt x="2147742" y="3891423"/>
                </a:lnTo>
                <a:lnTo>
                  <a:pt x="2186568" y="3914755"/>
                </a:lnTo>
                <a:lnTo>
                  <a:pt x="2225602" y="3937676"/>
                </a:lnTo>
                <a:lnTo>
                  <a:pt x="2264839" y="3960186"/>
                </a:lnTo>
                <a:lnTo>
                  <a:pt x="2304275" y="3982285"/>
                </a:lnTo>
                <a:lnTo>
                  <a:pt x="2343909" y="4003971"/>
                </a:lnTo>
                <a:lnTo>
                  <a:pt x="2383735" y="4025244"/>
                </a:lnTo>
                <a:lnTo>
                  <a:pt x="2423751" y="4046104"/>
                </a:lnTo>
                <a:lnTo>
                  <a:pt x="2463953" y="4066551"/>
                </a:lnTo>
                <a:lnTo>
                  <a:pt x="2504338" y="4086583"/>
                </a:lnTo>
                <a:lnTo>
                  <a:pt x="2544903" y="4106200"/>
                </a:lnTo>
                <a:lnTo>
                  <a:pt x="2585644" y="4125403"/>
                </a:lnTo>
                <a:lnTo>
                  <a:pt x="2626557" y="4144189"/>
                </a:lnTo>
                <a:lnTo>
                  <a:pt x="2667639" y="4162559"/>
                </a:lnTo>
                <a:lnTo>
                  <a:pt x="2708887" y="4180513"/>
                </a:lnTo>
                <a:lnTo>
                  <a:pt x="2750298" y="4198049"/>
                </a:lnTo>
                <a:lnTo>
                  <a:pt x="2791867" y="4215167"/>
                </a:lnTo>
                <a:lnTo>
                  <a:pt x="2833592" y="4231867"/>
                </a:lnTo>
                <a:lnTo>
                  <a:pt x="2875469" y="4248149"/>
                </a:lnTo>
                <a:lnTo>
                  <a:pt x="2917495" y="4264011"/>
                </a:lnTo>
                <a:lnTo>
                  <a:pt x="2959666" y="4279453"/>
                </a:lnTo>
                <a:lnTo>
                  <a:pt x="3001979" y="4294475"/>
                </a:lnTo>
                <a:lnTo>
                  <a:pt x="3044430" y="4309077"/>
                </a:lnTo>
                <a:lnTo>
                  <a:pt x="3087016" y="4323257"/>
                </a:lnTo>
                <a:lnTo>
                  <a:pt x="3129734" y="4337015"/>
                </a:lnTo>
                <a:lnTo>
                  <a:pt x="3172580" y="4350351"/>
                </a:lnTo>
                <a:lnTo>
                  <a:pt x="3215551" y="4363265"/>
                </a:lnTo>
                <a:lnTo>
                  <a:pt x="3258643" y="4375755"/>
                </a:lnTo>
                <a:lnTo>
                  <a:pt x="3301853" y="4387821"/>
                </a:lnTo>
                <a:lnTo>
                  <a:pt x="3345177" y="4399463"/>
                </a:lnTo>
                <a:lnTo>
                  <a:pt x="3388613" y="4410681"/>
                </a:lnTo>
                <a:lnTo>
                  <a:pt x="3432156" y="4421473"/>
                </a:lnTo>
                <a:lnTo>
                  <a:pt x="3475804" y="4431839"/>
                </a:lnTo>
                <a:lnTo>
                  <a:pt x="3519552" y="4441779"/>
                </a:lnTo>
                <a:lnTo>
                  <a:pt x="3563397" y="4451292"/>
                </a:lnTo>
                <a:lnTo>
                  <a:pt x="3607337" y="4460378"/>
                </a:lnTo>
                <a:lnTo>
                  <a:pt x="3651367" y="4469036"/>
                </a:lnTo>
                <a:lnTo>
                  <a:pt x="3695485" y="4477266"/>
                </a:lnTo>
                <a:lnTo>
                  <a:pt x="3739686" y="4485067"/>
                </a:lnTo>
                <a:lnTo>
                  <a:pt x="3757880" y="4488096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3878183" y="4892315"/>
            <a:ext cx="3922395" cy="4675505"/>
          </a:xfrm>
          <a:custGeom>
            <a:avLst/>
            <a:gdLst/>
            <a:ahLst/>
            <a:cxnLst/>
            <a:rect l="l" t="t" r="r" b="b"/>
            <a:pathLst>
              <a:path w="3922394" h="4675505">
                <a:moveTo>
                  <a:pt x="0" y="4675263"/>
                </a:moveTo>
                <a:lnTo>
                  <a:pt x="68899" y="4663288"/>
                </a:lnTo>
                <a:lnTo>
                  <a:pt x="113795" y="4654872"/>
                </a:lnTo>
                <a:lnTo>
                  <a:pt x="158645" y="4646009"/>
                </a:lnTo>
                <a:lnTo>
                  <a:pt x="203446" y="4636697"/>
                </a:lnTo>
                <a:lnTo>
                  <a:pt x="248193" y="4626937"/>
                </a:lnTo>
                <a:lnTo>
                  <a:pt x="292884" y="4616727"/>
                </a:lnTo>
                <a:lnTo>
                  <a:pt x="337516" y="4606067"/>
                </a:lnTo>
                <a:lnTo>
                  <a:pt x="382084" y="4594957"/>
                </a:lnTo>
                <a:lnTo>
                  <a:pt x="426585" y="4583397"/>
                </a:lnTo>
                <a:lnTo>
                  <a:pt x="471016" y="4571385"/>
                </a:lnTo>
                <a:lnTo>
                  <a:pt x="515374" y="4558921"/>
                </a:lnTo>
                <a:lnTo>
                  <a:pt x="559655" y="4546005"/>
                </a:lnTo>
                <a:lnTo>
                  <a:pt x="603855" y="4532636"/>
                </a:lnTo>
                <a:lnTo>
                  <a:pt x="647972" y="4518813"/>
                </a:lnTo>
                <a:lnTo>
                  <a:pt x="692002" y="4504537"/>
                </a:lnTo>
                <a:lnTo>
                  <a:pt x="735941" y="4489807"/>
                </a:lnTo>
                <a:lnTo>
                  <a:pt x="779786" y="4474621"/>
                </a:lnTo>
                <a:lnTo>
                  <a:pt x="823533" y="4458981"/>
                </a:lnTo>
                <a:lnTo>
                  <a:pt x="867180" y="4442884"/>
                </a:lnTo>
                <a:lnTo>
                  <a:pt x="910722" y="4426332"/>
                </a:lnTo>
                <a:lnTo>
                  <a:pt x="954157" y="4409322"/>
                </a:lnTo>
                <a:lnTo>
                  <a:pt x="997481" y="4391855"/>
                </a:lnTo>
                <a:lnTo>
                  <a:pt x="1040690" y="4373930"/>
                </a:lnTo>
                <a:lnTo>
                  <a:pt x="1083781" y="4355547"/>
                </a:lnTo>
                <a:lnTo>
                  <a:pt x="1126751" y="4336706"/>
                </a:lnTo>
                <a:lnTo>
                  <a:pt x="1169596" y="4317404"/>
                </a:lnTo>
                <a:lnTo>
                  <a:pt x="1212313" y="4297643"/>
                </a:lnTo>
                <a:lnTo>
                  <a:pt x="1254898" y="4277422"/>
                </a:lnTo>
                <a:lnTo>
                  <a:pt x="1297349" y="4256740"/>
                </a:lnTo>
                <a:lnTo>
                  <a:pt x="1339660" y="4235596"/>
                </a:lnTo>
                <a:lnTo>
                  <a:pt x="1381830" y="4213991"/>
                </a:lnTo>
                <a:lnTo>
                  <a:pt x="1423855" y="4191923"/>
                </a:lnTo>
                <a:lnTo>
                  <a:pt x="1465731" y="4169393"/>
                </a:lnTo>
                <a:lnTo>
                  <a:pt x="1507455" y="4146399"/>
                </a:lnTo>
                <a:lnTo>
                  <a:pt x="1549023" y="4122941"/>
                </a:lnTo>
                <a:lnTo>
                  <a:pt x="1590433" y="4099019"/>
                </a:lnTo>
                <a:lnTo>
                  <a:pt x="1631680" y="4074632"/>
                </a:lnTo>
                <a:lnTo>
                  <a:pt x="1672761" y="4049780"/>
                </a:lnTo>
                <a:lnTo>
                  <a:pt x="1713673" y="4024462"/>
                </a:lnTo>
                <a:lnTo>
                  <a:pt x="1754412" y="3998677"/>
                </a:lnTo>
                <a:lnTo>
                  <a:pt x="1794976" y="3972426"/>
                </a:lnTo>
                <a:lnTo>
                  <a:pt x="1835360" y="3945707"/>
                </a:lnTo>
                <a:lnTo>
                  <a:pt x="1875561" y="3918521"/>
                </a:lnTo>
                <a:lnTo>
                  <a:pt x="1915575" y="3890866"/>
                </a:lnTo>
                <a:lnTo>
                  <a:pt x="1955400" y="3862743"/>
                </a:lnTo>
                <a:lnTo>
                  <a:pt x="1995032" y="3834150"/>
                </a:lnTo>
                <a:lnTo>
                  <a:pt x="2034373" y="3805157"/>
                </a:lnTo>
                <a:lnTo>
                  <a:pt x="2073325" y="3775837"/>
                </a:lnTo>
                <a:lnTo>
                  <a:pt x="2111889" y="3746193"/>
                </a:lnTo>
                <a:lnTo>
                  <a:pt x="2150065" y="3716228"/>
                </a:lnTo>
                <a:lnTo>
                  <a:pt x="2187850" y="3685947"/>
                </a:lnTo>
                <a:lnTo>
                  <a:pt x="2225246" y="3655351"/>
                </a:lnTo>
                <a:lnTo>
                  <a:pt x="2262251" y="3624445"/>
                </a:lnTo>
                <a:lnTo>
                  <a:pt x="2298865" y="3593233"/>
                </a:lnTo>
                <a:lnTo>
                  <a:pt x="2335086" y="3561716"/>
                </a:lnTo>
                <a:lnTo>
                  <a:pt x="2370916" y="3529900"/>
                </a:lnTo>
                <a:lnTo>
                  <a:pt x="2406353" y="3497787"/>
                </a:lnTo>
                <a:lnTo>
                  <a:pt x="2441396" y="3465380"/>
                </a:lnTo>
                <a:lnTo>
                  <a:pt x="2476045" y="3432684"/>
                </a:lnTo>
                <a:lnTo>
                  <a:pt x="2510299" y="3399701"/>
                </a:lnTo>
                <a:lnTo>
                  <a:pt x="2544158" y="3366435"/>
                </a:lnTo>
                <a:lnTo>
                  <a:pt x="2577621" y="3332890"/>
                </a:lnTo>
                <a:lnTo>
                  <a:pt x="2610688" y="3299068"/>
                </a:lnTo>
                <a:lnTo>
                  <a:pt x="2643359" y="3264973"/>
                </a:lnTo>
                <a:lnTo>
                  <a:pt x="2675631" y="3230609"/>
                </a:lnTo>
                <a:lnTo>
                  <a:pt x="2707506" y="3195979"/>
                </a:lnTo>
                <a:lnTo>
                  <a:pt x="2738982" y="3161086"/>
                </a:lnTo>
                <a:lnTo>
                  <a:pt x="2770058" y="3125934"/>
                </a:lnTo>
                <a:lnTo>
                  <a:pt x="2800735" y="3090526"/>
                </a:lnTo>
                <a:lnTo>
                  <a:pt x="2831012" y="3054866"/>
                </a:lnTo>
                <a:lnTo>
                  <a:pt x="2860888" y="3018957"/>
                </a:lnTo>
                <a:lnTo>
                  <a:pt x="2890362" y="2982802"/>
                </a:lnTo>
                <a:lnTo>
                  <a:pt x="2919434" y="2946405"/>
                </a:lnTo>
                <a:lnTo>
                  <a:pt x="2948199" y="2909840"/>
                </a:lnTo>
                <a:lnTo>
                  <a:pt x="2976371" y="2872898"/>
                </a:lnTo>
                <a:lnTo>
                  <a:pt x="3004233" y="2835795"/>
                </a:lnTo>
                <a:lnTo>
                  <a:pt x="3031692" y="2798463"/>
                </a:lnTo>
                <a:lnTo>
                  <a:pt x="3058745" y="2760906"/>
                </a:lnTo>
                <a:lnTo>
                  <a:pt x="3085394" y="2723127"/>
                </a:lnTo>
                <a:lnTo>
                  <a:pt x="3111636" y="2685130"/>
                </a:lnTo>
                <a:lnTo>
                  <a:pt x="3137471" y="2646919"/>
                </a:lnTo>
                <a:lnTo>
                  <a:pt x="3162900" y="2608495"/>
                </a:lnTo>
                <a:lnTo>
                  <a:pt x="3187921" y="2569864"/>
                </a:lnTo>
                <a:lnTo>
                  <a:pt x="3212533" y="2531027"/>
                </a:lnTo>
                <a:lnTo>
                  <a:pt x="3236737" y="2491990"/>
                </a:lnTo>
                <a:lnTo>
                  <a:pt x="3260536" y="2452757"/>
                </a:lnTo>
                <a:lnTo>
                  <a:pt x="3283915" y="2413325"/>
                </a:lnTo>
                <a:lnTo>
                  <a:pt x="3306889" y="2373704"/>
                </a:lnTo>
                <a:lnTo>
                  <a:pt x="3329451" y="2333895"/>
                </a:lnTo>
                <a:lnTo>
                  <a:pt x="3351602" y="2293902"/>
                </a:lnTo>
                <a:lnTo>
                  <a:pt x="3373341" y="2253728"/>
                </a:lnTo>
                <a:lnTo>
                  <a:pt x="3394666" y="2213377"/>
                </a:lnTo>
                <a:lnTo>
                  <a:pt x="3415579" y="2172852"/>
                </a:lnTo>
                <a:lnTo>
                  <a:pt x="3436077" y="2132156"/>
                </a:lnTo>
                <a:lnTo>
                  <a:pt x="3456161" y="2091293"/>
                </a:lnTo>
                <a:lnTo>
                  <a:pt x="3475830" y="2050266"/>
                </a:lnTo>
                <a:lnTo>
                  <a:pt x="3495083" y="2009079"/>
                </a:lnTo>
                <a:lnTo>
                  <a:pt x="3513920" y="1967734"/>
                </a:lnTo>
                <a:lnTo>
                  <a:pt x="3532340" y="1926236"/>
                </a:lnTo>
                <a:lnTo>
                  <a:pt x="3550343" y="1884588"/>
                </a:lnTo>
                <a:lnTo>
                  <a:pt x="3567928" y="1842793"/>
                </a:lnTo>
                <a:lnTo>
                  <a:pt x="3585094" y="1800855"/>
                </a:lnTo>
                <a:lnTo>
                  <a:pt x="3601841" y="1758777"/>
                </a:lnTo>
                <a:lnTo>
                  <a:pt x="3618169" y="1716562"/>
                </a:lnTo>
                <a:lnTo>
                  <a:pt x="3634076" y="1674214"/>
                </a:lnTo>
                <a:lnTo>
                  <a:pt x="3649563" y="1631737"/>
                </a:lnTo>
                <a:lnTo>
                  <a:pt x="3664637" y="1589135"/>
                </a:lnTo>
                <a:lnTo>
                  <a:pt x="3679271" y="1546406"/>
                </a:lnTo>
                <a:lnTo>
                  <a:pt x="3693492" y="1503559"/>
                </a:lnTo>
                <a:lnTo>
                  <a:pt x="3707290" y="1460597"/>
                </a:lnTo>
                <a:lnTo>
                  <a:pt x="3720664" y="1417522"/>
                </a:lnTo>
                <a:lnTo>
                  <a:pt x="3733614" y="1374337"/>
                </a:lnTo>
                <a:lnTo>
                  <a:pt x="3746140" y="1331047"/>
                </a:lnTo>
                <a:lnTo>
                  <a:pt x="3758240" y="1287654"/>
                </a:lnTo>
                <a:lnTo>
                  <a:pt x="3769914" y="1244162"/>
                </a:lnTo>
                <a:lnTo>
                  <a:pt x="3781161" y="1200574"/>
                </a:lnTo>
                <a:lnTo>
                  <a:pt x="3791873" y="1157336"/>
                </a:lnTo>
                <a:lnTo>
                  <a:pt x="3791994" y="1156897"/>
                </a:lnTo>
                <a:lnTo>
                  <a:pt x="3802375" y="1113126"/>
                </a:lnTo>
                <a:lnTo>
                  <a:pt x="3812340" y="1069271"/>
                </a:lnTo>
                <a:lnTo>
                  <a:pt x="3821876" y="1025335"/>
                </a:lnTo>
                <a:lnTo>
                  <a:pt x="3830983" y="981320"/>
                </a:lnTo>
                <a:lnTo>
                  <a:pt x="3839660" y="937230"/>
                </a:lnTo>
                <a:lnTo>
                  <a:pt x="3847906" y="893068"/>
                </a:lnTo>
                <a:lnTo>
                  <a:pt x="3855722" y="848838"/>
                </a:lnTo>
                <a:lnTo>
                  <a:pt x="3863106" y="804543"/>
                </a:lnTo>
                <a:lnTo>
                  <a:pt x="3870058" y="760186"/>
                </a:lnTo>
                <a:lnTo>
                  <a:pt x="3876577" y="715771"/>
                </a:lnTo>
                <a:lnTo>
                  <a:pt x="3882663" y="671301"/>
                </a:lnTo>
                <a:lnTo>
                  <a:pt x="3888315" y="626780"/>
                </a:lnTo>
                <a:lnTo>
                  <a:pt x="3893532" y="582211"/>
                </a:lnTo>
                <a:lnTo>
                  <a:pt x="3898315" y="537597"/>
                </a:lnTo>
                <a:lnTo>
                  <a:pt x="3902662" y="492943"/>
                </a:lnTo>
                <a:lnTo>
                  <a:pt x="3906573" y="448250"/>
                </a:lnTo>
                <a:lnTo>
                  <a:pt x="3910047" y="403523"/>
                </a:lnTo>
                <a:lnTo>
                  <a:pt x="3913084" y="358765"/>
                </a:lnTo>
                <a:lnTo>
                  <a:pt x="3915683" y="313980"/>
                </a:lnTo>
                <a:lnTo>
                  <a:pt x="3917844" y="269171"/>
                </a:lnTo>
                <a:lnTo>
                  <a:pt x="3919566" y="224341"/>
                </a:lnTo>
                <a:lnTo>
                  <a:pt x="3920848" y="179493"/>
                </a:lnTo>
                <a:lnTo>
                  <a:pt x="3921564" y="141360"/>
                </a:lnTo>
                <a:lnTo>
                  <a:pt x="3921956" y="103262"/>
                </a:lnTo>
                <a:lnTo>
                  <a:pt x="3922041" y="52463"/>
                </a:lnTo>
                <a:lnTo>
                  <a:pt x="3921971" y="44882"/>
                </a:lnTo>
                <a:lnTo>
                  <a:pt x="3921699" y="14363"/>
                </a:lnTo>
                <a:lnTo>
                  <a:pt x="3921586" y="1663"/>
                </a:lnTo>
                <a:lnTo>
                  <a:pt x="3921545" y="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7797417" y="4802554"/>
            <a:ext cx="635" cy="2540"/>
          </a:xfrm>
          <a:custGeom>
            <a:avLst/>
            <a:gdLst/>
            <a:ahLst/>
            <a:cxnLst/>
            <a:rect l="l" t="t" r="r" b="b"/>
            <a:pathLst>
              <a:path w="634" h="2539">
                <a:moveTo>
                  <a:pt x="124" y="2521"/>
                </a:moveTo>
                <a:lnTo>
                  <a:pt x="0" y="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2681254" y="4891768"/>
            <a:ext cx="4458970" cy="4090670"/>
          </a:xfrm>
          <a:custGeom>
            <a:avLst/>
            <a:gdLst/>
            <a:ahLst/>
            <a:cxnLst/>
            <a:rect l="l" t="t" r="r" b="b"/>
            <a:pathLst>
              <a:path w="4458969" h="4090670">
                <a:moveTo>
                  <a:pt x="133698" y="4077883"/>
                </a:moveTo>
                <a:lnTo>
                  <a:pt x="185058" y="4081609"/>
                </a:lnTo>
                <a:lnTo>
                  <a:pt x="233459" y="4084517"/>
                </a:lnTo>
                <a:lnTo>
                  <a:pt x="282019" y="4086866"/>
                </a:lnTo>
                <a:lnTo>
                  <a:pt x="330735" y="4088660"/>
                </a:lnTo>
                <a:lnTo>
                  <a:pt x="379469" y="4089869"/>
                </a:lnTo>
                <a:lnTo>
                  <a:pt x="428082" y="4090583"/>
                </a:lnTo>
                <a:lnTo>
                  <a:pt x="476569" y="4090583"/>
                </a:lnTo>
                <a:lnTo>
                  <a:pt x="524928" y="4090102"/>
                </a:lnTo>
                <a:lnTo>
                  <a:pt x="573155" y="4089052"/>
                </a:lnTo>
                <a:lnTo>
                  <a:pt x="621247" y="4087442"/>
                </a:lnTo>
                <a:lnTo>
                  <a:pt x="669200" y="4085277"/>
                </a:lnTo>
                <a:lnTo>
                  <a:pt x="717012" y="4082559"/>
                </a:lnTo>
                <a:lnTo>
                  <a:pt x="764678" y="4079291"/>
                </a:lnTo>
                <a:lnTo>
                  <a:pt x="782224" y="4077883"/>
                </a:lnTo>
              </a:path>
              <a:path w="4458969" h="4090670">
                <a:moveTo>
                  <a:pt x="782224" y="4077883"/>
                </a:moveTo>
                <a:lnTo>
                  <a:pt x="812195" y="4075477"/>
                </a:lnTo>
                <a:lnTo>
                  <a:pt x="859560" y="4071119"/>
                </a:lnTo>
                <a:lnTo>
                  <a:pt x="906770" y="4066222"/>
                </a:lnTo>
                <a:lnTo>
                  <a:pt x="915761" y="4065183"/>
                </a:lnTo>
              </a:path>
              <a:path w="4458969" h="4090670">
                <a:moveTo>
                  <a:pt x="0" y="4065183"/>
                </a:moveTo>
                <a:lnTo>
                  <a:pt x="40848" y="4069559"/>
                </a:lnTo>
                <a:lnTo>
                  <a:pt x="88750" y="4074126"/>
                </a:lnTo>
                <a:lnTo>
                  <a:pt x="133698" y="4077883"/>
                </a:lnTo>
              </a:path>
              <a:path w="4458969" h="4090670">
                <a:moveTo>
                  <a:pt x="915761" y="4065183"/>
                </a:moveTo>
                <a:lnTo>
                  <a:pt x="953822" y="4060786"/>
                </a:lnTo>
                <a:lnTo>
                  <a:pt x="1000710" y="4054817"/>
                </a:lnTo>
                <a:lnTo>
                  <a:pt x="1047434" y="4048317"/>
                </a:lnTo>
                <a:lnTo>
                  <a:pt x="1093988" y="4041289"/>
                </a:lnTo>
                <a:lnTo>
                  <a:pt x="1140370" y="4033736"/>
                </a:lnTo>
                <a:lnTo>
                  <a:pt x="1186577" y="4025661"/>
                </a:lnTo>
                <a:lnTo>
                  <a:pt x="1232604" y="4017069"/>
                </a:lnTo>
                <a:lnTo>
                  <a:pt x="1278449" y="4007960"/>
                </a:lnTo>
                <a:lnTo>
                  <a:pt x="1324108" y="3998339"/>
                </a:lnTo>
                <a:lnTo>
                  <a:pt x="1369578" y="3988210"/>
                </a:lnTo>
                <a:lnTo>
                  <a:pt x="1414855" y="3977574"/>
                </a:lnTo>
                <a:lnTo>
                  <a:pt x="1459936" y="3966435"/>
                </a:lnTo>
                <a:lnTo>
                  <a:pt x="1504818" y="3954796"/>
                </a:lnTo>
                <a:lnTo>
                  <a:pt x="1549497" y="3942661"/>
                </a:lnTo>
                <a:lnTo>
                  <a:pt x="1593970" y="3930032"/>
                </a:lnTo>
                <a:lnTo>
                  <a:pt x="1638234" y="3916912"/>
                </a:lnTo>
                <a:lnTo>
                  <a:pt x="1682285" y="3903305"/>
                </a:lnTo>
                <a:lnTo>
                  <a:pt x="1726119" y="3889214"/>
                </a:lnTo>
                <a:lnTo>
                  <a:pt x="1769757" y="3874681"/>
                </a:lnTo>
                <a:lnTo>
                  <a:pt x="1813126" y="3859591"/>
                </a:lnTo>
                <a:lnTo>
                  <a:pt x="1856292" y="3844066"/>
                </a:lnTo>
                <a:lnTo>
                  <a:pt x="1899228" y="3828069"/>
                </a:lnTo>
                <a:lnTo>
                  <a:pt x="1941931" y="3811603"/>
                </a:lnTo>
                <a:lnTo>
                  <a:pt x="1984397" y="3794672"/>
                </a:lnTo>
                <a:lnTo>
                  <a:pt x="2026623" y="3777278"/>
                </a:lnTo>
                <a:lnTo>
                  <a:pt x="2068607" y="3759425"/>
                </a:lnTo>
                <a:lnTo>
                  <a:pt x="2110343" y="3741115"/>
                </a:lnTo>
                <a:lnTo>
                  <a:pt x="2151830" y="3722352"/>
                </a:lnTo>
                <a:lnTo>
                  <a:pt x="2193063" y="3703140"/>
                </a:lnTo>
                <a:lnTo>
                  <a:pt x="2234039" y="3683480"/>
                </a:lnTo>
                <a:lnTo>
                  <a:pt x="2274756" y="3663377"/>
                </a:lnTo>
                <a:lnTo>
                  <a:pt x="2315208" y="3642833"/>
                </a:lnTo>
                <a:lnTo>
                  <a:pt x="2355394" y="3621851"/>
                </a:lnTo>
                <a:lnTo>
                  <a:pt x="2395310" y="3600435"/>
                </a:lnTo>
                <a:lnTo>
                  <a:pt x="2434952" y="3578588"/>
                </a:lnTo>
                <a:lnTo>
                  <a:pt x="2474317" y="3556312"/>
                </a:lnTo>
                <a:lnTo>
                  <a:pt x="2513402" y="3533611"/>
                </a:lnTo>
                <a:lnTo>
                  <a:pt x="2552202" y="3510489"/>
                </a:lnTo>
                <a:lnTo>
                  <a:pt x="2590716" y="3486947"/>
                </a:lnTo>
                <a:lnTo>
                  <a:pt x="2628939" y="3462989"/>
                </a:lnTo>
                <a:lnTo>
                  <a:pt x="2666868" y="3438619"/>
                </a:lnTo>
                <a:lnTo>
                  <a:pt x="2704500" y="3413840"/>
                </a:lnTo>
                <a:lnTo>
                  <a:pt x="2741832" y="3388654"/>
                </a:lnTo>
                <a:lnTo>
                  <a:pt x="2778859" y="3363064"/>
                </a:lnTo>
                <a:lnTo>
                  <a:pt x="2815579" y="3337075"/>
                </a:lnTo>
                <a:lnTo>
                  <a:pt x="2851988" y="3310688"/>
                </a:lnTo>
                <a:lnTo>
                  <a:pt x="2888083" y="3283907"/>
                </a:lnTo>
                <a:lnTo>
                  <a:pt x="2923860" y="3256736"/>
                </a:lnTo>
                <a:lnTo>
                  <a:pt x="2959317" y="3229176"/>
                </a:lnTo>
                <a:lnTo>
                  <a:pt x="2994449" y="3201232"/>
                </a:lnTo>
                <a:lnTo>
                  <a:pt x="3029253" y="3172907"/>
                </a:lnTo>
                <a:lnTo>
                  <a:pt x="3063727" y="3144203"/>
                </a:lnTo>
                <a:lnTo>
                  <a:pt x="3097866" y="3115124"/>
                </a:lnTo>
                <a:lnTo>
                  <a:pt x="3131667" y="3085672"/>
                </a:lnTo>
                <a:lnTo>
                  <a:pt x="3165127" y="3055852"/>
                </a:lnTo>
                <a:lnTo>
                  <a:pt x="3198242" y="3025666"/>
                </a:lnTo>
                <a:lnTo>
                  <a:pt x="3231010" y="2995116"/>
                </a:lnTo>
                <a:lnTo>
                  <a:pt x="3263426" y="2964207"/>
                </a:lnTo>
                <a:lnTo>
                  <a:pt x="3295488" y="2932942"/>
                </a:lnTo>
                <a:lnTo>
                  <a:pt x="3327191" y="2901323"/>
                </a:lnTo>
                <a:lnTo>
                  <a:pt x="3358533" y="2869353"/>
                </a:lnTo>
                <a:lnTo>
                  <a:pt x="3389510" y="2837036"/>
                </a:lnTo>
                <a:lnTo>
                  <a:pt x="3420119" y="2804375"/>
                </a:lnTo>
                <a:lnTo>
                  <a:pt x="3450357" y="2771373"/>
                </a:lnTo>
                <a:lnTo>
                  <a:pt x="3480219" y="2738033"/>
                </a:lnTo>
                <a:lnTo>
                  <a:pt x="3509703" y="2704358"/>
                </a:lnTo>
                <a:lnTo>
                  <a:pt x="3538805" y="2670352"/>
                </a:lnTo>
                <a:lnTo>
                  <a:pt x="3567523" y="2636017"/>
                </a:lnTo>
                <a:lnTo>
                  <a:pt x="3595852" y="2601356"/>
                </a:lnTo>
                <a:lnTo>
                  <a:pt x="3623693" y="2566493"/>
                </a:lnTo>
                <a:lnTo>
                  <a:pt x="3651330" y="2531071"/>
                </a:lnTo>
                <a:lnTo>
                  <a:pt x="3678474" y="2495452"/>
                </a:lnTo>
                <a:lnTo>
                  <a:pt x="3705215" y="2459521"/>
                </a:lnTo>
                <a:lnTo>
                  <a:pt x="3731551" y="2423280"/>
                </a:lnTo>
                <a:lnTo>
                  <a:pt x="3757478" y="2386731"/>
                </a:lnTo>
                <a:lnTo>
                  <a:pt x="3782993" y="2349880"/>
                </a:lnTo>
                <a:lnTo>
                  <a:pt x="3808092" y="2312727"/>
                </a:lnTo>
                <a:lnTo>
                  <a:pt x="3832773" y="2275277"/>
                </a:lnTo>
                <a:lnTo>
                  <a:pt x="3857031" y="2237533"/>
                </a:lnTo>
                <a:lnTo>
                  <a:pt x="3880864" y="2199497"/>
                </a:lnTo>
                <a:lnTo>
                  <a:pt x="3904268" y="2161174"/>
                </a:lnTo>
                <a:lnTo>
                  <a:pt x="3927240" y="2122565"/>
                </a:lnTo>
                <a:lnTo>
                  <a:pt x="3949775" y="2083674"/>
                </a:lnTo>
                <a:lnTo>
                  <a:pt x="3971872" y="2044505"/>
                </a:lnTo>
                <a:lnTo>
                  <a:pt x="3993526" y="2005060"/>
                </a:lnTo>
                <a:lnTo>
                  <a:pt x="4014734" y="1965343"/>
                </a:lnTo>
                <a:lnTo>
                  <a:pt x="4035493" y="1925355"/>
                </a:lnTo>
                <a:lnTo>
                  <a:pt x="4055800" y="1885102"/>
                </a:lnTo>
                <a:lnTo>
                  <a:pt x="4075650" y="1844586"/>
                </a:lnTo>
                <a:lnTo>
                  <a:pt x="4095041" y="1803809"/>
                </a:lnTo>
                <a:lnTo>
                  <a:pt x="4113969" y="1762775"/>
                </a:lnTo>
                <a:lnTo>
                  <a:pt x="4132431" y="1721488"/>
                </a:lnTo>
                <a:lnTo>
                  <a:pt x="4150424" y="1679949"/>
                </a:lnTo>
                <a:lnTo>
                  <a:pt x="4167943" y="1638163"/>
                </a:lnTo>
                <a:lnTo>
                  <a:pt x="4184987" y="1596133"/>
                </a:lnTo>
                <a:lnTo>
                  <a:pt x="4201550" y="1553861"/>
                </a:lnTo>
                <a:lnTo>
                  <a:pt x="4217631" y="1511350"/>
                </a:lnTo>
                <a:lnTo>
                  <a:pt x="4233225" y="1468605"/>
                </a:lnTo>
                <a:lnTo>
                  <a:pt x="4248330" y="1425627"/>
                </a:lnTo>
                <a:lnTo>
                  <a:pt x="4262941" y="1382421"/>
                </a:lnTo>
                <a:lnTo>
                  <a:pt x="4277056" y="1338988"/>
                </a:lnTo>
                <a:lnTo>
                  <a:pt x="4290671" y="1295333"/>
                </a:lnTo>
                <a:lnTo>
                  <a:pt x="4303783" y="1251458"/>
                </a:lnTo>
                <a:lnTo>
                  <a:pt x="4316305" y="1207657"/>
                </a:lnTo>
                <a:lnTo>
                  <a:pt x="4316396" y="1207370"/>
                </a:lnTo>
                <a:lnTo>
                  <a:pt x="4328482" y="1163062"/>
                </a:lnTo>
                <a:lnTo>
                  <a:pt x="4340007" y="1118766"/>
                </a:lnTo>
                <a:lnTo>
                  <a:pt x="4340070" y="1118549"/>
                </a:lnTo>
                <a:lnTo>
                  <a:pt x="4351129" y="1073825"/>
                </a:lnTo>
                <a:lnTo>
                  <a:pt x="4361673" y="1028899"/>
                </a:lnTo>
                <a:lnTo>
                  <a:pt x="4371694" y="983772"/>
                </a:lnTo>
                <a:lnTo>
                  <a:pt x="4381188" y="938447"/>
                </a:lnTo>
                <a:lnTo>
                  <a:pt x="4390152" y="892927"/>
                </a:lnTo>
                <a:lnTo>
                  <a:pt x="4398582" y="847215"/>
                </a:lnTo>
                <a:lnTo>
                  <a:pt x="4406475" y="801316"/>
                </a:lnTo>
                <a:lnTo>
                  <a:pt x="4413827" y="755230"/>
                </a:lnTo>
                <a:lnTo>
                  <a:pt x="4420636" y="708963"/>
                </a:lnTo>
                <a:lnTo>
                  <a:pt x="4426898" y="662516"/>
                </a:lnTo>
                <a:lnTo>
                  <a:pt x="4432608" y="615893"/>
                </a:lnTo>
                <a:lnTo>
                  <a:pt x="4437765" y="569097"/>
                </a:lnTo>
                <a:lnTo>
                  <a:pt x="4442365" y="522132"/>
                </a:lnTo>
                <a:lnTo>
                  <a:pt x="4446404" y="475000"/>
                </a:lnTo>
                <a:lnTo>
                  <a:pt x="4449879" y="427704"/>
                </a:lnTo>
                <a:lnTo>
                  <a:pt x="4452668" y="382176"/>
                </a:lnTo>
                <a:lnTo>
                  <a:pt x="4452789" y="380248"/>
                </a:lnTo>
                <a:lnTo>
                  <a:pt x="4455123" y="332634"/>
                </a:lnTo>
                <a:lnTo>
                  <a:pt x="4456885" y="284866"/>
                </a:lnTo>
                <a:lnTo>
                  <a:pt x="4458067" y="237080"/>
                </a:lnTo>
                <a:lnTo>
                  <a:pt x="4458638" y="191683"/>
                </a:lnTo>
                <a:lnTo>
                  <a:pt x="4458641" y="189413"/>
                </a:lnTo>
                <a:lnTo>
                  <a:pt x="4458675" y="153583"/>
                </a:lnTo>
              </a:path>
              <a:path w="4458969" h="4090670">
                <a:moveTo>
                  <a:pt x="4458227" y="102782"/>
                </a:moveTo>
                <a:lnTo>
                  <a:pt x="4458027" y="94451"/>
                </a:lnTo>
                <a:lnTo>
                  <a:pt x="4457105" y="51981"/>
                </a:lnTo>
                <a:lnTo>
                  <a:pt x="4456934" y="47159"/>
                </a:lnTo>
                <a:lnTo>
                  <a:pt x="4455342" y="1182"/>
                </a:lnTo>
                <a:lnTo>
                  <a:pt x="4455270" y="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16947466" y="3851128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5">
                <a:moveTo>
                  <a:pt x="147" y="384"/>
                </a:moveTo>
                <a:lnTo>
                  <a:pt x="0" y="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16111883" y="2428929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5">
                <a:moveTo>
                  <a:pt x="141" y="116"/>
                </a:moveTo>
                <a:lnTo>
                  <a:pt x="0" y="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9383195" y="3660871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5">
                <a:moveTo>
                  <a:pt x="69" y="0"/>
                </a:moveTo>
                <a:lnTo>
                  <a:pt x="0" y="183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9138354" y="4739699"/>
            <a:ext cx="635" cy="1270"/>
          </a:xfrm>
          <a:custGeom>
            <a:avLst/>
            <a:gdLst/>
            <a:ahLst/>
            <a:cxnLst/>
            <a:rect l="l" t="t" r="r" b="b"/>
            <a:pathLst>
              <a:path w="634" h="1270">
                <a:moveTo>
                  <a:pt x="64" y="0"/>
                </a:moveTo>
                <a:lnTo>
                  <a:pt x="0" y="854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9126335" y="5098121"/>
            <a:ext cx="2838450" cy="3713479"/>
          </a:xfrm>
          <a:custGeom>
            <a:avLst/>
            <a:gdLst/>
            <a:ahLst/>
            <a:cxnLst/>
            <a:rect l="l" t="t" r="r" b="b"/>
            <a:pathLst>
              <a:path w="2838450" h="3713479">
                <a:moveTo>
                  <a:pt x="0" y="0"/>
                </a:moveTo>
                <a:lnTo>
                  <a:pt x="252" y="22118"/>
                </a:lnTo>
                <a:lnTo>
                  <a:pt x="283" y="23429"/>
                </a:lnTo>
                <a:lnTo>
                  <a:pt x="1291" y="69412"/>
                </a:lnTo>
                <a:lnTo>
                  <a:pt x="1475" y="74227"/>
                </a:lnTo>
                <a:lnTo>
                  <a:pt x="3088" y="116570"/>
                </a:lnTo>
                <a:lnTo>
                  <a:pt x="5354" y="163594"/>
                </a:lnTo>
                <a:lnTo>
                  <a:pt x="8184" y="210480"/>
                </a:lnTo>
                <a:lnTo>
                  <a:pt x="11574" y="257224"/>
                </a:lnTo>
                <a:lnTo>
                  <a:pt x="15522" y="303823"/>
                </a:lnTo>
                <a:lnTo>
                  <a:pt x="20023" y="350274"/>
                </a:lnTo>
                <a:lnTo>
                  <a:pt x="25075" y="396572"/>
                </a:lnTo>
                <a:lnTo>
                  <a:pt x="30675" y="442716"/>
                </a:lnTo>
                <a:lnTo>
                  <a:pt x="36819" y="488701"/>
                </a:lnTo>
                <a:lnTo>
                  <a:pt x="43505" y="534525"/>
                </a:lnTo>
                <a:lnTo>
                  <a:pt x="50728" y="580183"/>
                </a:lnTo>
                <a:lnTo>
                  <a:pt x="58487" y="625674"/>
                </a:lnTo>
                <a:lnTo>
                  <a:pt x="66760" y="670996"/>
                </a:lnTo>
                <a:lnTo>
                  <a:pt x="75596" y="716136"/>
                </a:lnTo>
                <a:lnTo>
                  <a:pt x="84941" y="761101"/>
                </a:lnTo>
                <a:lnTo>
                  <a:pt x="94807" y="805885"/>
                </a:lnTo>
                <a:lnTo>
                  <a:pt x="105193" y="850484"/>
                </a:lnTo>
                <a:lnTo>
                  <a:pt x="116094" y="894894"/>
                </a:lnTo>
                <a:lnTo>
                  <a:pt x="127508" y="939113"/>
                </a:lnTo>
                <a:lnTo>
                  <a:pt x="139432" y="983137"/>
                </a:lnTo>
                <a:lnTo>
                  <a:pt x="151862" y="1026963"/>
                </a:lnTo>
                <a:lnTo>
                  <a:pt x="164795" y="1070588"/>
                </a:lnTo>
                <a:lnTo>
                  <a:pt x="178228" y="1114007"/>
                </a:lnTo>
                <a:lnTo>
                  <a:pt x="192158" y="1157219"/>
                </a:lnTo>
                <a:lnTo>
                  <a:pt x="206581" y="1200219"/>
                </a:lnTo>
                <a:lnTo>
                  <a:pt x="221495" y="1243004"/>
                </a:lnTo>
                <a:lnTo>
                  <a:pt x="236896" y="1285572"/>
                </a:lnTo>
                <a:lnTo>
                  <a:pt x="252781" y="1327917"/>
                </a:lnTo>
                <a:lnTo>
                  <a:pt x="269147" y="1370039"/>
                </a:lnTo>
                <a:lnTo>
                  <a:pt x="285991" y="1411932"/>
                </a:lnTo>
                <a:lnTo>
                  <a:pt x="303309" y="1453594"/>
                </a:lnTo>
                <a:lnTo>
                  <a:pt x="321099" y="1495021"/>
                </a:lnTo>
                <a:lnTo>
                  <a:pt x="339357" y="1536210"/>
                </a:lnTo>
                <a:lnTo>
                  <a:pt x="358080" y="1577158"/>
                </a:lnTo>
                <a:lnTo>
                  <a:pt x="377264" y="1617861"/>
                </a:lnTo>
                <a:lnTo>
                  <a:pt x="396907" y="1658317"/>
                </a:lnTo>
                <a:lnTo>
                  <a:pt x="417006" y="1698521"/>
                </a:lnTo>
                <a:lnTo>
                  <a:pt x="437557" y="1738471"/>
                </a:lnTo>
                <a:lnTo>
                  <a:pt x="458557" y="1778162"/>
                </a:lnTo>
                <a:lnTo>
                  <a:pt x="480003" y="1817593"/>
                </a:lnTo>
                <a:lnTo>
                  <a:pt x="501892" y="1856759"/>
                </a:lnTo>
                <a:lnTo>
                  <a:pt x="524220" y="1895658"/>
                </a:lnTo>
                <a:lnTo>
                  <a:pt x="546985" y="1934285"/>
                </a:lnTo>
                <a:lnTo>
                  <a:pt x="570183" y="1972638"/>
                </a:lnTo>
                <a:lnTo>
                  <a:pt x="593810" y="2010713"/>
                </a:lnTo>
                <a:lnTo>
                  <a:pt x="617865" y="2048507"/>
                </a:lnTo>
                <a:lnTo>
                  <a:pt x="642344" y="2086016"/>
                </a:lnTo>
                <a:lnTo>
                  <a:pt x="667242" y="2123238"/>
                </a:lnTo>
                <a:lnTo>
                  <a:pt x="692559" y="2160169"/>
                </a:lnTo>
                <a:lnTo>
                  <a:pt x="718289" y="2196806"/>
                </a:lnTo>
                <a:lnTo>
                  <a:pt x="744395" y="2233181"/>
                </a:lnTo>
                <a:lnTo>
                  <a:pt x="770979" y="2269183"/>
                </a:lnTo>
                <a:lnTo>
                  <a:pt x="797933" y="2304916"/>
                </a:lnTo>
                <a:lnTo>
                  <a:pt x="825288" y="2340343"/>
                </a:lnTo>
                <a:lnTo>
                  <a:pt x="853041" y="2375458"/>
                </a:lnTo>
                <a:lnTo>
                  <a:pt x="881189" y="2410259"/>
                </a:lnTo>
                <a:lnTo>
                  <a:pt x="909729" y="2444742"/>
                </a:lnTo>
                <a:lnTo>
                  <a:pt x="938658" y="2478905"/>
                </a:lnTo>
                <a:lnTo>
                  <a:pt x="967973" y="2512743"/>
                </a:lnTo>
                <a:lnTo>
                  <a:pt x="997669" y="2546254"/>
                </a:lnTo>
                <a:lnTo>
                  <a:pt x="1027745" y="2579435"/>
                </a:lnTo>
                <a:lnTo>
                  <a:pt x="1058197" y="2612281"/>
                </a:lnTo>
                <a:lnTo>
                  <a:pt x="1089022" y="2644789"/>
                </a:lnTo>
                <a:lnTo>
                  <a:pt x="1120216" y="2676957"/>
                </a:lnTo>
                <a:lnTo>
                  <a:pt x="1151777" y="2708781"/>
                </a:lnTo>
                <a:lnTo>
                  <a:pt x="1183701" y="2740258"/>
                </a:lnTo>
                <a:lnTo>
                  <a:pt x="1215985" y="2771384"/>
                </a:lnTo>
                <a:lnTo>
                  <a:pt x="1248625" y="2802155"/>
                </a:lnTo>
                <a:lnTo>
                  <a:pt x="1281620" y="2832570"/>
                </a:lnTo>
                <a:lnTo>
                  <a:pt x="1314965" y="2862624"/>
                </a:lnTo>
                <a:lnTo>
                  <a:pt x="1348658" y="2892314"/>
                </a:lnTo>
                <a:lnTo>
                  <a:pt x="1382695" y="2921636"/>
                </a:lnTo>
                <a:lnTo>
                  <a:pt x="1417072" y="2950588"/>
                </a:lnTo>
                <a:lnTo>
                  <a:pt x="1451788" y="2979167"/>
                </a:lnTo>
                <a:lnTo>
                  <a:pt x="1486838" y="3007368"/>
                </a:lnTo>
                <a:lnTo>
                  <a:pt x="1522220" y="3035188"/>
                </a:lnTo>
                <a:lnTo>
                  <a:pt x="1557930" y="3062625"/>
                </a:lnTo>
                <a:lnTo>
                  <a:pt x="1593965" y="3089674"/>
                </a:lnTo>
                <a:lnTo>
                  <a:pt x="1630322" y="3116333"/>
                </a:lnTo>
                <a:lnTo>
                  <a:pt x="1666998" y="3142598"/>
                </a:lnTo>
                <a:lnTo>
                  <a:pt x="1703989" y="3168466"/>
                </a:lnTo>
                <a:lnTo>
                  <a:pt x="1741293" y="3193934"/>
                </a:lnTo>
                <a:lnTo>
                  <a:pt x="1778906" y="3218998"/>
                </a:lnTo>
                <a:lnTo>
                  <a:pt x="1816825" y="3243655"/>
                </a:lnTo>
                <a:lnTo>
                  <a:pt x="1855047" y="3267902"/>
                </a:lnTo>
                <a:lnTo>
                  <a:pt x="1893568" y="3291734"/>
                </a:lnTo>
                <a:lnTo>
                  <a:pt x="1932386" y="3315150"/>
                </a:lnTo>
                <a:lnTo>
                  <a:pt x="1971498" y="3338146"/>
                </a:lnTo>
                <a:lnTo>
                  <a:pt x="2010899" y="3360718"/>
                </a:lnTo>
                <a:lnTo>
                  <a:pt x="2050587" y="3382863"/>
                </a:lnTo>
                <a:lnTo>
                  <a:pt x="2090560" y="3404578"/>
                </a:lnTo>
                <a:lnTo>
                  <a:pt x="2130813" y="3425859"/>
                </a:lnTo>
                <a:lnTo>
                  <a:pt x="2171343" y="3446703"/>
                </a:lnTo>
                <a:lnTo>
                  <a:pt x="2212147" y="3467107"/>
                </a:lnTo>
                <a:lnTo>
                  <a:pt x="2253223" y="3487068"/>
                </a:lnTo>
                <a:lnTo>
                  <a:pt x="2294566" y="3506581"/>
                </a:lnTo>
                <a:lnTo>
                  <a:pt x="2336175" y="3525645"/>
                </a:lnTo>
                <a:lnTo>
                  <a:pt x="2378044" y="3544255"/>
                </a:lnTo>
                <a:lnTo>
                  <a:pt x="2420172" y="3562409"/>
                </a:lnTo>
                <a:lnTo>
                  <a:pt x="2462555" y="3580102"/>
                </a:lnTo>
                <a:lnTo>
                  <a:pt x="2505191" y="3597332"/>
                </a:lnTo>
                <a:lnTo>
                  <a:pt x="2548075" y="3614095"/>
                </a:lnTo>
                <a:lnTo>
                  <a:pt x="2591204" y="3630388"/>
                </a:lnTo>
                <a:lnTo>
                  <a:pt x="2634576" y="3646208"/>
                </a:lnTo>
                <a:lnTo>
                  <a:pt x="2678188" y="3661551"/>
                </a:lnTo>
                <a:lnTo>
                  <a:pt x="2722035" y="3676414"/>
                </a:lnTo>
                <a:lnTo>
                  <a:pt x="2766116" y="3690794"/>
                </a:lnTo>
                <a:lnTo>
                  <a:pt x="2810426" y="3704687"/>
                </a:lnTo>
                <a:lnTo>
                  <a:pt x="2838026" y="3712993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12077813" y="8843321"/>
            <a:ext cx="603885" cy="113664"/>
          </a:xfrm>
          <a:custGeom>
            <a:avLst/>
            <a:gdLst/>
            <a:ahLst/>
            <a:cxnLst/>
            <a:rect l="l" t="t" r="r" b="b"/>
            <a:pathLst>
              <a:path w="603884" h="113665">
                <a:moveTo>
                  <a:pt x="0" y="0"/>
                </a:moveTo>
                <a:lnTo>
                  <a:pt x="38422" y="10127"/>
                </a:lnTo>
                <a:lnTo>
                  <a:pt x="83833" y="21538"/>
                </a:lnTo>
                <a:lnTo>
                  <a:pt x="129455" y="32442"/>
                </a:lnTo>
                <a:lnTo>
                  <a:pt x="175284" y="42836"/>
                </a:lnTo>
                <a:lnTo>
                  <a:pt x="221318" y="52717"/>
                </a:lnTo>
                <a:lnTo>
                  <a:pt x="267553" y="62081"/>
                </a:lnTo>
                <a:lnTo>
                  <a:pt x="313985" y="70926"/>
                </a:lnTo>
                <a:lnTo>
                  <a:pt x="360613" y="79247"/>
                </a:lnTo>
                <a:lnTo>
                  <a:pt x="407432" y="87042"/>
                </a:lnTo>
                <a:lnTo>
                  <a:pt x="454439" y="94308"/>
                </a:lnTo>
                <a:lnTo>
                  <a:pt x="501632" y="101040"/>
                </a:lnTo>
                <a:lnTo>
                  <a:pt x="549007" y="107236"/>
                </a:lnTo>
                <a:lnTo>
                  <a:pt x="596560" y="112893"/>
                </a:lnTo>
                <a:lnTo>
                  <a:pt x="603441" y="11363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1" name="bg object 3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46658" y="5560047"/>
            <a:ext cx="2260796" cy="2350871"/>
          </a:xfrm>
          <a:prstGeom prst="rect">
            <a:avLst/>
          </a:prstGeom>
        </p:spPr>
      </p:pic>
      <p:sp>
        <p:nvSpPr>
          <p:cNvPr id="32" name="bg object 32"/>
          <p:cNvSpPr/>
          <p:nvPr/>
        </p:nvSpPr>
        <p:spPr>
          <a:xfrm>
            <a:off x="11107331" y="2158237"/>
            <a:ext cx="4524375" cy="5883910"/>
          </a:xfrm>
          <a:custGeom>
            <a:avLst/>
            <a:gdLst/>
            <a:ahLst/>
            <a:cxnLst/>
            <a:rect l="l" t="t" r="r" b="b"/>
            <a:pathLst>
              <a:path w="4524375" h="5883909">
                <a:moveTo>
                  <a:pt x="4524260" y="2632468"/>
                </a:moveTo>
                <a:lnTo>
                  <a:pt x="4521695" y="2584399"/>
                </a:lnTo>
                <a:lnTo>
                  <a:pt x="4514164" y="2537409"/>
                </a:lnTo>
                <a:lnTo>
                  <a:pt x="4501845" y="2491829"/>
                </a:lnTo>
                <a:lnTo>
                  <a:pt x="4484941" y="2448001"/>
                </a:lnTo>
                <a:lnTo>
                  <a:pt x="4463643" y="2406269"/>
                </a:lnTo>
                <a:lnTo>
                  <a:pt x="4438142" y="2366949"/>
                </a:lnTo>
                <a:lnTo>
                  <a:pt x="4408640" y="2330399"/>
                </a:lnTo>
                <a:lnTo>
                  <a:pt x="4375328" y="2296934"/>
                </a:lnTo>
                <a:lnTo>
                  <a:pt x="4338396" y="2266924"/>
                </a:lnTo>
                <a:lnTo>
                  <a:pt x="4298048" y="2240673"/>
                </a:lnTo>
                <a:lnTo>
                  <a:pt x="452437" y="20396"/>
                </a:lnTo>
                <a:lnTo>
                  <a:pt x="415391" y="4991"/>
                </a:lnTo>
                <a:lnTo>
                  <a:pt x="377748" y="0"/>
                </a:lnTo>
                <a:lnTo>
                  <a:pt x="341058" y="4495"/>
                </a:lnTo>
                <a:lnTo>
                  <a:pt x="306882" y="17576"/>
                </a:lnTo>
                <a:lnTo>
                  <a:pt x="305396" y="18313"/>
                </a:lnTo>
                <a:lnTo>
                  <a:pt x="302450" y="19862"/>
                </a:lnTo>
                <a:lnTo>
                  <a:pt x="300951" y="20586"/>
                </a:lnTo>
                <a:lnTo>
                  <a:pt x="298018" y="22136"/>
                </a:lnTo>
                <a:lnTo>
                  <a:pt x="296519" y="22872"/>
                </a:lnTo>
                <a:lnTo>
                  <a:pt x="293585" y="24422"/>
                </a:lnTo>
                <a:lnTo>
                  <a:pt x="292087" y="25146"/>
                </a:lnTo>
                <a:lnTo>
                  <a:pt x="289140" y="26708"/>
                </a:lnTo>
                <a:lnTo>
                  <a:pt x="287642" y="27432"/>
                </a:lnTo>
                <a:lnTo>
                  <a:pt x="284708" y="28981"/>
                </a:lnTo>
                <a:lnTo>
                  <a:pt x="283210" y="29705"/>
                </a:lnTo>
                <a:lnTo>
                  <a:pt x="280276" y="31267"/>
                </a:lnTo>
                <a:lnTo>
                  <a:pt x="278777" y="31991"/>
                </a:lnTo>
                <a:lnTo>
                  <a:pt x="275844" y="33540"/>
                </a:lnTo>
                <a:lnTo>
                  <a:pt x="274345" y="34264"/>
                </a:lnTo>
                <a:lnTo>
                  <a:pt x="271411" y="35826"/>
                </a:lnTo>
                <a:lnTo>
                  <a:pt x="269913" y="36550"/>
                </a:lnTo>
                <a:lnTo>
                  <a:pt x="266966" y="38100"/>
                </a:lnTo>
                <a:lnTo>
                  <a:pt x="265480" y="38823"/>
                </a:lnTo>
                <a:lnTo>
                  <a:pt x="262534" y="40386"/>
                </a:lnTo>
                <a:lnTo>
                  <a:pt x="261035" y="41109"/>
                </a:lnTo>
                <a:lnTo>
                  <a:pt x="258102" y="42659"/>
                </a:lnTo>
                <a:lnTo>
                  <a:pt x="256603" y="43383"/>
                </a:lnTo>
                <a:lnTo>
                  <a:pt x="253657" y="44945"/>
                </a:lnTo>
                <a:lnTo>
                  <a:pt x="252171" y="45669"/>
                </a:lnTo>
                <a:lnTo>
                  <a:pt x="249237" y="47218"/>
                </a:lnTo>
                <a:lnTo>
                  <a:pt x="247738" y="47955"/>
                </a:lnTo>
                <a:lnTo>
                  <a:pt x="244792" y="49504"/>
                </a:lnTo>
                <a:lnTo>
                  <a:pt x="243306" y="50228"/>
                </a:lnTo>
                <a:lnTo>
                  <a:pt x="240360" y="51777"/>
                </a:lnTo>
                <a:lnTo>
                  <a:pt x="238861" y="52514"/>
                </a:lnTo>
                <a:lnTo>
                  <a:pt x="235927" y="54063"/>
                </a:lnTo>
                <a:lnTo>
                  <a:pt x="234429" y="54787"/>
                </a:lnTo>
                <a:lnTo>
                  <a:pt x="231482" y="56349"/>
                </a:lnTo>
                <a:lnTo>
                  <a:pt x="229984" y="57073"/>
                </a:lnTo>
                <a:lnTo>
                  <a:pt x="227050" y="58623"/>
                </a:lnTo>
                <a:lnTo>
                  <a:pt x="225552" y="59359"/>
                </a:lnTo>
                <a:lnTo>
                  <a:pt x="222605" y="60909"/>
                </a:lnTo>
                <a:lnTo>
                  <a:pt x="221119" y="61633"/>
                </a:lnTo>
                <a:lnTo>
                  <a:pt x="218186" y="63182"/>
                </a:lnTo>
                <a:lnTo>
                  <a:pt x="216687" y="63919"/>
                </a:lnTo>
                <a:lnTo>
                  <a:pt x="213753" y="65468"/>
                </a:lnTo>
                <a:lnTo>
                  <a:pt x="212255" y="66192"/>
                </a:lnTo>
                <a:lnTo>
                  <a:pt x="209308" y="67754"/>
                </a:lnTo>
                <a:lnTo>
                  <a:pt x="207810" y="68478"/>
                </a:lnTo>
                <a:lnTo>
                  <a:pt x="204876" y="70027"/>
                </a:lnTo>
                <a:lnTo>
                  <a:pt x="203377" y="70751"/>
                </a:lnTo>
                <a:lnTo>
                  <a:pt x="200444" y="72313"/>
                </a:lnTo>
                <a:lnTo>
                  <a:pt x="198945" y="73037"/>
                </a:lnTo>
                <a:lnTo>
                  <a:pt x="196011" y="74587"/>
                </a:lnTo>
                <a:lnTo>
                  <a:pt x="194513" y="75311"/>
                </a:lnTo>
                <a:lnTo>
                  <a:pt x="191566" y="76873"/>
                </a:lnTo>
                <a:lnTo>
                  <a:pt x="190068" y="77597"/>
                </a:lnTo>
                <a:lnTo>
                  <a:pt x="187134" y="79146"/>
                </a:lnTo>
                <a:lnTo>
                  <a:pt x="185635" y="79870"/>
                </a:lnTo>
                <a:lnTo>
                  <a:pt x="182702" y="81432"/>
                </a:lnTo>
                <a:lnTo>
                  <a:pt x="181203" y="82156"/>
                </a:lnTo>
                <a:lnTo>
                  <a:pt x="178257" y="83705"/>
                </a:lnTo>
                <a:lnTo>
                  <a:pt x="176771" y="84442"/>
                </a:lnTo>
                <a:lnTo>
                  <a:pt x="173824" y="85991"/>
                </a:lnTo>
                <a:lnTo>
                  <a:pt x="172326" y="86715"/>
                </a:lnTo>
                <a:lnTo>
                  <a:pt x="169392" y="88265"/>
                </a:lnTo>
                <a:lnTo>
                  <a:pt x="167894" y="88988"/>
                </a:lnTo>
                <a:lnTo>
                  <a:pt x="164960" y="90551"/>
                </a:lnTo>
                <a:lnTo>
                  <a:pt x="163461" y="91274"/>
                </a:lnTo>
                <a:lnTo>
                  <a:pt x="160515" y="92824"/>
                </a:lnTo>
                <a:lnTo>
                  <a:pt x="159016" y="93560"/>
                </a:lnTo>
                <a:lnTo>
                  <a:pt x="156083" y="95110"/>
                </a:lnTo>
                <a:lnTo>
                  <a:pt x="154584" y="95834"/>
                </a:lnTo>
                <a:lnTo>
                  <a:pt x="151650" y="97396"/>
                </a:lnTo>
                <a:lnTo>
                  <a:pt x="150152" y="98120"/>
                </a:lnTo>
                <a:lnTo>
                  <a:pt x="147218" y="99669"/>
                </a:lnTo>
                <a:lnTo>
                  <a:pt x="145719" y="100406"/>
                </a:lnTo>
                <a:lnTo>
                  <a:pt x="142773" y="101955"/>
                </a:lnTo>
                <a:lnTo>
                  <a:pt x="141274" y="102679"/>
                </a:lnTo>
                <a:lnTo>
                  <a:pt x="138341" y="104228"/>
                </a:lnTo>
                <a:lnTo>
                  <a:pt x="136842" y="104965"/>
                </a:lnTo>
                <a:lnTo>
                  <a:pt x="133908" y="106514"/>
                </a:lnTo>
                <a:lnTo>
                  <a:pt x="132410" y="107238"/>
                </a:lnTo>
                <a:lnTo>
                  <a:pt x="129463" y="108800"/>
                </a:lnTo>
                <a:lnTo>
                  <a:pt x="127977" y="109524"/>
                </a:lnTo>
                <a:lnTo>
                  <a:pt x="125044" y="111074"/>
                </a:lnTo>
                <a:lnTo>
                  <a:pt x="123545" y="111798"/>
                </a:lnTo>
                <a:lnTo>
                  <a:pt x="120599" y="113360"/>
                </a:lnTo>
                <a:lnTo>
                  <a:pt x="119100" y="114084"/>
                </a:lnTo>
                <a:lnTo>
                  <a:pt x="116166" y="115633"/>
                </a:lnTo>
                <a:lnTo>
                  <a:pt x="114668" y="116357"/>
                </a:lnTo>
                <a:lnTo>
                  <a:pt x="111734" y="117919"/>
                </a:lnTo>
                <a:lnTo>
                  <a:pt x="110236" y="118643"/>
                </a:lnTo>
                <a:lnTo>
                  <a:pt x="107289" y="120192"/>
                </a:lnTo>
                <a:lnTo>
                  <a:pt x="105803" y="120916"/>
                </a:lnTo>
                <a:lnTo>
                  <a:pt x="102857" y="122478"/>
                </a:lnTo>
                <a:lnTo>
                  <a:pt x="101358" y="123202"/>
                </a:lnTo>
                <a:lnTo>
                  <a:pt x="98425" y="124752"/>
                </a:lnTo>
                <a:lnTo>
                  <a:pt x="96926" y="125476"/>
                </a:lnTo>
                <a:lnTo>
                  <a:pt x="93992" y="127038"/>
                </a:lnTo>
                <a:lnTo>
                  <a:pt x="92494" y="127774"/>
                </a:lnTo>
                <a:lnTo>
                  <a:pt x="89547" y="129311"/>
                </a:lnTo>
                <a:lnTo>
                  <a:pt x="88049" y="130035"/>
                </a:lnTo>
                <a:lnTo>
                  <a:pt x="51155" y="154101"/>
                </a:lnTo>
                <a:lnTo>
                  <a:pt x="24206" y="185051"/>
                </a:lnTo>
                <a:lnTo>
                  <a:pt x="6438" y="223202"/>
                </a:lnTo>
                <a:lnTo>
                  <a:pt x="25" y="267309"/>
                </a:lnTo>
                <a:lnTo>
                  <a:pt x="0" y="2879394"/>
                </a:lnTo>
                <a:lnTo>
                  <a:pt x="2565" y="2927451"/>
                </a:lnTo>
                <a:lnTo>
                  <a:pt x="10096" y="2974441"/>
                </a:lnTo>
                <a:lnTo>
                  <a:pt x="22415" y="3020022"/>
                </a:lnTo>
                <a:lnTo>
                  <a:pt x="39319" y="3063849"/>
                </a:lnTo>
                <a:lnTo>
                  <a:pt x="60617" y="3105594"/>
                </a:lnTo>
                <a:lnTo>
                  <a:pt x="86118" y="3144913"/>
                </a:lnTo>
                <a:lnTo>
                  <a:pt x="115620" y="3181464"/>
                </a:lnTo>
                <a:lnTo>
                  <a:pt x="148932" y="3214916"/>
                </a:lnTo>
                <a:lnTo>
                  <a:pt x="185864" y="3244939"/>
                </a:lnTo>
                <a:lnTo>
                  <a:pt x="226237" y="3271189"/>
                </a:lnTo>
                <a:lnTo>
                  <a:pt x="2600096" y="4641761"/>
                </a:lnTo>
                <a:lnTo>
                  <a:pt x="2600096" y="5163426"/>
                </a:lnTo>
                <a:lnTo>
                  <a:pt x="1584833" y="5752693"/>
                </a:lnTo>
                <a:lnTo>
                  <a:pt x="339305" y="5034381"/>
                </a:lnTo>
                <a:lnTo>
                  <a:pt x="339305" y="5163426"/>
                </a:lnTo>
                <a:lnTo>
                  <a:pt x="1583486" y="5883300"/>
                </a:lnTo>
                <a:lnTo>
                  <a:pt x="2714548" y="5230279"/>
                </a:lnTo>
                <a:lnTo>
                  <a:pt x="2714548" y="4707839"/>
                </a:lnTo>
                <a:lnTo>
                  <a:pt x="4071848" y="5491480"/>
                </a:lnTo>
                <a:lnTo>
                  <a:pt x="4108894" y="5506872"/>
                </a:lnTo>
                <a:lnTo>
                  <a:pt x="4146550" y="5511876"/>
                </a:lnTo>
                <a:lnTo>
                  <a:pt x="4183227" y="5507367"/>
                </a:lnTo>
                <a:lnTo>
                  <a:pt x="4217403" y="5494299"/>
                </a:lnTo>
                <a:lnTo>
                  <a:pt x="4218902" y="5493563"/>
                </a:lnTo>
                <a:lnTo>
                  <a:pt x="4221835" y="5492013"/>
                </a:lnTo>
                <a:lnTo>
                  <a:pt x="4223334" y="5491289"/>
                </a:lnTo>
                <a:lnTo>
                  <a:pt x="4226268" y="5489727"/>
                </a:lnTo>
                <a:lnTo>
                  <a:pt x="4227766" y="5489003"/>
                </a:lnTo>
                <a:lnTo>
                  <a:pt x="4230700" y="5487454"/>
                </a:lnTo>
                <a:lnTo>
                  <a:pt x="4232199" y="5486730"/>
                </a:lnTo>
                <a:lnTo>
                  <a:pt x="4235145" y="5485168"/>
                </a:lnTo>
                <a:lnTo>
                  <a:pt x="4236644" y="5484444"/>
                </a:lnTo>
                <a:lnTo>
                  <a:pt x="4239577" y="5482895"/>
                </a:lnTo>
                <a:lnTo>
                  <a:pt x="4241076" y="5482171"/>
                </a:lnTo>
                <a:lnTo>
                  <a:pt x="4244010" y="5480609"/>
                </a:lnTo>
                <a:lnTo>
                  <a:pt x="4245508" y="5479885"/>
                </a:lnTo>
                <a:lnTo>
                  <a:pt x="4248455" y="5478335"/>
                </a:lnTo>
                <a:lnTo>
                  <a:pt x="4249940" y="5477611"/>
                </a:lnTo>
                <a:lnTo>
                  <a:pt x="4252887" y="5476049"/>
                </a:lnTo>
                <a:lnTo>
                  <a:pt x="4254373" y="5475325"/>
                </a:lnTo>
                <a:lnTo>
                  <a:pt x="4257319" y="5473776"/>
                </a:lnTo>
                <a:lnTo>
                  <a:pt x="4258818" y="5473039"/>
                </a:lnTo>
                <a:lnTo>
                  <a:pt x="4261751" y="5471490"/>
                </a:lnTo>
                <a:lnTo>
                  <a:pt x="4263250" y="5470766"/>
                </a:lnTo>
                <a:lnTo>
                  <a:pt x="4266196" y="5469217"/>
                </a:lnTo>
                <a:lnTo>
                  <a:pt x="4267695" y="5468480"/>
                </a:lnTo>
                <a:lnTo>
                  <a:pt x="4270616" y="5466931"/>
                </a:lnTo>
                <a:lnTo>
                  <a:pt x="4272115" y="5466207"/>
                </a:lnTo>
                <a:lnTo>
                  <a:pt x="4275061" y="5464645"/>
                </a:lnTo>
                <a:lnTo>
                  <a:pt x="4276560" y="5463921"/>
                </a:lnTo>
                <a:lnTo>
                  <a:pt x="4279493" y="5462371"/>
                </a:lnTo>
                <a:lnTo>
                  <a:pt x="4280992" y="5461635"/>
                </a:lnTo>
                <a:lnTo>
                  <a:pt x="4283938" y="5460085"/>
                </a:lnTo>
                <a:lnTo>
                  <a:pt x="4285424" y="5459361"/>
                </a:lnTo>
                <a:lnTo>
                  <a:pt x="4288371" y="5457812"/>
                </a:lnTo>
                <a:lnTo>
                  <a:pt x="4289869" y="5457088"/>
                </a:lnTo>
                <a:lnTo>
                  <a:pt x="4292803" y="5455526"/>
                </a:lnTo>
                <a:lnTo>
                  <a:pt x="4294302" y="5454802"/>
                </a:lnTo>
                <a:lnTo>
                  <a:pt x="4297235" y="5453253"/>
                </a:lnTo>
                <a:lnTo>
                  <a:pt x="4298734" y="5452529"/>
                </a:lnTo>
                <a:lnTo>
                  <a:pt x="4301668" y="5450967"/>
                </a:lnTo>
                <a:lnTo>
                  <a:pt x="4303166" y="5450243"/>
                </a:lnTo>
                <a:lnTo>
                  <a:pt x="4306113" y="5448681"/>
                </a:lnTo>
                <a:lnTo>
                  <a:pt x="4307598" y="5447957"/>
                </a:lnTo>
                <a:lnTo>
                  <a:pt x="4310545" y="5446407"/>
                </a:lnTo>
                <a:lnTo>
                  <a:pt x="4312043" y="5445684"/>
                </a:lnTo>
                <a:lnTo>
                  <a:pt x="4314977" y="5444121"/>
                </a:lnTo>
                <a:lnTo>
                  <a:pt x="4316476" y="5443398"/>
                </a:lnTo>
                <a:lnTo>
                  <a:pt x="4319422" y="5441848"/>
                </a:lnTo>
                <a:lnTo>
                  <a:pt x="4320908" y="5441112"/>
                </a:lnTo>
                <a:lnTo>
                  <a:pt x="4323842" y="5439575"/>
                </a:lnTo>
                <a:lnTo>
                  <a:pt x="4325340" y="5438838"/>
                </a:lnTo>
                <a:lnTo>
                  <a:pt x="4328287" y="5437289"/>
                </a:lnTo>
                <a:lnTo>
                  <a:pt x="4329785" y="5436552"/>
                </a:lnTo>
                <a:lnTo>
                  <a:pt x="4332719" y="5435003"/>
                </a:lnTo>
                <a:lnTo>
                  <a:pt x="4334218" y="5434279"/>
                </a:lnTo>
                <a:lnTo>
                  <a:pt x="4337151" y="5432730"/>
                </a:lnTo>
                <a:lnTo>
                  <a:pt x="4338650" y="5431993"/>
                </a:lnTo>
                <a:lnTo>
                  <a:pt x="4341596" y="5430444"/>
                </a:lnTo>
                <a:lnTo>
                  <a:pt x="4343082" y="5429720"/>
                </a:lnTo>
                <a:lnTo>
                  <a:pt x="4346029" y="5428158"/>
                </a:lnTo>
                <a:lnTo>
                  <a:pt x="4347527" y="5427434"/>
                </a:lnTo>
                <a:lnTo>
                  <a:pt x="4350461" y="5425884"/>
                </a:lnTo>
                <a:lnTo>
                  <a:pt x="4351960" y="5425160"/>
                </a:lnTo>
                <a:lnTo>
                  <a:pt x="4354893" y="5423598"/>
                </a:lnTo>
                <a:lnTo>
                  <a:pt x="4356392" y="5422874"/>
                </a:lnTo>
                <a:lnTo>
                  <a:pt x="4359338" y="5421325"/>
                </a:lnTo>
                <a:lnTo>
                  <a:pt x="4360824" y="5420601"/>
                </a:lnTo>
                <a:lnTo>
                  <a:pt x="4363771" y="5419039"/>
                </a:lnTo>
                <a:lnTo>
                  <a:pt x="4365269" y="5418315"/>
                </a:lnTo>
                <a:lnTo>
                  <a:pt x="4368203" y="5416766"/>
                </a:lnTo>
                <a:lnTo>
                  <a:pt x="4369701" y="5416029"/>
                </a:lnTo>
                <a:lnTo>
                  <a:pt x="4372635" y="5414480"/>
                </a:lnTo>
                <a:lnTo>
                  <a:pt x="4374134" y="5413756"/>
                </a:lnTo>
                <a:lnTo>
                  <a:pt x="4377067" y="5412206"/>
                </a:lnTo>
                <a:lnTo>
                  <a:pt x="4378566" y="5411470"/>
                </a:lnTo>
                <a:lnTo>
                  <a:pt x="4381512" y="5409920"/>
                </a:lnTo>
                <a:lnTo>
                  <a:pt x="4383011" y="5409196"/>
                </a:lnTo>
                <a:lnTo>
                  <a:pt x="4385945" y="5407634"/>
                </a:lnTo>
                <a:lnTo>
                  <a:pt x="4387443" y="5406910"/>
                </a:lnTo>
                <a:lnTo>
                  <a:pt x="4390377" y="5405361"/>
                </a:lnTo>
                <a:lnTo>
                  <a:pt x="4391876" y="5404624"/>
                </a:lnTo>
                <a:lnTo>
                  <a:pt x="4394822" y="5403075"/>
                </a:lnTo>
                <a:lnTo>
                  <a:pt x="4396308" y="5402351"/>
                </a:lnTo>
                <a:lnTo>
                  <a:pt x="4399254" y="5400802"/>
                </a:lnTo>
                <a:lnTo>
                  <a:pt x="4400753" y="5400078"/>
                </a:lnTo>
                <a:lnTo>
                  <a:pt x="4403687" y="5398516"/>
                </a:lnTo>
                <a:lnTo>
                  <a:pt x="4405185" y="5397792"/>
                </a:lnTo>
                <a:lnTo>
                  <a:pt x="4408119" y="5396230"/>
                </a:lnTo>
                <a:lnTo>
                  <a:pt x="4409618" y="5395506"/>
                </a:lnTo>
                <a:lnTo>
                  <a:pt x="4412564" y="5393956"/>
                </a:lnTo>
                <a:lnTo>
                  <a:pt x="4414063" y="5393233"/>
                </a:lnTo>
                <a:lnTo>
                  <a:pt x="4416996" y="5391670"/>
                </a:lnTo>
                <a:lnTo>
                  <a:pt x="4418482" y="5390947"/>
                </a:lnTo>
                <a:lnTo>
                  <a:pt x="4421429" y="5389397"/>
                </a:lnTo>
                <a:lnTo>
                  <a:pt x="4422927" y="5388673"/>
                </a:lnTo>
                <a:lnTo>
                  <a:pt x="4425874" y="5387111"/>
                </a:lnTo>
                <a:lnTo>
                  <a:pt x="4427359" y="5386387"/>
                </a:lnTo>
                <a:lnTo>
                  <a:pt x="4430293" y="5384838"/>
                </a:lnTo>
                <a:lnTo>
                  <a:pt x="4431792" y="5384114"/>
                </a:lnTo>
                <a:lnTo>
                  <a:pt x="4434738" y="5382552"/>
                </a:lnTo>
                <a:lnTo>
                  <a:pt x="4436237" y="5381828"/>
                </a:lnTo>
                <a:lnTo>
                  <a:pt x="4473130" y="5357774"/>
                </a:lnTo>
                <a:lnTo>
                  <a:pt x="4500092" y="5326824"/>
                </a:lnTo>
                <a:lnTo>
                  <a:pt x="4517860" y="5288673"/>
                </a:lnTo>
                <a:lnTo>
                  <a:pt x="4524260" y="5244554"/>
                </a:lnTo>
                <a:lnTo>
                  <a:pt x="4524260" y="2632468"/>
                </a:lnTo>
                <a:close/>
              </a:path>
            </a:pathLst>
          </a:custGeom>
          <a:solidFill>
            <a:srgbClr val="7859C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3" name="bg object 3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107337" y="2275138"/>
            <a:ext cx="4298048" cy="5394370"/>
          </a:xfrm>
          <a:prstGeom prst="rect">
            <a:avLst/>
          </a:prstGeom>
        </p:spPr>
      </p:pic>
      <p:sp>
        <p:nvSpPr>
          <p:cNvPr id="34" name="bg object 34"/>
          <p:cNvSpPr/>
          <p:nvPr/>
        </p:nvSpPr>
        <p:spPr>
          <a:xfrm>
            <a:off x="14048105" y="4231779"/>
            <a:ext cx="1131570" cy="2579370"/>
          </a:xfrm>
          <a:custGeom>
            <a:avLst/>
            <a:gdLst/>
            <a:ahLst/>
            <a:cxnLst/>
            <a:rect l="l" t="t" r="r" b="b"/>
            <a:pathLst>
              <a:path w="1131569" h="2579370">
                <a:moveTo>
                  <a:pt x="1131062" y="2242502"/>
                </a:moveTo>
                <a:lnTo>
                  <a:pt x="1126007" y="2194966"/>
                </a:lnTo>
                <a:lnTo>
                  <a:pt x="1111402" y="2150262"/>
                </a:lnTo>
                <a:lnTo>
                  <a:pt x="1087996" y="2109736"/>
                </a:lnTo>
                <a:lnTo>
                  <a:pt x="1056589" y="2074722"/>
                </a:lnTo>
                <a:lnTo>
                  <a:pt x="1017955" y="2046592"/>
                </a:lnTo>
                <a:lnTo>
                  <a:pt x="113106" y="1524177"/>
                </a:lnTo>
                <a:lnTo>
                  <a:pt x="74218" y="1513967"/>
                </a:lnTo>
                <a:lnTo>
                  <a:pt x="37693" y="1524177"/>
                </a:lnTo>
                <a:lnTo>
                  <a:pt x="10604" y="1550708"/>
                </a:lnTo>
                <a:lnTo>
                  <a:pt x="0" y="1589481"/>
                </a:lnTo>
                <a:lnTo>
                  <a:pt x="0" y="1850682"/>
                </a:lnTo>
                <a:lnTo>
                  <a:pt x="5041" y="1898218"/>
                </a:lnTo>
                <a:lnTo>
                  <a:pt x="19659" y="1942922"/>
                </a:lnTo>
                <a:lnTo>
                  <a:pt x="43053" y="1983447"/>
                </a:lnTo>
                <a:lnTo>
                  <a:pt x="74460" y="2018461"/>
                </a:lnTo>
                <a:lnTo>
                  <a:pt x="113106" y="2046592"/>
                </a:lnTo>
                <a:lnTo>
                  <a:pt x="1017955" y="2569006"/>
                </a:lnTo>
                <a:lnTo>
                  <a:pt x="1056830" y="2579217"/>
                </a:lnTo>
                <a:lnTo>
                  <a:pt x="1093355" y="2569006"/>
                </a:lnTo>
                <a:lnTo>
                  <a:pt x="1120457" y="2542489"/>
                </a:lnTo>
                <a:lnTo>
                  <a:pt x="1131062" y="2503703"/>
                </a:lnTo>
                <a:lnTo>
                  <a:pt x="1131062" y="2242502"/>
                </a:lnTo>
                <a:close/>
              </a:path>
              <a:path w="1131569" h="2579370">
                <a:moveTo>
                  <a:pt x="1131062" y="804252"/>
                </a:moveTo>
                <a:lnTo>
                  <a:pt x="1128522" y="756475"/>
                </a:lnTo>
                <a:lnTo>
                  <a:pt x="1121029" y="709777"/>
                </a:lnTo>
                <a:lnTo>
                  <a:pt x="1108786" y="664476"/>
                </a:lnTo>
                <a:lnTo>
                  <a:pt x="1091984" y="620915"/>
                </a:lnTo>
                <a:lnTo>
                  <a:pt x="1070813" y="579424"/>
                </a:lnTo>
                <a:lnTo>
                  <a:pt x="1045476" y="540346"/>
                </a:lnTo>
                <a:lnTo>
                  <a:pt x="1016152" y="504012"/>
                </a:lnTo>
                <a:lnTo>
                  <a:pt x="983043" y="470763"/>
                </a:lnTo>
                <a:lnTo>
                  <a:pt x="946340" y="440931"/>
                </a:lnTo>
                <a:lnTo>
                  <a:pt x="906233" y="414845"/>
                </a:lnTo>
                <a:lnTo>
                  <a:pt x="221234" y="19354"/>
                </a:lnTo>
                <a:lnTo>
                  <a:pt x="178015" y="2603"/>
                </a:lnTo>
                <a:lnTo>
                  <a:pt x="134378" y="0"/>
                </a:lnTo>
                <a:lnTo>
                  <a:pt x="92875" y="10045"/>
                </a:lnTo>
                <a:lnTo>
                  <a:pt x="56108" y="31280"/>
                </a:lnTo>
                <a:lnTo>
                  <a:pt x="26657" y="62179"/>
                </a:lnTo>
                <a:lnTo>
                  <a:pt x="7086" y="101282"/>
                </a:lnTo>
                <a:lnTo>
                  <a:pt x="0" y="147091"/>
                </a:lnTo>
                <a:lnTo>
                  <a:pt x="0" y="938060"/>
                </a:lnTo>
                <a:lnTo>
                  <a:pt x="2540" y="985837"/>
                </a:lnTo>
                <a:lnTo>
                  <a:pt x="10020" y="1032535"/>
                </a:lnTo>
                <a:lnTo>
                  <a:pt x="22263" y="1077836"/>
                </a:lnTo>
                <a:lnTo>
                  <a:pt x="39065" y="1121397"/>
                </a:lnTo>
                <a:lnTo>
                  <a:pt x="60236" y="1162888"/>
                </a:lnTo>
                <a:lnTo>
                  <a:pt x="85585" y="1201966"/>
                </a:lnTo>
                <a:lnTo>
                  <a:pt x="114909" y="1238300"/>
                </a:lnTo>
                <a:lnTo>
                  <a:pt x="148018" y="1271549"/>
                </a:lnTo>
                <a:lnTo>
                  <a:pt x="184721" y="1301381"/>
                </a:lnTo>
                <a:lnTo>
                  <a:pt x="224815" y="1327467"/>
                </a:lnTo>
                <a:lnTo>
                  <a:pt x="909815" y="1722945"/>
                </a:lnTo>
                <a:lnTo>
                  <a:pt x="953033" y="1739709"/>
                </a:lnTo>
                <a:lnTo>
                  <a:pt x="996683" y="1742313"/>
                </a:lnTo>
                <a:lnTo>
                  <a:pt x="1038174" y="1732254"/>
                </a:lnTo>
                <a:lnTo>
                  <a:pt x="1074940" y="1711032"/>
                </a:lnTo>
                <a:lnTo>
                  <a:pt x="1104392" y="1680121"/>
                </a:lnTo>
                <a:lnTo>
                  <a:pt x="1123962" y="1641017"/>
                </a:lnTo>
                <a:lnTo>
                  <a:pt x="1131062" y="1595221"/>
                </a:lnTo>
                <a:lnTo>
                  <a:pt x="1131062" y="804252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5" name="bg object 3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384275" y="4690876"/>
            <a:ext cx="459208" cy="830230"/>
          </a:xfrm>
          <a:prstGeom prst="rect">
            <a:avLst/>
          </a:prstGeom>
        </p:spPr>
      </p:pic>
      <p:sp>
        <p:nvSpPr>
          <p:cNvPr id="36" name="bg object 36"/>
          <p:cNvSpPr/>
          <p:nvPr/>
        </p:nvSpPr>
        <p:spPr>
          <a:xfrm>
            <a:off x="10428694" y="2660128"/>
            <a:ext cx="3167380" cy="3437890"/>
          </a:xfrm>
          <a:custGeom>
            <a:avLst/>
            <a:gdLst/>
            <a:ahLst/>
            <a:cxnLst/>
            <a:rect l="l" t="t" r="r" b="b"/>
            <a:pathLst>
              <a:path w="3167379" h="3437890">
                <a:moveTo>
                  <a:pt x="3166986" y="1457528"/>
                </a:moveTo>
                <a:lnTo>
                  <a:pt x="3164421" y="1409471"/>
                </a:lnTo>
                <a:lnTo>
                  <a:pt x="3156889" y="1362481"/>
                </a:lnTo>
                <a:lnTo>
                  <a:pt x="3144570" y="1316901"/>
                </a:lnTo>
                <a:lnTo>
                  <a:pt x="3127667" y="1273060"/>
                </a:lnTo>
                <a:lnTo>
                  <a:pt x="3106369" y="1231315"/>
                </a:lnTo>
                <a:lnTo>
                  <a:pt x="3080867" y="1192009"/>
                </a:lnTo>
                <a:lnTo>
                  <a:pt x="3051365" y="1155446"/>
                </a:lnTo>
                <a:lnTo>
                  <a:pt x="3018040" y="1121994"/>
                </a:lnTo>
                <a:lnTo>
                  <a:pt x="2981121" y="1091971"/>
                </a:lnTo>
                <a:lnTo>
                  <a:pt x="2940774" y="1065720"/>
                </a:lnTo>
                <a:lnTo>
                  <a:pt x="1128839" y="19596"/>
                </a:lnTo>
                <a:lnTo>
                  <a:pt x="1085088" y="2641"/>
                </a:lnTo>
                <a:lnTo>
                  <a:pt x="1040892" y="0"/>
                </a:lnTo>
                <a:lnTo>
                  <a:pt x="998880" y="10172"/>
                </a:lnTo>
                <a:lnTo>
                  <a:pt x="961669" y="31661"/>
                </a:lnTo>
                <a:lnTo>
                  <a:pt x="931837" y="62953"/>
                </a:lnTo>
                <a:lnTo>
                  <a:pt x="912037" y="102552"/>
                </a:lnTo>
                <a:lnTo>
                  <a:pt x="904849" y="148920"/>
                </a:lnTo>
                <a:lnTo>
                  <a:pt x="904849" y="151498"/>
                </a:lnTo>
                <a:lnTo>
                  <a:pt x="676402" y="19596"/>
                </a:lnTo>
                <a:lnTo>
                  <a:pt x="632650" y="2641"/>
                </a:lnTo>
                <a:lnTo>
                  <a:pt x="588467" y="0"/>
                </a:lnTo>
                <a:lnTo>
                  <a:pt x="546455" y="10172"/>
                </a:lnTo>
                <a:lnTo>
                  <a:pt x="509231" y="31661"/>
                </a:lnTo>
                <a:lnTo>
                  <a:pt x="479412" y="62953"/>
                </a:lnTo>
                <a:lnTo>
                  <a:pt x="459613" y="102552"/>
                </a:lnTo>
                <a:lnTo>
                  <a:pt x="452424" y="148920"/>
                </a:lnTo>
                <a:lnTo>
                  <a:pt x="452424" y="151498"/>
                </a:lnTo>
                <a:lnTo>
                  <a:pt x="223977" y="19596"/>
                </a:lnTo>
                <a:lnTo>
                  <a:pt x="180225" y="2641"/>
                </a:lnTo>
                <a:lnTo>
                  <a:pt x="136042" y="0"/>
                </a:lnTo>
                <a:lnTo>
                  <a:pt x="94030" y="10172"/>
                </a:lnTo>
                <a:lnTo>
                  <a:pt x="56807" y="31661"/>
                </a:lnTo>
                <a:lnTo>
                  <a:pt x="26987" y="62953"/>
                </a:lnTo>
                <a:lnTo>
                  <a:pt x="7175" y="102552"/>
                </a:lnTo>
                <a:lnTo>
                  <a:pt x="0" y="148920"/>
                </a:lnTo>
                <a:lnTo>
                  <a:pt x="0" y="1979942"/>
                </a:lnTo>
                <a:lnTo>
                  <a:pt x="2552" y="2028012"/>
                </a:lnTo>
                <a:lnTo>
                  <a:pt x="10083" y="2075002"/>
                </a:lnTo>
                <a:lnTo>
                  <a:pt x="22402" y="2120582"/>
                </a:lnTo>
                <a:lnTo>
                  <a:pt x="39306" y="2164423"/>
                </a:lnTo>
                <a:lnTo>
                  <a:pt x="60604" y="2206167"/>
                </a:lnTo>
                <a:lnTo>
                  <a:pt x="86106" y="2245487"/>
                </a:lnTo>
                <a:lnTo>
                  <a:pt x="115608" y="2282037"/>
                </a:lnTo>
                <a:lnTo>
                  <a:pt x="148932" y="2315502"/>
                </a:lnTo>
                <a:lnTo>
                  <a:pt x="185851" y="2345512"/>
                </a:lnTo>
                <a:lnTo>
                  <a:pt x="226199" y="2371763"/>
                </a:lnTo>
                <a:lnTo>
                  <a:pt x="2038134" y="3417874"/>
                </a:lnTo>
                <a:lnTo>
                  <a:pt x="2081885" y="3434842"/>
                </a:lnTo>
                <a:lnTo>
                  <a:pt x="2126081" y="3437483"/>
                </a:lnTo>
                <a:lnTo>
                  <a:pt x="2168093" y="3427311"/>
                </a:lnTo>
                <a:lnTo>
                  <a:pt x="2205304" y="3405809"/>
                </a:lnTo>
                <a:lnTo>
                  <a:pt x="2235123" y="3374517"/>
                </a:lnTo>
                <a:lnTo>
                  <a:pt x="2254935" y="3334931"/>
                </a:lnTo>
                <a:lnTo>
                  <a:pt x="2262124" y="3288563"/>
                </a:lnTo>
                <a:lnTo>
                  <a:pt x="2262124" y="3285985"/>
                </a:lnTo>
                <a:lnTo>
                  <a:pt x="2490571" y="3417874"/>
                </a:lnTo>
                <a:lnTo>
                  <a:pt x="2534323" y="3434842"/>
                </a:lnTo>
                <a:lnTo>
                  <a:pt x="2578506" y="3437483"/>
                </a:lnTo>
                <a:lnTo>
                  <a:pt x="2620518" y="3427311"/>
                </a:lnTo>
                <a:lnTo>
                  <a:pt x="2657741" y="3405809"/>
                </a:lnTo>
                <a:lnTo>
                  <a:pt x="2687561" y="3374517"/>
                </a:lnTo>
                <a:lnTo>
                  <a:pt x="2707360" y="3334931"/>
                </a:lnTo>
                <a:lnTo>
                  <a:pt x="2714548" y="3288563"/>
                </a:lnTo>
                <a:lnTo>
                  <a:pt x="2714548" y="3285985"/>
                </a:lnTo>
                <a:lnTo>
                  <a:pt x="2942996" y="3417874"/>
                </a:lnTo>
                <a:lnTo>
                  <a:pt x="2986748" y="3434842"/>
                </a:lnTo>
                <a:lnTo>
                  <a:pt x="3030931" y="3437483"/>
                </a:lnTo>
                <a:lnTo>
                  <a:pt x="3072942" y="3427311"/>
                </a:lnTo>
                <a:lnTo>
                  <a:pt x="3110166" y="3405809"/>
                </a:lnTo>
                <a:lnTo>
                  <a:pt x="3139986" y="3374517"/>
                </a:lnTo>
                <a:lnTo>
                  <a:pt x="3159798" y="3334931"/>
                </a:lnTo>
                <a:lnTo>
                  <a:pt x="3166973" y="3288563"/>
                </a:lnTo>
                <a:lnTo>
                  <a:pt x="3166986" y="1457528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g object 37"/>
          <p:cNvSpPr/>
          <p:nvPr/>
        </p:nvSpPr>
        <p:spPr>
          <a:xfrm>
            <a:off x="0" y="5301767"/>
            <a:ext cx="4192904" cy="4985385"/>
          </a:xfrm>
          <a:custGeom>
            <a:avLst/>
            <a:gdLst/>
            <a:ahLst/>
            <a:cxnLst/>
            <a:rect l="l" t="t" r="r" b="b"/>
            <a:pathLst>
              <a:path w="4192904" h="4985384">
                <a:moveTo>
                  <a:pt x="4192447" y="4985245"/>
                </a:moveTo>
                <a:lnTo>
                  <a:pt x="4179100" y="4935702"/>
                </a:lnTo>
                <a:lnTo>
                  <a:pt x="4164787" y="4883963"/>
                </a:lnTo>
                <a:lnTo>
                  <a:pt x="4150106" y="4832337"/>
                </a:lnTo>
                <a:lnTo>
                  <a:pt x="4135056" y="4780800"/>
                </a:lnTo>
                <a:lnTo>
                  <a:pt x="4119664" y="4729365"/>
                </a:lnTo>
                <a:lnTo>
                  <a:pt x="4103903" y="4678045"/>
                </a:lnTo>
                <a:lnTo>
                  <a:pt x="4087787" y="4626838"/>
                </a:lnTo>
                <a:lnTo>
                  <a:pt x="4071302" y="4575759"/>
                </a:lnTo>
                <a:lnTo>
                  <a:pt x="4054462" y="4524794"/>
                </a:lnTo>
                <a:lnTo>
                  <a:pt x="4037266" y="4473943"/>
                </a:lnTo>
                <a:lnTo>
                  <a:pt x="4019727" y="4423207"/>
                </a:lnTo>
                <a:lnTo>
                  <a:pt x="4001820" y="4372584"/>
                </a:lnTo>
                <a:lnTo>
                  <a:pt x="3983545" y="4322102"/>
                </a:lnTo>
                <a:lnTo>
                  <a:pt x="3964927" y="4271759"/>
                </a:lnTo>
                <a:lnTo>
                  <a:pt x="3945953" y="4221543"/>
                </a:lnTo>
                <a:lnTo>
                  <a:pt x="3926636" y="4171454"/>
                </a:lnTo>
                <a:lnTo>
                  <a:pt x="3906964" y="4121505"/>
                </a:lnTo>
                <a:lnTo>
                  <a:pt x="3886949" y="4071696"/>
                </a:lnTo>
                <a:lnTo>
                  <a:pt x="3866578" y="4022026"/>
                </a:lnTo>
                <a:lnTo>
                  <a:pt x="3845852" y="3972496"/>
                </a:lnTo>
                <a:lnTo>
                  <a:pt x="3824795" y="3923119"/>
                </a:lnTo>
                <a:lnTo>
                  <a:pt x="3803383" y="3873893"/>
                </a:lnTo>
                <a:lnTo>
                  <a:pt x="3781628" y="3824821"/>
                </a:lnTo>
                <a:lnTo>
                  <a:pt x="3759517" y="3775900"/>
                </a:lnTo>
                <a:lnTo>
                  <a:pt x="3737076" y="3727132"/>
                </a:lnTo>
                <a:lnTo>
                  <a:pt x="3714292" y="3678517"/>
                </a:lnTo>
                <a:lnTo>
                  <a:pt x="3691166" y="3630066"/>
                </a:lnTo>
                <a:lnTo>
                  <a:pt x="3667709" y="3581781"/>
                </a:lnTo>
                <a:lnTo>
                  <a:pt x="3643909" y="3533660"/>
                </a:lnTo>
                <a:lnTo>
                  <a:pt x="3619779" y="3485718"/>
                </a:lnTo>
                <a:lnTo>
                  <a:pt x="3595306" y="3437940"/>
                </a:lnTo>
                <a:lnTo>
                  <a:pt x="3570503" y="3390328"/>
                </a:lnTo>
                <a:lnTo>
                  <a:pt x="3545357" y="3342894"/>
                </a:lnTo>
                <a:lnTo>
                  <a:pt x="3519894" y="3295637"/>
                </a:lnTo>
                <a:lnTo>
                  <a:pt x="3494100" y="3248558"/>
                </a:lnTo>
                <a:lnTo>
                  <a:pt x="3467976" y="3201670"/>
                </a:lnTo>
                <a:lnTo>
                  <a:pt x="3441522" y="3154972"/>
                </a:lnTo>
                <a:lnTo>
                  <a:pt x="3414725" y="3108452"/>
                </a:lnTo>
                <a:lnTo>
                  <a:pt x="3387610" y="3062122"/>
                </a:lnTo>
                <a:lnTo>
                  <a:pt x="3360140" y="3015970"/>
                </a:lnTo>
                <a:lnTo>
                  <a:pt x="3332391" y="2970022"/>
                </a:lnTo>
                <a:lnTo>
                  <a:pt x="3304311" y="2924264"/>
                </a:lnTo>
                <a:lnTo>
                  <a:pt x="3275927" y="2878709"/>
                </a:lnTo>
                <a:lnTo>
                  <a:pt x="3247212" y="2833357"/>
                </a:lnTo>
                <a:lnTo>
                  <a:pt x="3218180" y="2788208"/>
                </a:lnTo>
                <a:lnTo>
                  <a:pt x="3188830" y="2743263"/>
                </a:lnTo>
                <a:lnTo>
                  <a:pt x="3159175" y="2698521"/>
                </a:lnTo>
                <a:lnTo>
                  <a:pt x="3129165" y="2653982"/>
                </a:lnTo>
                <a:lnTo>
                  <a:pt x="3098863" y="2609672"/>
                </a:lnTo>
                <a:lnTo>
                  <a:pt x="3068256" y="2565565"/>
                </a:lnTo>
                <a:lnTo>
                  <a:pt x="3037344" y="2521674"/>
                </a:lnTo>
                <a:lnTo>
                  <a:pt x="3006140" y="2478011"/>
                </a:lnTo>
                <a:lnTo>
                  <a:pt x="2974619" y="2434564"/>
                </a:lnTo>
                <a:lnTo>
                  <a:pt x="2942806" y="2391321"/>
                </a:lnTo>
                <a:lnTo>
                  <a:pt x="2910662" y="2348306"/>
                </a:lnTo>
                <a:lnTo>
                  <a:pt x="2878226" y="2305532"/>
                </a:lnTo>
                <a:lnTo>
                  <a:pt x="2845498" y="2262987"/>
                </a:lnTo>
                <a:lnTo>
                  <a:pt x="2812478" y="2220671"/>
                </a:lnTo>
                <a:lnTo>
                  <a:pt x="2779153" y="2178583"/>
                </a:lnTo>
                <a:lnTo>
                  <a:pt x="2745536" y="2136724"/>
                </a:lnTo>
                <a:lnTo>
                  <a:pt x="2711627" y="2095106"/>
                </a:lnTo>
                <a:lnTo>
                  <a:pt x="2677426" y="2053729"/>
                </a:lnTo>
                <a:lnTo>
                  <a:pt x="2642946" y="2012594"/>
                </a:lnTo>
                <a:lnTo>
                  <a:pt x="2608161" y="1971700"/>
                </a:lnTo>
                <a:lnTo>
                  <a:pt x="2573109" y="1931047"/>
                </a:lnTo>
                <a:lnTo>
                  <a:pt x="2537752" y="1890649"/>
                </a:lnTo>
                <a:lnTo>
                  <a:pt x="2502128" y="1850491"/>
                </a:lnTo>
                <a:lnTo>
                  <a:pt x="2466200" y="1810588"/>
                </a:lnTo>
                <a:lnTo>
                  <a:pt x="2430005" y="1770938"/>
                </a:lnTo>
                <a:lnTo>
                  <a:pt x="2393531" y="1731543"/>
                </a:lnTo>
                <a:lnTo>
                  <a:pt x="2356789" y="1692402"/>
                </a:lnTo>
                <a:lnTo>
                  <a:pt x="2319769" y="1653527"/>
                </a:lnTo>
                <a:lnTo>
                  <a:pt x="2282482" y="1614919"/>
                </a:lnTo>
                <a:lnTo>
                  <a:pt x="2244928" y="1576552"/>
                </a:lnTo>
                <a:lnTo>
                  <a:pt x="2207095" y="1538465"/>
                </a:lnTo>
                <a:lnTo>
                  <a:pt x="2169007" y="1500632"/>
                </a:lnTo>
                <a:lnTo>
                  <a:pt x="2130653" y="1463078"/>
                </a:lnTo>
                <a:lnTo>
                  <a:pt x="2092045" y="1425790"/>
                </a:lnTo>
                <a:lnTo>
                  <a:pt x="2053170" y="1388770"/>
                </a:lnTo>
                <a:lnTo>
                  <a:pt x="2014029" y="1352029"/>
                </a:lnTo>
                <a:lnTo>
                  <a:pt x="1974621" y="1315567"/>
                </a:lnTo>
                <a:lnTo>
                  <a:pt x="1934946" y="1279372"/>
                </a:lnTo>
                <a:lnTo>
                  <a:pt x="1895043" y="1243457"/>
                </a:lnTo>
                <a:lnTo>
                  <a:pt x="1854898" y="1207820"/>
                </a:lnTo>
                <a:lnTo>
                  <a:pt x="1814512" y="1172476"/>
                </a:lnTo>
                <a:lnTo>
                  <a:pt x="1773872" y="1137412"/>
                </a:lnTo>
                <a:lnTo>
                  <a:pt x="1732991" y="1102639"/>
                </a:lnTo>
                <a:lnTo>
                  <a:pt x="1691843" y="1068146"/>
                </a:lnTo>
                <a:lnTo>
                  <a:pt x="1650453" y="1033945"/>
                </a:lnTo>
                <a:lnTo>
                  <a:pt x="1608848" y="1000036"/>
                </a:lnTo>
                <a:lnTo>
                  <a:pt x="1566989" y="966419"/>
                </a:lnTo>
                <a:lnTo>
                  <a:pt x="1524914" y="933094"/>
                </a:lnTo>
                <a:lnTo>
                  <a:pt x="1482585" y="900074"/>
                </a:lnTo>
                <a:lnTo>
                  <a:pt x="1440040" y="867346"/>
                </a:lnTo>
                <a:lnTo>
                  <a:pt x="1397254" y="834910"/>
                </a:lnTo>
                <a:lnTo>
                  <a:pt x="1354251" y="802779"/>
                </a:lnTo>
                <a:lnTo>
                  <a:pt x="1311021" y="770940"/>
                </a:lnTo>
                <a:lnTo>
                  <a:pt x="1267574" y="739419"/>
                </a:lnTo>
                <a:lnTo>
                  <a:pt x="1223899" y="708202"/>
                </a:lnTo>
                <a:lnTo>
                  <a:pt x="1180020" y="677303"/>
                </a:lnTo>
                <a:lnTo>
                  <a:pt x="1135913" y="646696"/>
                </a:lnTo>
                <a:lnTo>
                  <a:pt x="1091577" y="616407"/>
                </a:lnTo>
                <a:lnTo>
                  <a:pt x="1002284" y="556755"/>
                </a:lnTo>
                <a:lnTo>
                  <a:pt x="912190" y="498360"/>
                </a:lnTo>
                <a:lnTo>
                  <a:pt x="821296" y="441248"/>
                </a:lnTo>
                <a:lnTo>
                  <a:pt x="729602" y="385406"/>
                </a:lnTo>
                <a:lnTo>
                  <a:pt x="637133" y="330847"/>
                </a:lnTo>
                <a:lnTo>
                  <a:pt x="543902" y="277609"/>
                </a:lnTo>
                <a:lnTo>
                  <a:pt x="449948" y="225679"/>
                </a:lnTo>
                <a:lnTo>
                  <a:pt x="355244" y="175056"/>
                </a:lnTo>
                <a:lnTo>
                  <a:pt x="259854" y="125780"/>
                </a:lnTo>
                <a:lnTo>
                  <a:pt x="163779" y="77851"/>
                </a:lnTo>
                <a:lnTo>
                  <a:pt x="67030" y="31267"/>
                </a:lnTo>
                <a:lnTo>
                  <a:pt x="0" y="0"/>
                </a:lnTo>
                <a:lnTo>
                  <a:pt x="0" y="4985245"/>
                </a:lnTo>
                <a:lnTo>
                  <a:pt x="4192447" y="4985245"/>
                </a:lnTo>
                <a:close/>
              </a:path>
            </a:pathLst>
          </a:custGeom>
          <a:solidFill>
            <a:srgbClr val="3328B9">
              <a:alpha val="32998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8" name="bg object 3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253764" y="4658943"/>
            <a:ext cx="1096475" cy="1096475"/>
          </a:xfrm>
          <a:prstGeom prst="rect">
            <a:avLst/>
          </a:prstGeom>
        </p:spPr>
      </p:pic>
      <p:sp>
        <p:nvSpPr>
          <p:cNvPr id="39" name="bg object 39"/>
          <p:cNvSpPr/>
          <p:nvPr/>
        </p:nvSpPr>
        <p:spPr>
          <a:xfrm>
            <a:off x="10436249" y="4841432"/>
            <a:ext cx="731520" cy="731520"/>
          </a:xfrm>
          <a:custGeom>
            <a:avLst/>
            <a:gdLst/>
            <a:ahLst/>
            <a:cxnLst/>
            <a:rect l="l" t="t" r="r" b="b"/>
            <a:pathLst>
              <a:path w="731520" h="731520">
                <a:moveTo>
                  <a:pt x="365740" y="731480"/>
                </a:moveTo>
                <a:lnTo>
                  <a:pt x="319862" y="728630"/>
                </a:lnTo>
                <a:lnTo>
                  <a:pt x="275685" y="720310"/>
                </a:lnTo>
                <a:lnTo>
                  <a:pt x="233551" y="706861"/>
                </a:lnTo>
                <a:lnTo>
                  <a:pt x="193803" y="688627"/>
                </a:lnTo>
                <a:lnTo>
                  <a:pt x="156784" y="665951"/>
                </a:lnTo>
                <a:lnTo>
                  <a:pt x="122837" y="639175"/>
                </a:lnTo>
                <a:lnTo>
                  <a:pt x="92304" y="608642"/>
                </a:lnTo>
                <a:lnTo>
                  <a:pt x="65528" y="574695"/>
                </a:lnTo>
                <a:lnTo>
                  <a:pt x="42852" y="537676"/>
                </a:lnTo>
                <a:lnTo>
                  <a:pt x="24618" y="497928"/>
                </a:lnTo>
                <a:lnTo>
                  <a:pt x="11170" y="455794"/>
                </a:lnTo>
                <a:lnTo>
                  <a:pt x="2849" y="411617"/>
                </a:lnTo>
                <a:lnTo>
                  <a:pt x="0" y="365740"/>
                </a:lnTo>
                <a:lnTo>
                  <a:pt x="2849" y="319862"/>
                </a:lnTo>
                <a:lnTo>
                  <a:pt x="11170" y="275685"/>
                </a:lnTo>
                <a:lnTo>
                  <a:pt x="24618" y="233551"/>
                </a:lnTo>
                <a:lnTo>
                  <a:pt x="42852" y="193803"/>
                </a:lnTo>
                <a:lnTo>
                  <a:pt x="65528" y="156784"/>
                </a:lnTo>
                <a:lnTo>
                  <a:pt x="92304" y="122837"/>
                </a:lnTo>
                <a:lnTo>
                  <a:pt x="122837" y="92304"/>
                </a:lnTo>
                <a:lnTo>
                  <a:pt x="156784" y="65528"/>
                </a:lnTo>
                <a:lnTo>
                  <a:pt x="193803" y="42852"/>
                </a:lnTo>
                <a:lnTo>
                  <a:pt x="233551" y="24618"/>
                </a:lnTo>
                <a:lnTo>
                  <a:pt x="275685" y="11170"/>
                </a:lnTo>
                <a:lnTo>
                  <a:pt x="319862" y="2849"/>
                </a:lnTo>
                <a:lnTo>
                  <a:pt x="365740" y="0"/>
                </a:lnTo>
                <a:lnTo>
                  <a:pt x="411617" y="2849"/>
                </a:lnTo>
                <a:lnTo>
                  <a:pt x="455794" y="11170"/>
                </a:lnTo>
                <a:lnTo>
                  <a:pt x="497928" y="24618"/>
                </a:lnTo>
                <a:lnTo>
                  <a:pt x="537676" y="42852"/>
                </a:lnTo>
                <a:lnTo>
                  <a:pt x="574695" y="65528"/>
                </a:lnTo>
                <a:lnTo>
                  <a:pt x="608642" y="92304"/>
                </a:lnTo>
                <a:lnTo>
                  <a:pt x="639175" y="122837"/>
                </a:lnTo>
                <a:lnTo>
                  <a:pt x="665951" y="156784"/>
                </a:lnTo>
                <a:lnTo>
                  <a:pt x="688627" y="193803"/>
                </a:lnTo>
                <a:lnTo>
                  <a:pt x="706861" y="233551"/>
                </a:lnTo>
                <a:lnTo>
                  <a:pt x="720310" y="275685"/>
                </a:lnTo>
                <a:lnTo>
                  <a:pt x="728630" y="319862"/>
                </a:lnTo>
                <a:lnTo>
                  <a:pt x="731480" y="365740"/>
                </a:lnTo>
                <a:lnTo>
                  <a:pt x="728630" y="411617"/>
                </a:lnTo>
                <a:lnTo>
                  <a:pt x="720310" y="455794"/>
                </a:lnTo>
                <a:lnTo>
                  <a:pt x="706861" y="497928"/>
                </a:lnTo>
                <a:lnTo>
                  <a:pt x="688627" y="537676"/>
                </a:lnTo>
                <a:lnTo>
                  <a:pt x="665951" y="574695"/>
                </a:lnTo>
                <a:lnTo>
                  <a:pt x="639175" y="608642"/>
                </a:lnTo>
                <a:lnTo>
                  <a:pt x="608642" y="639175"/>
                </a:lnTo>
                <a:lnTo>
                  <a:pt x="574695" y="665951"/>
                </a:lnTo>
                <a:lnTo>
                  <a:pt x="537676" y="688627"/>
                </a:lnTo>
                <a:lnTo>
                  <a:pt x="497928" y="706861"/>
                </a:lnTo>
                <a:lnTo>
                  <a:pt x="455794" y="720310"/>
                </a:lnTo>
                <a:lnTo>
                  <a:pt x="411617" y="728630"/>
                </a:lnTo>
                <a:lnTo>
                  <a:pt x="365740" y="731480"/>
                </a:lnTo>
                <a:close/>
              </a:path>
            </a:pathLst>
          </a:custGeom>
          <a:solidFill>
            <a:srgbClr val="CFF5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0" name="bg object 4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087319" y="3776249"/>
            <a:ext cx="1209793" cy="1209793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171010" y="3859940"/>
            <a:ext cx="1042412" cy="1042412"/>
          </a:xfrm>
          <a:prstGeom prst="rect">
            <a:avLst/>
          </a:prstGeom>
        </p:spPr>
      </p:pic>
      <p:sp>
        <p:nvSpPr>
          <p:cNvPr id="42" name="bg object 42"/>
          <p:cNvSpPr/>
          <p:nvPr/>
        </p:nvSpPr>
        <p:spPr>
          <a:xfrm>
            <a:off x="15288692" y="3977595"/>
            <a:ext cx="807085" cy="807085"/>
          </a:xfrm>
          <a:custGeom>
            <a:avLst/>
            <a:gdLst/>
            <a:ahLst/>
            <a:cxnLst/>
            <a:rect l="l" t="t" r="r" b="b"/>
            <a:pathLst>
              <a:path w="807084" h="807085">
                <a:moveTo>
                  <a:pt x="403538" y="807077"/>
                </a:moveTo>
                <a:lnTo>
                  <a:pt x="356477" y="804362"/>
                </a:lnTo>
                <a:lnTo>
                  <a:pt x="311011" y="796420"/>
                </a:lnTo>
                <a:lnTo>
                  <a:pt x="267441" y="783552"/>
                </a:lnTo>
                <a:lnTo>
                  <a:pt x="226072" y="766061"/>
                </a:lnTo>
                <a:lnTo>
                  <a:pt x="187206" y="744251"/>
                </a:lnTo>
                <a:lnTo>
                  <a:pt x="151146" y="718424"/>
                </a:lnTo>
                <a:lnTo>
                  <a:pt x="118193" y="688883"/>
                </a:lnTo>
                <a:lnTo>
                  <a:pt x="88653" y="655931"/>
                </a:lnTo>
                <a:lnTo>
                  <a:pt x="62826" y="619871"/>
                </a:lnTo>
                <a:lnTo>
                  <a:pt x="41016" y="581005"/>
                </a:lnTo>
                <a:lnTo>
                  <a:pt x="23525" y="539635"/>
                </a:lnTo>
                <a:lnTo>
                  <a:pt x="10657" y="496066"/>
                </a:lnTo>
                <a:lnTo>
                  <a:pt x="2714" y="450600"/>
                </a:lnTo>
                <a:lnTo>
                  <a:pt x="0" y="403538"/>
                </a:lnTo>
                <a:lnTo>
                  <a:pt x="2714" y="356477"/>
                </a:lnTo>
                <a:lnTo>
                  <a:pt x="10657" y="311011"/>
                </a:lnTo>
                <a:lnTo>
                  <a:pt x="23525" y="267441"/>
                </a:lnTo>
                <a:lnTo>
                  <a:pt x="41016" y="226072"/>
                </a:lnTo>
                <a:lnTo>
                  <a:pt x="62826" y="187206"/>
                </a:lnTo>
                <a:lnTo>
                  <a:pt x="88653" y="151146"/>
                </a:lnTo>
                <a:lnTo>
                  <a:pt x="118193" y="118193"/>
                </a:lnTo>
                <a:lnTo>
                  <a:pt x="151146" y="88653"/>
                </a:lnTo>
                <a:lnTo>
                  <a:pt x="187206" y="62826"/>
                </a:lnTo>
                <a:lnTo>
                  <a:pt x="226072" y="41016"/>
                </a:lnTo>
                <a:lnTo>
                  <a:pt x="267441" y="23525"/>
                </a:lnTo>
                <a:lnTo>
                  <a:pt x="311011" y="10657"/>
                </a:lnTo>
                <a:lnTo>
                  <a:pt x="356477" y="2714"/>
                </a:lnTo>
                <a:lnTo>
                  <a:pt x="403538" y="0"/>
                </a:lnTo>
                <a:lnTo>
                  <a:pt x="450600" y="2714"/>
                </a:lnTo>
                <a:lnTo>
                  <a:pt x="496066" y="10657"/>
                </a:lnTo>
                <a:lnTo>
                  <a:pt x="539635" y="23525"/>
                </a:lnTo>
                <a:lnTo>
                  <a:pt x="581005" y="41016"/>
                </a:lnTo>
                <a:lnTo>
                  <a:pt x="619871" y="62826"/>
                </a:lnTo>
                <a:lnTo>
                  <a:pt x="655931" y="88653"/>
                </a:lnTo>
                <a:lnTo>
                  <a:pt x="688883" y="118193"/>
                </a:lnTo>
                <a:lnTo>
                  <a:pt x="718424" y="151146"/>
                </a:lnTo>
                <a:lnTo>
                  <a:pt x="744251" y="187206"/>
                </a:lnTo>
                <a:lnTo>
                  <a:pt x="766061" y="226072"/>
                </a:lnTo>
                <a:lnTo>
                  <a:pt x="783552" y="267441"/>
                </a:lnTo>
                <a:lnTo>
                  <a:pt x="796420" y="311011"/>
                </a:lnTo>
                <a:lnTo>
                  <a:pt x="804362" y="356477"/>
                </a:lnTo>
                <a:lnTo>
                  <a:pt x="807077" y="403538"/>
                </a:lnTo>
                <a:lnTo>
                  <a:pt x="804362" y="450600"/>
                </a:lnTo>
                <a:lnTo>
                  <a:pt x="796420" y="496066"/>
                </a:lnTo>
                <a:lnTo>
                  <a:pt x="783552" y="539635"/>
                </a:lnTo>
                <a:lnTo>
                  <a:pt x="766061" y="581005"/>
                </a:lnTo>
                <a:lnTo>
                  <a:pt x="744251" y="619871"/>
                </a:lnTo>
                <a:lnTo>
                  <a:pt x="718424" y="655931"/>
                </a:lnTo>
                <a:lnTo>
                  <a:pt x="688883" y="688883"/>
                </a:lnTo>
                <a:lnTo>
                  <a:pt x="655931" y="718424"/>
                </a:lnTo>
                <a:lnTo>
                  <a:pt x="619871" y="744251"/>
                </a:lnTo>
                <a:lnTo>
                  <a:pt x="581005" y="766061"/>
                </a:lnTo>
                <a:lnTo>
                  <a:pt x="539635" y="783552"/>
                </a:lnTo>
                <a:lnTo>
                  <a:pt x="496066" y="796420"/>
                </a:lnTo>
                <a:lnTo>
                  <a:pt x="450600" y="804362"/>
                </a:lnTo>
                <a:lnTo>
                  <a:pt x="403538" y="807077"/>
                </a:lnTo>
                <a:close/>
              </a:path>
            </a:pathLst>
          </a:custGeom>
          <a:solidFill>
            <a:srgbClr val="CFF5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3" name="bg object 4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527152" y="742462"/>
            <a:ext cx="3958102" cy="1895474"/>
          </a:xfrm>
          <a:prstGeom prst="rect">
            <a:avLst/>
          </a:prstGeom>
        </p:spPr>
      </p:pic>
      <p:pic>
        <p:nvPicPr>
          <p:cNvPr id="44" name="bg object 4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812328" y="7644612"/>
            <a:ext cx="3958072" cy="1895459"/>
          </a:xfrm>
          <a:prstGeom prst="rect">
            <a:avLst/>
          </a:prstGeom>
        </p:spPr>
      </p:pic>
      <p:pic>
        <p:nvPicPr>
          <p:cNvPr id="45" name="bg object 4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0" y="5417301"/>
            <a:ext cx="7714975" cy="1818799"/>
          </a:xfrm>
          <a:prstGeom prst="rect">
            <a:avLst/>
          </a:prstGeom>
        </p:spPr>
      </p:pic>
      <p:pic>
        <p:nvPicPr>
          <p:cNvPr id="46" name="bg object 4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95704" y="1189618"/>
            <a:ext cx="1581549" cy="1581549"/>
          </a:xfrm>
          <a:prstGeom prst="rect">
            <a:avLst/>
          </a:prstGeom>
        </p:spPr>
      </p:pic>
      <p:sp>
        <p:nvSpPr>
          <p:cNvPr id="47" name="bg object 47"/>
          <p:cNvSpPr/>
          <p:nvPr/>
        </p:nvSpPr>
        <p:spPr>
          <a:xfrm>
            <a:off x="1693824" y="1612759"/>
            <a:ext cx="728980" cy="735330"/>
          </a:xfrm>
          <a:custGeom>
            <a:avLst/>
            <a:gdLst/>
            <a:ahLst/>
            <a:cxnLst/>
            <a:rect l="l" t="t" r="r" b="b"/>
            <a:pathLst>
              <a:path w="728980" h="735330">
                <a:moveTo>
                  <a:pt x="505079" y="682675"/>
                </a:moveTo>
                <a:lnTo>
                  <a:pt x="441604" y="682675"/>
                </a:lnTo>
                <a:lnTo>
                  <a:pt x="441604" y="640765"/>
                </a:lnTo>
                <a:lnTo>
                  <a:pt x="367576" y="640765"/>
                </a:lnTo>
                <a:lnTo>
                  <a:pt x="367576" y="682675"/>
                </a:lnTo>
                <a:lnTo>
                  <a:pt x="304139" y="682675"/>
                </a:lnTo>
                <a:lnTo>
                  <a:pt x="304139" y="724585"/>
                </a:lnTo>
                <a:lnTo>
                  <a:pt x="505079" y="724585"/>
                </a:lnTo>
                <a:lnTo>
                  <a:pt x="505079" y="682675"/>
                </a:lnTo>
                <a:close/>
              </a:path>
              <a:path w="728980" h="735330">
                <a:moveTo>
                  <a:pt x="728624" y="188683"/>
                </a:moveTo>
                <a:lnTo>
                  <a:pt x="627468" y="188683"/>
                </a:lnTo>
                <a:lnTo>
                  <a:pt x="627468" y="230619"/>
                </a:lnTo>
                <a:lnTo>
                  <a:pt x="686701" y="230619"/>
                </a:lnTo>
                <a:lnTo>
                  <a:pt x="686701" y="567563"/>
                </a:lnTo>
                <a:lnTo>
                  <a:pt x="421500" y="567563"/>
                </a:lnTo>
                <a:lnTo>
                  <a:pt x="424789" y="564451"/>
                </a:lnTo>
                <a:lnTo>
                  <a:pt x="428066" y="561314"/>
                </a:lnTo>
                <a:lnTo>
                  <a:pt x="465442" y="519899"/>
                </a:lnTo>
                <a:lnTo>
                  <a:pt x="494779" y="478624"/>
                </a:lnTo>
                <a:lnTo>
                  <a:pt x="519112" y="434644"/>
                </a:lnTo>
                <a:lnTo>
                  <a:pt x="538302" y="388315"/>
                </a:lnTo>
                <a:lnTo>
                  <a:pt x="552196" y="340004"/>
                </a:lnTo>
                <a:lnTo>
                  <a:pt x="560641" y="290080"/>
                </a:lnTo>
                <a:lnTo>
                  <a:pt x="563486" y="238912"/>
                </a:lnTo>
                <a:lnTo>
                  <a:pt x="563206" y="230619"/>
                </a:lnTo>
                <a:lnTo>
                  <a:pt x="562406" y="207403"/>
                </a:lnTo>
                <a:lnTo>
                  <a:pt x="559155" y="176174"/>
                </a:lnTo>
                <a:lnTo>
                  <a:pt x="553758" y="145326"/>
                </a:lnTo>
                <a:lnTo>
                  <a:pt x="546227" y="114947"/>
                </a:lnTo>
                <a:lnTo>
                  <a:pt x="555358" y="104927"/>
                </a:lnTo>
                <a:lnTo>
                  <a:pt x="562292" y="93179"/>
                </a:lnTo>
                <a:lnTo>
                  <a:pt x="563435" y="89776"/>
                </a:lnTo>
                <a:lnTo>
                  <a:pt x="566699" y="80048"/>
                </a:lnTo>
                <a:lnTo>
                  <a:pt x="568248" y="65849"/>
                </a:lnTo>
                <a:lnTo>
                  <a:pt x="563397" y="41922"/>
                </a:lnTo>
                <a:lnTo>
                  <a:pt x="563067" y="40246"/>
                </a:lnTo>
                <a:lnTo>
                  <a:pt x="548932" y="19304"/>
                </a:lnTo>
                <a:lnTo>
                  <a:pt x="528002" y="5181"/>
                </a:lnTo>
                <a:lnTo>
                  <a:pt x="526313" y="4851"/>
                </a:lnTo>
                <a:lnTo>
                  <a:pt x="526313" y="65849"/>
                </a:lnTo>
                <a:lnTo>
                  <a:pt x="524433" y="75171"/>
                </a:lnTo>
                <a:lnTo>
                  <a:pt x="519315" y="82778"/>
                </a:lnTo>
                <a:lnTo>
                  <a:pt x="511708" y="87896"/>
                </a:lnTo>
                <a:lnTo>
                  <a:pt x="502386" y="89776"/>
                </a:lnTo>
                <a:lnTo>
                  <a:pt x="493077" y="87896"/>
                </a:lnTo>
                <a:lnTo>
                  <a:pt x="485470" y="82778"/>
                </a:lnTo>
                <a:lnTo>
                  <a:pt x="480339" y="75171"/>
                </a:lnTo>
                <a:lnTo>
                  <a:pt x="478459" y="65849"/>
                </a:lnTo>
                <a:lnTo>
                  <a:pt x="480339" y="56540"/>
                </a:lnTo>
                <a:lnTo>
                  <a:pt x="485470" y="48933"/>
                </a:lnTo>
                <a:lnTo>
                  <a:pt x="493077" y="43802"/>
                </a:lnTo>
                <a:lnTo>
                  <a:pt x="502386" y="41922"/>
                </a:lnTo>
                <a:lnTo>
                  <a:pt x="511708" y="43802"/>
                </a:lnTo>
                <a:lnTo>
                  <a:pt x="519315" y="48933"/>
                </a:lnTo>
                <a:lnTo>
                  <a:pt x="524433" y="56540"/>
                </a:lnTo>
                <a:lnTo>
                  <a:pt x="526313" y="65849"/>
                </a:lnTo>
                <a:lnTo>
                  <a:pt x="526313" y="4851"/>
                </a:lnTo>
                <a:lnTo>
                  <a:pt x="476783" y="5181"/>
                </a:lnTo>
                <a:lnTo>
                  <a:pt x="441718" y="40246"/>
                </a:lnTo>
                <a:lnTo>
                  <a:pt x="436537" y="65849"/>
                </a:lnTo>
                <a:lnTo>
                  <a:pt x="441718" y="91465"/>
                </a:lnTo>
                <a:lnTo>
                  <a:pt x="455841" y="112395"/>
                </a:lnTo>
                <a:lnTo>
                  <a:pt x="476783" y="126530"/>
                </a:lnTo>
                <a:lnTo>
                  <a:pt x="501408" y="131508"/>
                </a:lnTo>
                <a:lnTo>
                  <a:pt x="507326" y="131508"/>
                </a:lnTo>
                <a:lnTo>
                  <a:pt x="510882" y="145630"/>
                </a:lnTo>
                <a:lnTo>
                  <a:pt x="513930" y="159880"/>
                </a:lnTo>
                <a:lnTo>
                  <a:pt x="516458" y="174244"/>
                </a:lnTo>
                <a:lnTo>
                  <a:pt x="518490" y="188683"/>
                </a:lnTo>
                <a:lnTo>
                  <a:pt x="80568" y="188683"/>
                </a:lnTo>
                <a:lnTo>
                  <a:pt x="80568" y="539076"/>
                </a:lnTo>
                <a:lnTo>
                  <a:pt x="122504" y="539076"/>
                </a:lnTo>
                <a:lnTo>
                  <a:pt x="122504" y="230619"/>
                </a:lnTo>
                <a:lnTo>
                  <a:pt x="521500" y="230619"/>
                </a:lnTo>
                <a:lnTo>
                  <a:pt x="518947" y="285483"/>
                </a:lnTo>
                <a:lnTo>
                  <a:pt x="511251" y="330530"/>
                </a:lnTo>
                <a:lnTo>
                  <a:pt x="498767" y="373773"/>
                </a:lnTo>
                <a:lnTo>
                  <a:pt x="481787" y="414934"/>
                </a:lnTo>
                <a:lnTo>
                  <a:pt x="460590" y="453707"/>
                </a:lnTo>
                <a:lnTo>
                  <a:pt x="435495" y="489813"/>
                </a:lnTo>
                <a:lnTo>
                  <a:pt x="406755" y="522960"/>
                </a:lnTo>
                <a:lnTo>
                  <a:pt x="374675" y="552869"/>
                </a:lnTo>
                <a:lnTo>
                  <a:pt x="339547" y="579234"/>
                </a:lnTo>
                <a:lnTo>
                  <a:pt x="301650" y="601789"/>
                </a:lnTo>
                <a:lnTo>
                  <a:pt x="261277" y="620242"/>
                </a:lnTo>
                <a:lnTo>
                  <a:pt x="218706" y="634288"/>
                </a:lnTo>
                <a:lnTo>
                  <a:pt x="174244" y="643648"/>
                </a:lnTo>
                <a:lnTo>
                  <a:pt x="128155" y="648042"/>
                </a:lnTo>
                <a:lnTo>
                  <a:pt x="126771" y="645426"/>
                </a:lnTo>
                <a:lnTo>
                  <a:pt x="118732" y="630174"/>
                </a:lnTo>
                <a:lnTo>
                  <a:pt x="104495" y="616064"/>
                </a:lnTo>
                <a:lnTo>
                  <a:pt x="89789" y="608507"/>
                </a:lnTo>
                <a:lnTo>
                  <a:pt x="89789" y="669353"/>
                </a:lnTo>
                <a:lnTo>
                  <a:pt x="87909" y="678662"/>
                </a:lnTo>
                <a:lnTo>
                  <a:pt x="82778" y="686269"/>
                </a:lnTo>
                <a:lnTo>
                  <a:pt x="75171" y="691400"/>
                </a:lnTo>
                <a:lnTo>
                  <a:pt x="65862" y="693280"/>
                </a:lnTo>
                <a:lnTo>
                  <a:pt x="56540" y="691400"/>
                </a:lnTo>
                <a:lnTo>
                  <a:pt x="48945" y="686269"/>
                </a:lnTo>
                <a:lnTo>
                  <a:pt x="43815" y="678662"/>
                </a:lnTo>
                <a:lnTo>
                  <a:pt x="41935" y="669353"/>
                </a:lnTo>
                <a:lnTo>
                  <a:pt x="43815" y="660031"/>
                </a:lnTo>
                <a:lnTo>
                  <a:pt x="48945" y="652424"/>
                </a:lnTo>
                <a:lnTo>
                  <a:pt x="56540" y="647306"/>
                </a:lnTo>
                <a:lnTo>
                  <a:pt x="65862" y="645426"/>
                </a:lnTo>
                <a:lnTo>
                  <a:pt x="75171" y="647306"/>
                </a:lnTo>
                <a:lnTo>
                  <a:pt x="82778" y="652424"/>
                </a:lnTo>
                <a:lnTo>
                  <a:pt x="87909" y="660031"/>
                </a:lnTo>
                <a:lnTo>
                  <a:pt x="89789" y="669353"/>
                </a:lnTo>
                <a:lnTo>
                  <a:pt x="89789" y="608507"/>
                </a:lnTo>
                <a:lnTo>
                  <a:pt x="86512" y="606818"/>
                </a:lnTo>
                <a:lnTo>
                  <a:pt x="65862" y="603491"/>
                </a:lnTo>
                <a:lnTo>
                  <a:pt x="40246" y="608672"/>
                </a:lnTo>
                <a:lnTo>
                  <a:pt x="19316" y="622808"/>
                </a:lnTo>
                <a:lnTo>
                  <a:pt x="5245" y="643648"/>
                </a:lnTo>
                <a:lnTo>
                  <a:pt x="4851" y="645426"/>
                </a:lnTo>
                <a:lnTo>
                  <a:pt x="0" y="669353"/>
                </a:lnTo>
                <a:lnTo>
                  <a:pt x="5194" y="694956"/>
                </a:lnTo>
                <a:lnTo>
                  <a:pt x="19316" y="715899"/>
                </a:lnTo>
                <a:lnTo>
                  <a:pt x="40246" y="730021"/>
                </a:lnTo>
                <a:lnTo>
                  <a:pt x="65862" y="735203"/>
                </a:lnTo>
                <a:lnTo>
                  <a:pt x="86690" y="731824"/>
                </a:lnTo>
                <a:lnTo>
                  <a:pt x="104775" y="722439"/>
                </a:lnTo>
                <a:lnTo>
                  <a:pt x="119049" y="708126"/>
                </a:lnTo>
                <a:lnTo>
                  <a:pt x="126695" y="693280"/>
                </a:lnTo>
                <a:lnTo>
                  <a:pt x="128397" y="689991"/>
                </a:lnTo>
                <a:lnTo>
                  <a:pt x="180390" y="685190"/>
                </a:lnTo>
                <a:lnTo>
                  <a:pt x="230936" y="674573"/>
                </a:lnTo>
                <a:lnTo>
                  <a:pt x="279666" y="658304"/>
                </a:lnTo>
                <a:lnTo>
                  <a:pt x="301599" y="648042"/>
                </a:lnTo>
                <a:lnTo>
                  <a:pt x="326174" y="636562"/>
                </a:lnTo>
                <a:lnTo>
                  <a:pt x="370065" y="609485"/>
                </a:lnTo>
                <a:lnTo>
                  <a:pt x="728624" y="609485"/>
                </a:lnTo>
                <a:lnTo>
                  <a:pt x="728624" y="567563"/>
                </a:lnTo>
                <a:lnTo>
                  <a:pt x="728624" y="1886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bg object 48"/>
          <p:cNvSpPr/>
          <p:nvPr/>
        </p:nvSpPr>
        <p:spPr>
          <a:xfrm>
            <a:off x="2395454" y="8337439"/>
            <a:ext cx="366395" cy="365760"/>
          </a:xfrm>
          <a:custGeom>
            <a:avLst/>
            <a:gdLst/>
            <a:ahLst/>
            <a:cxnLst/>
            <a:rect l="l" t="t" r="r" b="b"/>
            <a:pathLst>
              <a:path w="366394" h="365759">
                <a:moveTo>
                  <a:pt x="183155" y="365760"/>
                </a:moveTo>
                <a:lnTo>
                  <a:pt x="135228" y="359410"/>
                </a:lnTo>
                <a:lnTo>
                  <a:pt x="92048" y="341630"/>
                </a:lnTo>
                <a:lnTo>
                  <a:pt x="55276" y="313690"/>
                </a:lnTo>
                <a:lnTo>
                  <a:pt x="26570" y="278130"/>
                </a:lnTo>
                <a:lnTo>
                  <a:pt x="7592" y="234950"/>
                </a:lnTo>
                <a:lnTo>
                  <a:pt x="0" y="187949"/>
                </a:lnTo>
                <a:lnTo>
                  <a:pt x="6" y="177800"/>
                </a:lnTo>
                <a:lnTo>
                  <a:pt x="7396" y="130810"/>
                </a:lnTo>
                <a:lnTo>
                  <a:pt x="25783" y="88900"/>
                </a:lnTo>
                <a:lnTo>
                  <a:pt x="53597" y="53340"/>
                </a:lnTo>
                <a:lnTo>
                  <a:pt x="89268" y="25400"/>
                </a:lnTo>
                <a:lnTo>
                  <a:pt x="131224" y="6350"/>
                </a:lnTo>
                <a:lnTo>
                  <a:pt x="177896" y="0"/>
                </a:lnTo>
                <a:lnTo>
                  <a:pt x="188229" y="0"/>
                </a:lnTo>
                <a:lnTo>
                  <a:pt x="229167" y="5080"/>
                </a:lnTo>
                <a:lnTo>
                  <a:pt x="242807" y="10160"/>
                </a:lnTo>
                <a:lnTo>
                  <a:pt x="177896" y="10160"/>
                </a:lnTo>
                <a:lnTo>
                  <a:pt x="164446" y="13970"/>
                </a:lnTo>
                <a:lnTo>
                  <a:pt x="147652" y="13970"/>
                </a:lnTo>
                <a:lnTo>
                  <a:pt x="118556" y="21590"/>
                </a:lnTo>
                <a:lnTo>
                  <a:pt x="91878" y="35560"/>
                </a:lnTo>
                <a:lnTo>
                  <a:pt x="68113" y="53340"/>
                </a:lnTo>
                <a:lnTo>
                  <a:pt x="47758" y="74930"/>
                </a:lnTo>
                <a:lnTo>
                  <a:pt x="50913" y="77470"/>
                </a:lnTo>
                <a:lnTo>
                  <a:pt x="54259" y="78740"/>
                </a:lnTo>
                <a:lnTo>
                  <a:pt x="57795" y="80010"/>
                </a:lnTo>
                <a:lnTo>
                  <a:pt x="62733" y="82550"/>
                </a:lnTo>
                <a:lnTo>
                  <a:pt x="42133" y="82550"/>
                </a:lnTo>
                <a:lnTo>
                  <a:pt x="29248" y="104140"/>
                </a:lnTo>
                <a:lnTo>
                  <a:pt x="19464" y="127000"/>
                </a:lnTo>
                <a:lnTo>
                  <a:pt x="13068" y="151130"/>
                </a:lnTo>
                <a:lnTo>
                  <a:pt x="10345" y="177800"/>
                </a:lnTo>
                <a:lnTo>
                  <a:pt x="365983" y="177800"/>
                </a:lnTo>
                <a:lnTo>
                  <a:pt x="366378" y="182880"/>
                </a:lnTo>
                <a:lnTo>
                  <a:pt x="366034" y="187550"/>
                </a:lnTo>
                <a:lnTo>
                  <a:pt x="366005" y="187949"/>
                </a:lnTo>
                <a:lnTo>
                  <a:pt x="10338" y="187949"/>
                </a:lnTo>
                <a:lnTo>
                  <a:pt x="12677" y="212090"/>
                </a:lnTo>
                <a:lnTo>
                  <a:pt x="18139" y="234950"/>
                </a:lnTo>
                <a:lnTo>
                  <a:pt x="26504" y="255270"/>
                </a:lnTo>
                <a:lnTo>
                  <a:pt x="37549" y="275590"/>
                </a:lnTo>
                <a:lnTo>
                  <a:pt x="55976" y="275590"/>
                </a:lnTo>
                <a:lnTo>
                  <a:pt x="52337" y="278130"/>
                </a:lnTo>
                <a:lnTo>
                  <a:pt x="47332" y="280670"/>
                </a:lnTo>
                <a:lnTo>
                  <a:pt x="42784" y="283210"/>
                </a:lnTo>
                <a:lnTo>
                  <a:pt x="63582" y="307340"/>
                </a:lnTo>
                <a:lnTo>
                  <a:pt x="88397" y="327660"/>
                </a:lnTo>
                <a:lnTo>
                  <a:pt x="116623" y="341630"/>
                </a:lnTo>
                <a:lnTo>
                  <a:pt x="147652" y="351790"/>
                </a:lnTo>
                <a:lnTo>
                  <a:pt x="167809" y="351790"/>
                </a:lnTo>
                <a:lnTo>
                  <a:pt x="177896" y="355600"/>
                </a:lnTo>
                <a:lnTo>
                  <a:pt x="241053" y="355600"/>
                </a:lnTo>
                <a:lnTo>
                  <a:pt x="227563" y="360680"/>
                </a:lnTo>
                <a:lnTo>
                  <a:pt x="183155" y="365760"/>
                </a:lnTo>
                <a:close/>
              </a:path>
              <a:path w="366394" h="365759">
                <a:moveTo>
                  <a:pt x="188229" y="106680"/>
                </a:moveTo>
                <a:lnTo>
                  <a:pt x="177896" y="106680"/>
                </a:lnTo>
                <a:lnTo>
                  <a:pt x="177896" y="10160"/>
                </a:lnTo>
                <a:lnTo>
                  <a:pt x="188229" y="10160"/>
                </a:lnTo>
                <a:lnTo>
                  <a:pt x="188229" y="106680"/>
                </a:lnTo>
                <a:close/>
              </a:path>
              <a:path w="366394" h="365759">
                <a:moveTo>
                  <a:pt x="267406" y="106680"/>
                </a:moveTo>
                <a:lnTo>
                  <a:pt x="188229" y="106680"/>
                </a:lnTo>
                <a:lnTo>
                  <a:pt x="222797" y="104140"/>
                </a:lnTo>
                <a:lnTo>
                  <a:pt x="254826" y="99060"/>
                </a:lnTo>
                <a:lnTo>
                  <a:pt x="239334" y="57150"/>
                </a:lnTo>
                <a:lnTo>
                  <a:pt x="214988" y="24130"/>
                </a:lnTo>
                <a:lnTo>
                  <a:pt x="188229" y="10160"/>
                </a:lnTo>
                <a:lnTo>
                  <a:pt x="242807" y="10160"/>
                </a:lnTo>
                <a:lnTo>
                  <a:pt x="253037" y="13970"/>
                </a:lnTo>
                <a:lnTo>
                  <a:pt x="218658" y="13970"/>
                </a:lnTo>
                <a:lnTo>
                  <a:pt x="232842" y="27940"/>
                </a:lnTo>
                <a:lnTo>
                  <a:pt x="245450" y="46990"/>
                </a:lnTo>
                <a:lnTo>
                  <a:pt x="256216" y="69850"/>
                </a:lnTo>
                <a:lnTo>
                  <a:pt x="264875" y="96520"/>
                </a:lnTo>
                <a:lnTo>
                  <a:pt x="295045" y="96520"/>
                </a:lnTo>
                <a:lnTo>
                  <a:pt x="283122" y="101600"/>
                </a:lnTo>
                <a:lnTo>
                  <a:pt x="267143" y="105410"/>
                </a:lnTo>
                <a:lnTo>
                  <a:pt x="267406" y="106680"/>
                </a:lnTo>
                <a:close/>
              </a:path>
              <a:path w="366394" h="365759">
                <a:moveTo>
                  <a:pt x="112220" y="96520"/>
                </a:moveTo>
                <a:lnTo>
                  <a:pt x="101435" y="96520"/>
                </a:lnTo>
                <a:lnTo>
                  <a:pt x="110094" y="69850"/>
                </a:lnTo>
                <a:lnTo>
                  <a:pt x="120860" y="46990"/>
                </a:lnTo>
                <a:lnTo>
                  <a:pt x="133468" y="27940"/>
                </a:lnTo>
                <a:lnTo>
                  <a:pt x="147652" y="13970"/>
                </a:lnTo>
                <a:lnTo>
                  <a:pt x="164446" y="13970"/>
                </a:lnTo>
                <a:lnTo>
                  <a:pt x="151233" y="24130"/>
                </a:lnTo>
                <a:lnTo>
                  <a:pt x="138622" y="38100"/>
                </a:lnTo>
                <a:lnTo>
                  <a:pt x="126976" y="57150"/>
                </a:lnTo>
                <a:lnTo>
                  <a:pt x="122568" y="67310"/>
                </a:lnTo>
                <a:lnTo>
                  <a:pt x="118501" y="77470"/>
                </a:lnTo>
                <a:lnTo>
                  <a:pt x="114798" y="87630"/>
                </a:lnTo>
                <a:lnTo>
                  <a:pt x="112220" y="96520"/>
                </a:lnTo>
                <a:close/>
              </a:path>
              <a:path w="366394" h="365759">
                <a:moveTo>
                  <a:pt x="295045" y="96520"/>
                </a:moveTo>
                <a:lnTo>
                  <a:pt x="264875" y="96520"/>
                </a:lnTo>
                <a:lnTo>
                  <a:pt x="276774" y="92710"/>
                </a:lnTo>
                <a:lnTo>
                  <a:pt x="288044" y="88900"/>
                </a:lnTo>
                <a:lnTo>
                  <a:pt x="298640" y="85090"/>
                </a:lnTo>
                <a:lnTo>
                  <a:pt x="308516" y="80010"/>
                </a:lnTo>
                <a:lnTo>
                  <a:pt x="312051" y="78740"/>
                </a:lnTo>
                <a:lnTo>
                  <a:pt x="315398" y="77470"/>
                </a:lnTo>
                <a:lnTo>
                  <a:pt x="318552" y="74930"/>
                </a:lnTo>
                <a:lnTo>
                  <a:pt x="298197" y="53340"/>
                </a:lnTo>
                <a:lnTo>
                  <a:pt x="274433" y="35560"/>
                </a:lnTo>
                <a:lnTo>
                  <a:pt x="247754" y="21590"/>
                </a:lnTo>
                <a:lnTo>
                  <a:pt x="218658" y="13970"/>
                </a:lnTo>
                <a:lnTo>
                  <a:pt x="253037" y="13970"/>
                </a:lnTo>
                <a:lnTo>
                  <a:pt x="299719" y="40640"/>
                </a:lnTo>
                <a:lnTo>
                  <a:pt x="327250" y="69850"/>
                </a:lnTo>
                <a:lnTo>
                  <a:pt x="335963" y="82550"/>
                </a:lnTo>
                <a:lnTo>
                  <a:pt x="324178" y="82550"/>
                </a:lnTo>
                <a:lnTo>
                  <a:pt x="311746" y="88900"/>
                </a:lnTo>
                <a:lnTo>
                  <a:pt x="298025" y="95250"/>
                </a:lnTo>
                <a:lnTo>
                  <a:pt x="295045" y="96520"/>
                </a:lnTo>
                <a:close/>
              </a:path>
              <a:path w="366394" h="365759">
                <a:moveTo>
                  <a:pt x="101031" y="177800"/>
                </a:moveTo>
                <a:lnTo>
                  <a:pt x="90696" y="177800"/>
                </a:lnTo>
                <a:lnTo>
                  <a:pt x="91454" y="158750"/>
                </a:lnTo>
                <a:lnTo>
                  <a:pt x="93039" y="140970"/>
                </a:lnTo>
                <a:lnTo>
                  <a:pt x="93152" y="139700"/>
                </a:lnTo>
                <a:lnTo>
                  <a:pt x="95739" y="121920"/>
                </a:lnTo>
                <a:lnTo>
                  <a:pt x="99168" y="105410"/>
                </a:lnTo>
                <a:lnTo>
                  <a:pt x="83188" y="101600"/>
                </a:lnTo>
                <a:lnTo>
                  <a:pt x="68285" y="95250"/>
                </a:lnTo>
                <a:lnTo>
                  <a:pt x="54565" y="88900"/>
                </a:lnTo>
                <a:lnTo>
                  <a:pt x="42133" y="82550"/>
                </a:lnTo>
                <a:lnTo>
                  <a:pt x="62733" y="82550"/>
                </a:lnTo>
                <a:lnTo>
                  <a:pt x="67671" y="85090"/>
                </a:lnTo>
                <a:lnTo>
                  <a:pt x="78266" y="88900"/>
                </a:lnTo>
                <a:lnTo>
                  <a:pt x="89536" y="92710"/>
                </a:lnTo>
                <a:lnTo>
                  <a:pt x="101435" y="96520"/>
                </a:lnTo>
                <a:lnTo>
                  <a:pt x="112220" y="96520"/>
                </a:lnTo>
                <a:lnTo>
                  <a:pt x="111484" y="99060"/>
                </a:lnTo>
                <a:lnTo>
                  <a:pt x="143426" y="104140"/>
                </a:lnTo>
                <a:lnTo>
                  <a:pt x="177896" y="106680"/>
                </a:lnTo>
                <a:lnTo>
                  <a:pt x="267406" y="106680"/>
                </a:lnTo>
                <a:lnTo>
                  <a:pt x="267670" y="107950"/>
                </a:lnTo>
                <a:lnTo>
                  <a:pt x="109214" y="107950"/>
                </a:lnTo>
                <a:lnTo>
                  <a:pt x="105918" y="124460"/>
                </a:lnTo>
                <a:lnTo>
                  <a:pt x="103420" y="140970"/>
                </a:lnTo>
                <a:lnTo>
                  <a:pt x="101773" y="158750"/>
                </a:lnTo>
                <a:lnTo>
                  <a:pt x="101031" y="177800"/>
                </a:lnTo>
                <a:close/>
              </a:path>
              <a:path w="366394" h="365759">
                <a:moveTo>
                  <a:pt x="365983" y="177800"/>
                </a:moveTo>
                <a:lnTo>
                  <a:pt x="355965" y="177800"/>
                </a:lnTo>
                <a:lnTo>
                  <a:pt x="353242" y="151130"/>
                </a:lnTo>
                <a:lnTo>
                  <a:pt x="346846" y="127000"/>
                </a:lnTo>
                <a:lnTo>
                  <a:pt x="337062" y="104140"/>
                </a:lnTo>
                <a:lnTo>
                  <a:pt x="324178" y="82550"/>
                </a:lnTo>
                <a:lnTo>
                  <a:pt x="335963" y="82550"/>
                </a:lnTo>
                <a:lnTo>
                  <a:pt x="346978" y="100330"/>
                </a:lnTo>
                <a:lnTo>
                  <a:pt x="357524" y="125730"/>
                </a:lnTo>
                <a:lnTo>
                  <a:pt x="364107" y="153670"/>
                </a:lnTo>
                <a:lnTo>
                  <a:pt x="365983" y="177800"/>
                </a:lnTo>
                <a:close/>
              </a:path>
              <a:path w="366394" h="365759">
                <a:moveTo>
                  <a:pt x="206331" y="115570"/>
                </a:moveTo>
                <a:lnTo>
                  <a:pt x="159844" y="115570"/>
                </a:lnTo>
                <a:lnTo>
                  <a:pt x="142324" y="114300"/>
                </a:lnTo>
                <a:lnTo>
                  <a:pt x="125419" y="111760"/>
                </a:lnTo>
                <a:lnTo>
                  <a:pt x="109214" y="107950"/>
                </a:lnTo>
                <a:lnTo>
                  <a:pt x="257097" y="107950"/>
                </a:lnTo>
                <a:lnTo>
                  <a:pt x="240849" y="111760"/>
                </a:lnTo>
                <a:lnTo>
                  <a:pt x="223899" y="114300"/>
                </a:lnTo>
                <a:lnTo>
                  <a:pt x="206331" y="115570"/>
                </a:lnTo>
                <a:close/>
              </a:path>
              <a:path w="366394" h="365759">
                <a:moveTo>
                  <a:pt x="275614" y="177800"/>
                </a:moveTo>
                <a:lnTo>
                  <a:pt x="265279" y="177800"/>
                </a:lnTo>
                <a:lnTo>
                  <a:pt x="264537" y="158750"/>
                </a:lnTo>
                <a:lnTo>
                  <a:pt x="262890" y="140970"/>
                </a:lnTo>
                <a:lnTo>
                  <a:pt x="260392" y="124460"/>
                </a:lnTo>
                <a:lnTo>
                  <a:pt x="257097" y="107950"/>
                </a:lnTo>
                <a:lnTo>
                  <a:pt x="267670" y="107950"/>
                </a:lnTo>
                <a:lnTo>
                  <a:pt x="270572" y="121920"/>
                </a:lnTo>
                <a:lnTo>
                  <a:pt x="273159" y="139700"/>
                </a:lnTo>
                <a:lnTo>
                  <a:pt x="274856" y="158750"/>
                </a:lnTo>
                <a:lnTo>
                  <a:pt x="275614" y="177800"/>
                </a:lnTo>
                <a:close/>
              </a:path>
              <a:path w="366394" h="365759">
                <a:moveTo>
                  <a:pt x="188229" y="177800"/>
                </a:moveTo>
                <a:lnTo>
                  <a:pt x="177896" y="177800"/>
                </a:lnTo>
                <a:lnTo>
                  <a:pt x="177896" y="115570"/>
                </a:lnTo>
                <a:lnTo>
                  <a:pt x="188229" y="115570"/>
                </a:lnTo>
                <a:lnTo>
                  <a:pt x="188229" y="177800"/>
                </a:lnTo>
                <a:close/>
              </a:path>
              <a:path w="366394" h="365759">
                <a:moveTo>
                  <a:pt x="55976" y="275590"/>
                </a:moveTo>
                <a:lnTo>
                  <a:pt x="37549" y="275590"/>
                </a:lnTo>
                <a:lnTo>
                  <a:pt x="50315" y="267970"/>
                </a:lnTo>
                <a:lnTo>
                  <a:pt x="64595" y="261620"/>
                </a:lnTo>
                <a:lnTo>
                  <a:pt x="80260" y="255270"/>
                </a:lnTo>
                <a:lnTo>
                  <a:pt x="97180" y="250190"/>
                </a:lnTo>
                <a:lnTo>
                  <a:pt x="94560" y="234950"/>
                </a:lnTo>
                <a:lnTo>
                  <a:pt x="92585" y="219710"/>
                </a:lnTo>
                <a:lnTo>
                  <a:pt x="91285" y="204470"/>
                </a:lnTo>
                <a:lnTo>
                  <a:pt x="90693" y="187949"/>
                </a:lnTo>
                <a:lnTo>
                  <a:pt x="101028" y="187949"/>
                </a:lnTo>
                <a:lnTo>
                  <a:pt x="101601" y="203200"/>
                </a:lnTo>
                <a:lnTo>
                  <a:pt x="102846" y="218440"/>
                </a:lnTo>
                <a:lnTo>
                  <a:pt x="104730" y="233680"/>
                </a:lnTo>
                <a:lnTo>
                  <a:pt x="107218" y="247650"/>
                </a:lnTo>
                <a:lnTo>
                  <a:pt x="269567" y="247650"/>
                </a:lnTo>
                <a:lnTo>
                  <a:pt x="269349" y="248920"/>
                </a:lnTo>
                <a:lnTo>
                  <a:pt x="177896" y="248920"/>
                </a:lnTo>
                <a:lnTo>
                  <a:pt x="142165" y="251460"/>
                </a:lnTo>
                <a:lnTo>
                  <a:pt x="109184" y="256540"/>
                </a:lnTo>
                <a:lnTo>
                  <a:pt x="109843" y="259080"/>
                </a:lnTo>
                <a:lnTo>
                  <a:pt x="99158" y="259080"/>
                </a:lnTo>
                <a:lnTo>
                  <a:pt x="87912" y="262890"/>
                </a:lnTo>
                <a:lnTo>
                  <a:pt x="77244" y="266700"/>
                </a:lnTo>
                <a:lnTo>
                  <a:pt x="67192" y="270510"/>
                </a:lnTo>
                <a:lnTo>
                  <a:pt x="57796" y="274320"/>
                </a:lnTo>
                <a:lnTo>
                  <a:pt x="55976" y="275590"/>
                </a:lnTo>
                <a:close/>
              </a:path>
              <a:path w="366394" h="365759">
                <a:moveTo>
                  <a:pt x="188229" y="240030"/>
                </a:moveTo>
                <a:lnTo>
                  <a:pt x="177896" y="240030"/>
                </a:lnTo>
                <a:lnTo>
                  <a:pt x="177896" y="187949"/>
                </a:lnTo>
                <a:lnTo>
                  <a:pt x="188229" y="187949"/>
                </a:lnTo>
                <a:lnTo>
                  <a:pt x="188229" y="240030"/>
                </a:lnTo>
                <a:close/>
              </a:path>
              <a:path w="366394" h="365759">
                <a:moveTo>
                  <a:pt x="269567" y="247650"/>
                </a:moveTo>
                <a:lnTo>
                  <a:pt x="259093" y="247650"/>
                </a:lnTo>
                <a:lnTo>
                  <a:pt x="261581" y="233680"/>
                </a:lnTo>
                <a:lnTo>
                  <a:pt x="263464" y="218440"/>
                </a:lnTo>
                <a:lnTo>
                  <a:pt x="264606" y="204470"/>
                </a:lnTo>
                <a:lnTo>
                  <a:pt x="264709" y="203200"/>
                </a:lnTo>
                <a:lnTo>
                  <a:pt x="265283" y="187949"/>
                </a:lnTo>
                <a:lnTo>
                  <a:pt x="275616" y="187949"/>
                </a:lnTo>
                <a:lnTo>
                  <a:pt x="275070" y="203200"/>
                </a:lnTo>
                <a:lnTo>
                  <a:pt x="275025" y="204470"/>
                </a:lnTo>
                <a:lnTo>
                  <a:pt x="273834" y="218440"/>
                </a:lnTo>
                <a:lnTo>
                  <a:pt x="273726" y="219710"/>
                </a:lnTo>
                <a:lnTo>
                  <a:pt x="271750" y="234950"/>
                </a:lnTo>
                <a:lnTo>
                  <a:pt x="269567" y="247650"/>
                </a:lnTo>
                <a:close/>
              </a:path>
              <a:path w="366394" h="365759">
                <a:moveTo>
                  <a:pt x="340605" y="275590"/>
                </a:moveTo>
                <a:lnTo>
                  <a:pt x="328762" y="275590"/>
                </a:lnTo>
                <a:lnTo>
                  <a:pt x="339807" y="255270"/>
                </a:lnTo>
                <a:lnTo>
                  <a:pt x="348172" y="234950"/>
                </a:lnTo>
                <a:lnTo>
                  <a:pt x="353634" y="212090"/>
                </a:lnTo>
                <a:lnTo>
                  <a:pt x="355972" y="187949"/>
                </a:lnTo>
                <a:lnTo>
                  <a:pt x="366005" y="187949"/>
                </a:lnTo>
                <a:lnTo>
                  <a:pt x="364413" y="209550"/>
                </a:lnTo>
                <a:lnTo>
                  <a:pt x="358704" y="234950"/>
                </a:lnTo>
                <a:lnTo>
                  <a:pt x="349531" y="259080"/>
                </a:lnTo>
                <a:lnTo>
                  <a:pt x="340605" y="275590"/>
                </a:lnTo>
                <a:close/>
              </a:path>
              <a:path w="366394" h="365759">
                <a:moveTo>
                  <a:pt x="259093" y="247650"/>
                </a:moveTo>
                <a:lnTo>
                  <a:pt x="107218" y="247650"/>
                </a:lnTo>
                <a:lnTo>
                  <a:pt x="123850" y="243840"/>
                </a:lnTo>
                <a:lnTo>
                  <a:pt x="141235" y="241300"/>
                </a:lnTo>
                <a:lnTo>
                  <a:pt x="159281" y="240030"/>
                </a:lnTo>
                <a:lnTo>
                  <a:pt x="206894" y="240030"/>
                </a:lnTo>
                <a:lnTo>
                  <a:pt x="224988" y="241300"/>
                </a:lnTo>
                <a:lnTo>
                  <a:pt x="242419" y="243840"/>
                </a:lnTo>
                <a:lnTo>
                  <a:pt x="259093" y="247650"/>
                </a:lnTo>
                <a:close/>
              </a:path>
              <a:path w="366394" h="365759">
                <a:moveTo>
                  <a:pt x="188229" y="355600"/>
                </a:moveTo>
                <a:lnTo>
                  <a:pt x="177896" y="355600"/>
                </a:lnTo>
                <a:lnTo>
                  <a:pt x="177896" y="248920"/>
                </a:lnTo>
                <a:lnTo>
                  <a:pt x="188229" y="248920"/>
                </a:lnTo>
                <a:lnTo>
                  <a:pt x="188229" y="355600"/>
                </a:lnTo>
                <a:close/>
              </a:path>
              <a:path w="366394" h="365759">
                <a:moveTo>
                  <a:pt x="241053" y="355600"/>
                </a:moveTo>
                <a:lnTo>
                  <a:pt x="188229" y="355600"/>
                </a:lnTo>
                <a:lnTo>
                  <a:pt x="201726" y="350520"/>
                </a:lnTo>
                <a:lnTo>
                  <a:pt x="214988" y="341630"/>
                </a:lnTo>
                <a:lnTo>
                  <a:pt x="239334" y="307340"/>
                </a:lnTo>
                <a:lnTo>
                  <a:pt x="253499" y="270510"/>
                </a:lnTo>
                <a:lnTo>
                  <a:pt x="257127" y="256540"/>
                </a:lnTo>
                <a:lnTo>
                  <a:pt x="224058" y="251460"/>
                </a:lnTo>
                <a:lnTo>
                  <a:pt x="188229" y="248920"/>
                </a:lnTo>
                <a:lnTo>
                  <a:pt x="269349" y="248920"/>
                </a:lnTo>
                <a:lnTo>
                  <a:pt x="269131" y="250190"/>
                </a:lnTo>
                <a:lnTo>
                  <a:pt x="286051" y="255270"/>
                </a:lnTo>
                <a:lnTo>
                  <a:pt x="295449" y="259080"/>
                </a:lnTo>
                <a:lnTo>
                  <a:pt x="267153" y="259080"/>
                </a:lnTo>
                <a:lnTo>
                  <a:pt x="258492" y="288290"/>
                </a:lnTo>
                <a:lnTo>
                  <a:pt x="247300" y="314960"/>
                </a:lnTo>
                <a:lnTo>
                  <a:pt x="233910" y="335280"/>
                </a:lnTo>
                <a:lnTo>
                  <a:pt x="218658" y="351790"/>
                </a:lnTo>
                <a:lnTo>
                  <a:pt x="251170" y="351790"/>
                </a:lnTo>
                <a:lnTo>
                  <a:pt x="241053" y="355600"/>
                </a:lnTo>
                <a:close/>
              </a:path>
              <a:path w="366394" h="365759">
                <a:moveTo>
                  <a:pt x="167809" y="351790"/>
                </a:moveTo>
                <a:lnTo>
                  <a:pt x="147652" y="351790"/>
                </a:lnTo>
                <a:lnTo>
                  <a:pt x="132400" y="335280"/>
                </a:lnTo>
                <a:lnTo>
                  <a:pt x="119011" y="314960"/>
                </a:lnTo>
                <a:lnTo>
                  <a:pt x="107818" y="288290"/>
                </a:lnTo>
                <a:lnTo>
                  <a:pt x="99158" y="259080"/>
                </a:lnTo>
                <a:lnTo>
                  <a:pt x="109843" y="259080"/>
                </a:lnTo>
                <a:lnTo>
                  <a:pt x="112811" y="270510"/>
                </a:lnTo>
                <a:lnTo>
                  <a:pt x="117013" y="284480"/>
                </a:lnTo>
                <a:lnTo>
                  <a:pt x="138622" y="326390"/>
                </a:lnTo>
                <a:lnTo>
                  <a:pt x="164446" y="350520"/>
                </a:lnTo>
                <a:lnTo>
                  <a:pt x="167809" y="351790"/>
                </a:lnTo>
                <a:close/>
              </a:path>
              <a:path w="366394" h="365759">
                <a:moveTo>
                  <a:pt x="251170" y="351790"/>
                </a:moveTo>
                <a:lnTo>
                  <a:pt x="218658" y="351790"/>
                </a:lnTo>
                <a:lnTo>
                  <a:pt x="249687" y="341630"/>
                </a:lnTo>
                <a:lnTo>
                  <a:pt x="277913" y="327660"/>
                </a:lnTo>
                <a:lnTo>
                  <a:pt x="302729" y="307340"/>
                </a:lnTo>
                <a:lnTo>
                  <a:pt x="323527" y="283210"/>
                </a:lnTo>
                <a:lnTo>
                  <a:pt x="318979" y="280670"/>
                </a:lnTo>
                <a:lnTo>
                  <a:pt x="313973" y="278130"/>
                </a:lnTo>
                <a:lnTo>
                  <a:pt x="308516" y="274320"/>
                </a:lnTo>
                <a:lnTo>
                  <a:pt x="299120" y="270510"/>
                </a:lnTo>
                <a:lnTo>
                  <a:pt x="289067" y="266700"/>
                </a:lnTo>
                <a:lnTo>
                  <a:pt x="278398" y="262890"/>
                </a:lnTo>
                <a:lnTo>
                  <a:pt x="267153" y="259080"/>
                </a:lnTo>
                <a:lnTo>
                  <a:pt x="295449" y="259080"/>
                </a:lnTo>
                <a:lnTo>
                  <a:pt x="301715" y="261620"/>
                </a:lnTo>
                <a:lnTo>
                  <a:pt x="315996" y="267970"/>
                </a:lnTo>
                <a:lnTo>
                  <a:pt x="328762" y="275590"/>
                </a:lnTo>
                <a:lnTo>
                  <a:pt x="340605" y="275590"/>
                </a:lnTo>
                <a:lnTo>
                  <a:pt x="303251" y="321310"/>
                </a:lnTo>
                <a:lnTo>
                  <a:pt x="268031" y="345440"/>
                </a:lnTo>
                <a:lnTo>
                  <a:pt x="251170" y="3517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9" name="bg object 4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578546" y="8520598"/>
            <a:ext cx="237104" cy="23712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rgbClr val="3328B9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43293" y="2252945"/>
            <a:ext cx="8801413" cy="13042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rgbClr val="3328B9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817142" y="2226467"/>
            <a:ext cx="7621269" cy="279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900" b="0" i="0">
                <a:solidFill>
                  <a:srgbClr val="3328B9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9.png"/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png"/><Relationship Id="rId8" Type="http://schemas.openxmlformats.org/officeDocument/2006/relationships/image" Target="../media/image31.png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37.png"/><Relationship Id="rId13" Type="http://schemas.openxmlformats.org/officeDocument/2006/relationships/image" Target="../media/image36.png"/><Relationship Id="rId12" Type="http://schemas.openxmlformats.org/officeDocument/2006/relationships/image" Target="../media/image35.png"/><Relationship Id="rId11" Type="http://schemas.openxmlformats.org/officeDocument/2006/relationships/image" Target="../media/image34.png"/><Relationship Id="rId10" Type="http://schemas.openxmlformats.org/officeDocument/2006/relationships/image" Target="../media/image33.png"/><Relationship Id="rId1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5.png"/><Relationship Id="rId8" Type="http://schemas.openxmlformats.org/officeDocument/2006/relationships/image" Target="../media/image44.png"/><Relationship Id="rId7" Type="http://schemas.openxmlformats.org/officeDocument/2006/relationships/image" Target="../media/image43.png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14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47.png"/><Relationship Id="rId10" Type="http://schemas.openxmlformats.org/officeDocument/2006/relationships/image" Target="../media/image46.png"/><Relationship Id="rId1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56.png"/><Relationship Id="rId8" Type="http://schemas.openxmlformats.org/officeDocument/2006/relationships/image" Target="../media/image55.png"/><Relationship Id="rId7" Type="http://schemas.openxmlformats.org/officeDocument/2006/relationships/image" Target="../media/image54.png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57.png"/><Relationship Id="rId1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65.png"/><Relationship Id="rId8" Type="http://schemas.openxmlformats.org/officeDocument/2006/relationships/image" Target="../media/image64.png"/><Relationship Id="rId7" Type="http://schemas.openxmlformats.org/officeDocument/2006/relationships/image" Target="../media/image63.png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3" Type="http://schemas.openxmlformats.org/officeDocument/2006/relationships/image" Target="../media/image59.png"/><Relationship Id="rId2" Type="http://schemas.openxmlformats.org/officeDocument/2006/relationships/image" Target="../media/image34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68.png"/><Relationship Id="rId11" Type="http://schemas.openxmlformats.org/officeDocument/2006/relationships/image" Target="../media/image67.png"/><Relationship Id="rId10" Type="http://schemas.openxmlformats.org/officeDocument/2006/relationships/image" Target="../media/image66.png"/><Relationship Id="rId1" Type="http://schemas.openxmlformats.org/officeDocument/2006/relationships/image" Target="../media/image58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76.png"/><Relationship Id="rId8" Type="http://schemas.openxmlformats.org/officeDocument/2006/relationships/image" Target="../media/image75.png"/><Relationship Id="rId7" Type="http://schemas.openxmlformats.org/officeDocument/2006/relationships/image" Target="../media/image74.png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3" Type="http://schemas.openxmlformats.org/officeDocument/2006/relationships/image" Target="../media/image70.png"/><Relationship Id="rId24" Type="http://schemas.openxmlformats.org/officeDocument/2006/relationships/slideLayout" Target="../slideLayouts/slideLayout2.xml"/><Relationship Id="rId23" Type="http://schemas.openxmlformats.org/officeDocument/2006/relationships/image" Target="../media/image90.png"/><Relationship Id="rId22" Type="http://schemas.openxmlformats.org/officeDocument/2006/relationships/image" Target="../media/image89.png"/><Relationship Id="rId21" Type="http://schemas.openxmlformats.org/officeDocument/2006/relationships/image" Target="../media/image88.png"/><Relationship Id="rId20" Type="http://schemas.openxmlformats.org/officeDocument/2006/relationships/image" Target="../media/image87.png"/><Relationship Id="rId2" Type="http://schemas.openxmlformats.org/officeDocument/2006/relationships/image" Target="../media/image69.png"/><Relationship Id="rId19" Type="http://schemas.openxmlformats.org/officeDocument/2006/relationships/image" Target="../media/image86.png"/><Relationship Id="rId18" Type="http://schemas.openxmlformats.org/officeDocument/2006/relationships/image" Target="../media/image85.png"/><Relationship Id="rId17" Type="http://schemas.openxmlformats.org/officeDocument/2006/relationships/image" Target="../media/image84.png"/><Relationship Id="rId16" Type="http://schemas.openxmlformats.org/officeDocument/2006/relationships/image" Target="../media/image83.png"/><Relationship Id="rId15" Type="http://schemas.openxmlformats.org/officeDocument/2006/relationships/image" Target="../media/image82.png"/><Relationship Id="rId14" Type="http://schemas.openxmlformats.org/officeDocument/2006/relationships/image" Target="../media/image81.png"/><Relationship Id="rId13" Type="http://schemas.openxmlformats.org/officeDocument/2006/relationships/image" Target="../media/image80.png"/><Relationship Id="rId12" Type="http://schemas.openxmlformats.org/officeDocument/2006/relationships/image" Target="../media/image79.png"/><Relationship Id="rId11" Type="http://schemas.openxmlformats.org/officeDocument/2006/relationships/image" Target="../media/image78.png"/><Relationship Id="rId10" Type="http://schemas.openxmlformats.org/officeDocument/2006/relationships/image" Target="../media/image77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image" Target="../media/image9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1889" y="3766008"/>
            <a:ext cx="8589645" cy="177736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500" spc="-1235" dirty="0"/>
              <a:t>WEB</a:t>
            </a:r>
            <a:r>
              <a:rPr sz="11500" spc="95" dirty="0"/>
              <a:t> </a:t>
            </a:r>
            <a:r>
              <a:rPr sz="11500" spc="-1019" dirty="0"/>
              <a:t>DEVELOPER</a:t>
            </a:r>
            <a:endParaRPr sz="11500"/>
          </a:p>
        </p:txBody>
      </p:sp>
      <p:sp>
        <p:nvSpPr>
          <p:cNvPr id="3" name="object 3"/>
          <p:cNvSpPr txBox="1"/>
          <p:nvPr/>
        </p:nvSpPr>
        <p:spPr>
          <a:xfrm>
            <a:off x="1601889" y="5491938"/>
            <a:ext cx="4718685" cy="177736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500" spc="-12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CHATBOT</a:t>
            </a:r>
            <a:endParaRPr sz="115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039869" y="9038881"/>
            <a:ext cx="438784" cy="438150"/>
          </a:xfrm>
          <a:custGeom>
            <a:avLst/>
            <a:gdLst/>
            <a:ahLst/>
            <a:cxnLst/>
            <a:rect l="l" t="t" r="r" b="b"/>
            <a:pathLst>
              <a:path w="438784" h="438150">
                <a:moveTo>
                  <a:pt x="329057" y="219379"/>
                </a:moveTo>
                <a:lnTo>
                  <a:pt x="219367" y="109689"/>
                </a:lnTo>
                <a:lnTo>
                  <a:pt x="109689" y="109689"/>
                </a:lnTo>
                <a:lnTo>
                  <a:pt x="182803" y="182816"/>
                </a:lnTo>
                <a:lnTo>
                  <a:pt x="0" y="182816"/>
                </a:lnTo>
                <a:lnTo>
                  <a:pt x="0" y="255943"/>
                </a:lnTo>
                <a:lnTo>
                  <a:pt x="182803" y="255943"/>
                </a:lnTo>
                <a:lnTo>
                  <a:pt x="109689" y="329069"/>
                </a:lnTo>
                <a:lnTo>
                  <a:pt x="219367" y="329069"/>
                </a:lnTo>
                <a:lnTo>
                  <a:pt x="329057" y="219379"/>
                </a:lnTo>
                <a:close/>
              </a:path>
              <a:path w="438784" h="438150">
                <a:moveTo>
                  <a:pt x="438746" y="0"/>
                </a:moveTo>
                <a:lnTo>
                  <a:pt x="110134" y="0"/>
                </a:lnTo>
                <a:lnTo>
                  <a:pt x="110134" y="73660"/>
                </a:lnTo>
                <a:lnTo>
                  <a:pt x="365620" y="73660"/>
                </a:lnTo>
                <a:lnTo>
                  <a:pt x="365620" y="365760"/>
                </a:lnTo>
                <a:lnTo>
                  <a:pt x="109689" y="365760"/>
                </a:lnTo>
                <a:lnTo>
                  <a:pt x="109689" y="438150"/>
                </a:lnTo>
                <a:lnTo>
                  <a:pt x="438746" y="438150"/>
                </a:lnTo>
                <a:lnTo>
                  <a:pt x="438746" y="365760"/>
                </a:lnTo>
                <a:lnTo>
                  <a:pt x="438746" y="73660"/>
                </a:lnTo>
                <a:lnTo>
                  <a:pt x="438746" y="0"/>
                </a:lnTo>
                <a:close/>
              </a:path>
            </a:pathLst>
          </a:custGeom>
          <a:solidFill>
            <a:srgbClr val="24096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2116625"/>
            <a:ext cx="7026672" cy="817037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561173" y="870544"/>
            <a:ext cx="1043305" cy="1043305"/>
            <a:chOff x="7561173" y="870544"/>
            <a:chExt cx="1043305" cy="10433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61173" y="870544"/>
              <a:ext cx="1042934" cy="104296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955572" y="1149590"/>
              <a:ext cx="480695" cy="485140"/>
            </a:xfrm>
            <a:custGeom>
              <a:avLst/>
              <a:gdLst/>
              <a:ahLst/>
              <a:cxnLst/>
              <a:rect l="l" t="t" r="r" b="b"/>
              <a:pathLst>
                <a:path w="480695" h="485139">
                  <a:moveTo>
                    <a:pt x="333095" y="450748"/>
                  </a:moveTo>
                  <a:lnTo>
                    <a:pt x="291249" y="450748"/>
                  </a:lnTo>
                  <a:lnTo>
                    <a:pt x="291249" y="422808"/>
                  </a:lnTo>
                  <a:lnTo>
                    <a:pt x="242417" y="422808"/>
                  </a:lnTo>
                  <a:lnTo>
                    <a:pt x="242417" y="450748"/>
                  </a:lnTo>
                  <a:lnTo>
                    <a:pt x="200583" y="450748"/>
                  </a:lnTo>
                  <a:lnTo>
                    <a:pt x="200583" y="477418"/>
                  </a:lnTo>
                  <a:lnTo>
                    <a:pt x="333095" y="477418"/>
                  </a:lnTo>
                  <a:lnTo>
                    <a:pt x="333095" y="450748"/>
                  </a:lnTo>
                  <a:close/>
                </a:path>
                <a:path w="480695" h="485139">
                  <a:moveTo>
                    <a:pt x="480529" y="124434"/>
                  </a:moveTo>
                  <a:lnTo>
                    <a:pt x="413829" y="124434"/>
                  </a:lnTo>
                  <a:lnTo>
                    <a:pt x="413829" y="152095"/>
                  </a:lnTo>
                  <a:lnTo>
                    <a:pt x="452882" y="152095"/>
                  </a:lnTo>
                  <a:lnTo>
                    <a:pt x="452882" y="374307"/>
                  </a:lnTo>
                  <a:lnTo>
                    <a:pt x="277977" y="374307"/>
                  </a:lnTo>
                  <a:lnTo>
                    <a:pt x="282321" y="370192"/>
                  </a:lnTo>
                  <a:lnTo>
                    <a:pt x="284429" y="368071"/>
                  </a:lnTo>
                  <a:lnTo>
                    <a:pt x="315087" y="332219"/>
                  </a:lnTo>
                  <a:lnTo>
                    <a:pt x="339420" y="292582"/>
                  </a:lnTo>
                  <a:lnTo>
                    <a:pt x="357124" y="249821"/>
                  </a:lnTo>
                  <a:lnTo>
                    <a:pt x="357174" y="249593"/>
                  </a:lnTo>
                  <a:lnTo>
                    <a:pt x="367957" y="204597"/>
                  </a:lnTo>
                  <a:lnTo>
                    <a:pt x="371627" y="157568"/>
                  </a:lnTo>
                  <a:lnTo>
                    <a:pt x="371436" y="152095"/>
                  </a:lnTo>
                  <a:lnTo>
                    <a:pt x="370903" y="136779"/>
                  </a:lnTo>
                  <a:lnTo>
                    <a:pt x="368769" y="116192"/>
                  </a:lnTo>
                  <a:lnTo>
                    <a:pt x="365201" y="95846"/>
                  </a:lnTo>
                  <a:lnTo>
                    <a:pt x="360235" y="75806"/>
                  </a:lnTo>
                  <a:lnTo>
                    <a:pt x="366268" y="69202"/>
                  </a:lnTo>
                  <a:lnTo>
                    <a:pt x="370840" y="61455"/>
                  </a:lnTo>
                  <a:lnTo>
                    <a:pt x="371589" y="59207"/>
                  </a:lnTo>
                  <a:lnTo>
                    <a:pt x="373748" y="52793"/>
                  </a:lnTo>
                  <a:lnTo>
                    <a:pt x="373811" y="52146"/>
                  </a:lnTo>
                  <a:lnTo>
                    <a:pt x="374764" y="43434"/>
                  </a:lnTo>
                  <a:lnTo>
                    <a:pt x="371563" y="27647"/>
                  </a:lnTo>
                  <a:lnTo>
                    <a:pt x="371348" y="26543"/>
                  </a:lnTo>
                  <a:lnTo>
                    <a:pt x="362026" y="12738"/>
                  </a:lnTo>
                  <a:lnTo>
                    <a:pt x="348221" y="3416"/>
                  </a:lnTo>
                  <a:lnTo>
                    <a:pt x="347116" y="3200"/>
                  </a:lnTo>
                  <a:lnTo>
                    <a:pt x="347116" y="34709"/>
                  </a:lnTo>
                  <a:lnTo>
                    <a:pt x="347116" y="52146"/>
                  </a:lnTo>
                  <a:lnTo>
                    <a:pt x="340042" y="59207"/>
                  </a:lnTo>
                  <a:lnTo>
                    <a:pt x="322605" y="59207"/>
                  </a:lnTo>
                  <a:lnTo>
                    <a:pt x="315544" y="52146"/>
                  </a:lnTo>
                  <a:lnTo>
                    <a:pt x="315544" y="34709"/>
                  </a:lnTo>
                  <a:lnTo>
                    <a:pt x="322605" y="27647"/>
                  </a:lnTo>
                  <a:lnTo>
                    <a:pt x="340042" y="27647"/>
                  </a:lnTo>
                  <a:lnTo>
                    <a:pt x="347116" y="34709"/>
                  </a:lnTo>
                  <a:lnTo>
                    <a:pt x="347116" y="3200"/>
                  </a:lnTo>
                  <a:lnTo>
                    <a:pt x="300634" y="12738"/>
                  </a:lnTo>
                  <a:lnTo>
                    <a:pt x="287896" y="43434"/>
                  </a:lnTo>
                  <a:lnTo>
                    <a:pt x="291312" y="60325"/>
                  </a:lnTo>
                  <a:lnTo>
                    <a:pt x="300634" y="74129"/>
                  </a:lnTo>
                  <a:lnTo>
                    <a:pt x="314439" y="83439"/>
                  </a:lnTo>
                  <a:lnTo>
                    <a:pt x="330682" y="86728"/>
                  </a:lnTo>
                  <a:lnTo>
                    <a:pt x="334581" y="86728"/>
                  </a:lnTo>
                  <a:lnTo>
                    <a:pt x="336931" y="96050"/>
                  </a:lnTo>
                  <a:lnTo>
                    <a:pt x="338937" y="105448"/>
                  </a:lnTo>
                  <a:lnTo>
                    <a:pt x="340614" y="114909"/>
                  </a:lnTo>
                  <a:lnTo>
                    <a:pt x="341947" y="124434"/>
                  </a:lnTo>
                  <a:lnTo>
                    <a:pt x="53136" y="124434"/>
                  </a:lnTo>
                  <a:lnTo>
                    <a:pt x="53136" y="355523"/>
                  </a:lnTo>
                  <a:lnTo>
                    <a:pt x="80784" y="355523"/>
                  </a:lnTo>
                  <a:lnTo>
                    <a:pt x="80784" y="152095"/>
                  </a:lnTo>
                  <a:lnTo>
                    <a:pt x="343928" y="152095"/>
                  </a:lnTo>
                  <a:lnTo>
                    <a:pt x="339826" y="204914"/>
                  </a:lnTo>
                  <a:lnTo>
                    <a:pt x="327837" y="249593"/>
                  </a:lnTo>
                  <a:lnTo>
                    <a:pt x="308724" y="290880"/>
                  </a:lnTo>
                  <a:lnTo>
                    <a:pt x="283197" y="328066"/>
                  </a:lnTo>
                  <a:lnTo>
                    <a:pt x="251980" y="360438"/>
                  </a:lnTo>
                  <a:lnTo>
                    <a:pt x="215798" y="387261"/>
                  </a:lnTo>
                  <a:lnTo>
                    <a:pt x="175348" y="407847"/>
                  </a:lnTo>
                  <a:lnTo>
                    <a:pt x="131343" y="421462"/>
                  </a:lnTo>
                  <a:lnTo>
                    <a:pt x="84518" y="427393"/>
                  </a:lnTo>
                  <a:lnTo>
                    <a:pt x="83604" y="425665"/>
                  </a:lnTo>
                  <a:lnTo>
                    <a:pt x="78308" y="415607"/>
                  </a:lnTo>
                  <a:lnTo>
                    <a:pt x="68910" y="406298"/>
                  </a:lnTo>
                  <a:lnTo>
                    <a:pt x="59220" y="401320"/>
                  </a:lnTo>
                  <a:lnTo>
                    <a:pt x="59220" y="432727"/>
                  </a:lnTo>
                  <a:lnTo>
                    <a:pt x="59220" y="450164"/>
                  </a:lnTo>
                  <a:lnTo>
                    <a:pt x="52146" y="457225"/>
                  </a:lnTo>
                  <a:lnTo>
                    <a:pt x="34709" y="457225"/>
                  </a:lnTo>
                  <a:lnTo>
                    <a:pt x="27647" y="450164"/>
                  </a:lnTo>
                  <a:lnTo>
                    <a:pt x="27647" y="432727"/>
                  </a:lnTo>
                  <a:lnTo>
                    <a:pt x="34709" y="425665"/>
                  </a:lnTo>
                  <a:lnTo>
                    <a:pt x="52146" y="425665"/>
                  </a:lnTo>
                  <a:lnTo>
                    <a:pt x="59220" y="432727"/>
                  </a:lnTo>
                  <a:lnTo>
                    <a:pt x="59220" y="401320"/>
                  </a:lnTo>
                  <a:lnTo>
                    <a:pt x="57061" y="400202"/>
                  </a:lnTo>
                  <a:lnTo>
                    <a:pt x="43434" y="398005"/>
                  </a:lnTo>
                  <a:lnTo>
                    <a:pt x="26543" y="401434"/>
                  </a:lnTo>
                  <a:lnTo>
                    <a:pt x="12738" y="410743"/>
                  </a:lnTo>
                  <a:lnTo>
                    <a:pt x="3416" y="424561"/>
                  </a:lnTo>
                  <a:lnTo>
                    <a:pt x="0" y="441439"/>
                  </a:lnTo>
                  <a:lnTo>
                    <a:pt x="3416" y="458330"/>
                  </a:lnTo>
                  <a:lnTo>
                    <a:pt x="12738" y="472147"/>
                  </a:lnTo>
                  <a:lnTo>
                    <a:pt x="26543" y="481457"/>
                  </a:lnTo>
                  <a:lnTo>
                    <a:pt x="43434" y="484873"/>
                  </a:lnTo>
                  <a:lnTo>
                    <a:pt x="57162" y="482650"/>
                  </a:lnTo>
                  <a:lnTo>
                    <a:pt x="69100" y="476453"/>
                  </a:lnTo>
                  <a:lnTo>
                    <a:pt x="78511" y="467017"/>
                  </a:lnTo>
                  <a:lnTo>
                    <a:pt x="83553" y="457225"/>
                  </a:lnTo>
                  <a:lnTo>
                    <a:pt x="84670" y="455066"/>
                  </a:lnTo>
                  <a:lnTo>
                    <a:pt x="127393" y="450494"/>
                  </a:lnTo>
                  <a:lnTo>
                    <a:pt x="168541" y="439978"/>
                  </a:lnTo>
                  <a:lnTo>
                    <a:pt x="207594" y="423735"/>
                  </a:lnTo>
                  <a:lnTo>
                    <a:pt x="244055" y="401967"/>
                  </a:lnTo>
                  <a:lnTo>
                    <a:pt x="480529" y="401967"/>
                  </a:lnTo>
                  <a:lnTo>
                    <a:pt x="480529" y="374307"/>
                  </a:lnTo>
                  <a:lnTo>
                    <a:pt x="480529" y="1244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5314" y="4303836"/>
            <a:ext cx="1095374" cy="138110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7955188" y="3886656"/>
            <a:ext cx="2134870" cy="142875"/>
          </a:xfrm>
          <a:custGeom>
            <a:avLst/>
            <a:gdLst/>
            <a:ahLst/>
            <a:cxnLst/>
            <a:rect l="l" t="t" r="r" b="b"/>
            <a:pathLst>
              <a:path w="2134870" h="142875">
                <a:moveTo>
                  <a:pt x="0" y="0"/>
                </a:moveTo>
                <a:lnTo>
                  <a:pt x="2134304" y="0"/>
                </a:lnTo>
                <a:lnTo>
                  <a:pt x="2134304" y="142874"/>
                </a:lnTo>
                <a:lnTo>
                  <a:pt x="0" y="1428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3573474" y="4227423"/>
            <a:ext cx="11363960" cy="6077585"/>
            <a:chOff x="3573474" y="4227423"/>
            <a:chExt cx="11363960" cy="6077585"/>
          </a:xfrm>
        </p:grpSpPr>
        <p:sp>
          <p:nvSpPr>
            <p:cNvPr id="9" name="object 9"/>
            <p:cNvSpPr/>
            <p:nvPr/>
          </p:nvSpPr>
          <p:spPr>
            <a:xfrm>
              <a:off x="3573462" y="4511229"/>
              <a:ext cx="1362710" cy="820419"/>
            </a:xfrm>
            <a:custGeom>
              <a:avLst/>
              <a:gdLst/>
              <a:ahLst/>
              <a:cxnLst/>
              <a:rect l="l" t="t" r="r" b="b"/>
              <a:pathLst>
                <a:path w="1362710" h="820420">
                  <a:moveTo>
                    <a:pt x="1362100" y="0"/>
                  </a:moveTo>
                  <a:lnTo>
                    <a:pt x="0" y="0"/>
                  </a:lnTo>
                  <a:lnTo>
                    <a:pt x="0" y="819937"/>
                  </a:lnTo>
                  <a:lnTo>
                    <a:pt x="1362100" y="0"/>
                  </a:lnTo>
                  <a:close/>
                </a:path>
              </a:pathLst>
            </a:custGeom>
            <a:solidFill>
              <a:srgbClr val="FAEFE6">
                <a:alpha val="14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464912" y="4380040"/>
              <a:ext cx="9664700" cy="5907405"/>
            </a:xfrm>
            <a:custGeom>
              <a:avLst/>
              <a:gdLst/>
              <a:ahLst/>
              <a:cxnLst/>
              <a:rect l="l" t="t" r="r" b="b"/>
              <a:pathLst>
                <a:path w="9664700" h="5907405">
                  <a:moveTo>
                    <a:pt x="9657990" y="5906959"/>
                  </a:moveTo>
                  <a:lnTo>
                    <a:pt x="6508" y="5906959"/>
                  </a:lnTo>
                  <a:lnTo>
                    <a:pt x="0" y="5874725"/>
                  </a:lnTo>
                  <a:lnTo>
                    <a:pt x="0" y="111349"/>
                  </a:lnTo>
                  <a:lnTo>
                    <a:pt x="8751" y="68004"/>
                  </a:lnTo>
                  <a:lnTo>
                    <a:pt x="32618" y="32611"/>
                  </a:lnTo>
                  <a:lnTo>
                    <a:pt x="68016" y="8749"/>
                  </a:lnTo>
                  <a:lnTo>
                    <a:pt x="111364" y="0"/>
                  </a:lnTo>
                  <a:lnTo>
                    <a:pt x="9553134" y="0"/>
                  </a:lnTo>
                  <a:lnTo>
                    <a:pt x="9596482" y="8749"/>
                  </a:lnTo>
                  <a:lnTo>
                    <a:pt x="9631880" y="32611"/>
                  </a:lnTo>
                  <a:lnTo>
                    <a:pt x="9655747" y="68004"/>
                  </a:lnTo>
                  <a:lnTo>
                    <a:pt x="9664498" y="111349"/>
                  </a:lnTo>
                  <a:lnTo>
                    <a:pt x="9664498" y="323599"/>
                  </a:lnTo>
                  <a:lnTo>
                    <a:pt x="338817" y="323599"/>
                  </a:lnTo>
                  <a:lnTo>
                    <a:pt x="338817" y="5378698"/>
                  </a:lnTo>
                  <a:lnTo>
                    <a:pt x="9664498" y="5378698"/>
                  </a:lnTo>
                  <a:lnTo>
                    <a:pt x="9664498" y="5874725"/>
                  </a:lnTo>
                  <a:lnTo>
                    <a:pt x="9657990" y="5906959"/>
                  </a:lnTo>
                  <a:close/>
                </a:path>
                <a:path w="9664700" h="5907405">
                  <a:moveTo>
                    <a:pt x="9664498" y="5378698"/>
                  </a:moveTo>
                  <a:lnTo>
                    <a:pt x="9325674" y="5378698"/>
                  </a:lnTo>
                  <a:lnTo>
                    <a:pt x="9325674" y="323599"/>
                  </a:lnTo>
                  <a:lnTo>
                    <a:pt x="9664498" y="323599"/>
                  </a:lnTo>
                  <a:lnTo>
                    <a:pt x="9664498" y="5378698"/>
                  </a:lnTo>
                  <a:close/>
                </a:path>
              </a:pathLst>
            </a:custGeom>
            <a:solidFill>
              <a:srgbClr val="5434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464912" y="4380040"/>
              <a:ext cx="9664700" cy="5907405"/>
            </a:xfrm>
            <a:custGeom>
              <a:avLst/>
              <a:gdLst/>
              <a:ahLst/>
              <a:cxnLst/>
              <a:rect l="l" t="t" r="r" b="b"/>
              <a:pathLst>
                <a:path w="9664700" h="5907405">
                  <a:moveTo>
                    <a:pt x="9657990" y="5906959"/>
                  </a:moveTo>
                  <a:lnTo>
                    <a:pt x="9664498" y="5874725"/>
                  </a:lnTo>
                  <a:lnTo>
                    <a:pt x="9664498" y="2542773"/>
                  </a:lnTo>
                  <a:lnTo>
                    <a:pt x="9664498" y="831771"/>
                  </a:lnTo>
                  <a:lnTo>
                    <a:pt x="9664498" y="201402"/>
                  </a:lnTo>
                  <a:lnTo>
                    <a:pt x="9664498" y="111349"/>
                  </a:lnTo>
                  <a:lnTo>
                    <a:pt x="9655747" y="68004"/>
                  </a:lnTo>
                  <a:lnTo>
                    <a:pt x="9631880" y="32611"/>
                  </a:lnTo>
                  <a:lnTo>
                    <a:pt x="9596481" y="8749"/>
                  </a:lnTo>
                  <a:lnTo>
                    <a:pt x="9553134" y="0"/>
                  </a:lnTo>
                  <a:lnTo>
                    <a:pt x="4094611" y="0"/>
                  </a:lnTo>
                  <a:lnTo>
                    <a:pt x="1291585" y="0"/>
                  </a:lnTo>
                  <a:lnTo>
                    <a:pt x="258891" y="0"/>
                  </a:lnTo>
                  <a:lnTo>
                    <a:pt x="111364" y="0"/>
                  </a:lnTo>
                  <a:lnTo>
                    <a:pt x="68016" y="8749"/>
                  </a:lnTo>
                  <a:lnTo>
                    <a:pt x="32618" y="32611"/>
                  </a:lnTo>
                  <a:lnTo>
                    <a:pt x="8751" y="68004"/>
                  </a:lnTo>
                  <a:lnTo>
                    <a:pt x="0" y="111349"/>
                  </a:lnTo>
                  <a:lnTo>
                    <a:pt x="0" y="3443301"/>
                  </a:lnTo>
                  <a:lnTo>
                    <a:pt x="0" y="5154303"/>
                  </a:lnTo>
                  <a:lnTo>
                    <a:pt x="0" y="5784672"/>
                  </a:lnTo>
                  <a:lnTo>
                    <a:pt x="0" y="5874725"/>
                  </a:lnTo>
                  <a:lnTo>
                    <a:pt x="6508" y="5906959"/>
                  </a:lnTo>
                </a:path>
                <a:path w="9664700" h="5907405">
                  <a:moveTo>
                    <a:pt x="9325674" y="5378698"/>
                  </a:moveTo>
                  <a:lnTo>
                    <a:pt x="4130147" y="5378698"/>
                  </a:lnTo>
                  <a:lnTo>
                    <a:pt x="1462174" y="5378698"/>
                  </a:lnTo>
                  <a:lnTo>
                    <a:pt x="479237" y="5378698"/>
                  </a:lnTo>
                  <a:lnTo>
                    <a:pt x="338817" y="5378698"/>
                  </a:lnTo>
                  <a:lnTo>
                    <a:pt x="338817" y="2456219"/>
                  </a:lnTo>
                  <a:lnTo>
                    <a:pt x="338817" y="955486"/>
                  </a:lnTo>
                  <a:lnTo>
                    <a:pt x="338817" y="402585"/>
                  </a:lnTo>
                  <a:lnTo>
                    <a:pt x="338817" y="323599"/>
                  </a:lnTo>
                  <a:lnTo>
                    <a:pt x="5534344" y="323599"/>
                  </a:lnTo>
                  <a:lnTo>
                    <a:pt x="8202317" y="323599"/>
                  </a:lnTo>
                  <a:lnTo>
                    <a:pt x="9185254" y="323599"/>
                  </a:lnTo>
                  <a:lnTo>
                    <a:pt x="9325674" y="323599"/>
                  </a:lnTo>
                  <a:lnTo>
                    <a:pt x="9325674" y="3246078"/>
                  </a:lnTo>
                  <a:lnTo>
                    <a:pt x="9325674" y="4746810"/>
                  </a:lnTo>
                  <a:lnTo>
                    <a:pt x="9325674" y="5299712"/>
                  </a:lnTo>
                  <a:lnTo>
                    <a:pt x="9325674" y="5378698"/>
                  </a:lnTo>
                </a:path>
              </a:pathLst>
            </a:custGeom>
            <a:ln w="35473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573462" y="4227435"/>
              <a:ext cx="1142365" cy="687705"/>
            </a:xfrm>
            <a:custGeom>
              <a:avLst/>
              <a:gdLst/>
              <a:ahLst/>
              <a:cxnLst/>
              <a:rect l="l" t="t" r="r" b="b"/>
              <a:pathLst>
                <a:path w="1142364" h="687704">
                  <a:moveTo>
                    <a:pt x="1142187" y="0"/>
                  </a:moveTo>
                  <a:lnTo>
                    <a:pt x="0" y="0"/>
                  </a:lnTo>
                  <a:lnTo>
                    <a:pt x="0" y="687552"/>
                  </a:lnTo>
                  <a:lnTo>
                    <a:pt x="1142187" y="0"/>
                  </a:lnTo>
                  <a:close/>
                </a:path>
              </a:pathLst>
            </a:custGeom>
            <a:solidFill>
              <a:srgbClr val="FAEFE6">
                <a:alpha val="14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464912" y="4380040"/>
              <a:ext cx="9664700" cy="5907405"/>
            </a:xfrm>
            <a:custGeom>
              <a:avLst/>
              <a:gdLst/>
              <a:ahLst/>
              <a:cxnLst/>
              <a:rect l="l" t="t" r="r" b="b"/>
              <a:pathLst>
                <a:path w="9664700" h="5907405">
                  <a:moveTo>
                    <a:pt x="9657990" y="5906959"/>
                  </a:moveTo>
                  <a:lnTo>
                    <a:pt x="9664498" y="5874725"/>
                  </a:lnTo>
                  <a:lnTo>
                    <a:pt x="9664498" y="2542773"/>
                  </a:lnTo>
                  <a:lnTo>
                    <a:pt x="9664498" y="831771"/>
                  </a:lnTo>
                  <a:lnTo>
                    <a:pt x="9664498" y="201402"/>
                  </a:lnTo>
                  <a:lnTo>
                    <a:pt x="9664498" y="111349"/>
                  </a:lnTo>
                  <a:lnTo>
                    <a:pt x="9655747" y="68004"/>
                  </a:lnTo>
                  <a:lnTo>
                    <a:pt x="9631880" y="32611"/>
                  </a:lnTo>
                  <a:lnTo>
                    <a:pt x="9596481" y="8749"/>
                  </a:lnTo>
                  <a:lnTo>
                    <a:pt x="9553134" y="0"/>
                  </a:lnTo>
                  <a:lnTo>
                    <a:pt x="4094611" y="0"/>
                  </a:lnTo>
                  <a:lnTo>
                    <a:pt x="1291585" y="0"/>
                  </a:lnTo>
                  <a:lnTo>
                    <a:pt x="258891" y="0"/>
                  </a:lnTo>
                  <a:lnTo>
                    <a:pt x="111364" y="0"/>
                  </a:lnTo>
                  <a:lnTo>
                    <a:pt x="68016" y="8749"/>
                  </a:lnTo>
                  <a:lnTo>
                    <a:pt x="32618" y="32611"/>
                  </a:lnTo>
                  <a:lnTo>
                    <a:pt x="8751" y="68004"/>
                  </a:lnTo>
                  <a:lnTo>
                    <a:pt x="0" y="111349"/>
                  </a:lnTo>
                  <a:lnTo>
                    <a:pt x="0" y="3443301"/>
                  </a:lnTo>
                  <a:lnTo>
                    <a:pt x="0" y="5154303"/>
                  </a:lnTo>
                  <a:lnTo>
                    <a:pt x="0" y="5784672"/>
                  </a:lnTo>
                  <a:lnTo>
                    <a:pt x="0" y="5874725"/>
                  </a:lnTo>
                  <a:lnTo>
                    <a:pt x="6508" y="5906959"/>
                  </a:lnTo>
                </a:path>
                <a:path w="9664700" h="5907405">
                  <a:moveTo>
                    <a:pt x="9325674" y="5378698"/>
                  </a:moveTo>
                  <a:lnTo>
                    <a:pt x="4130147" y="5378698"/>
                  </a:lnTo>
                  <a:lnTo>
                    <a:pt x="1462174" y="5378698"/>
                  </a:lnTo>
                  <a:lnTo>
                    <a:pt x="479237" y="5378698"/>
                  </a:lnTo>
                  <a:lnTo>
                    <a:pt x="338817" y="5378698"/>
                  </a:lnTo>
                  <a:lnTo>
                    <a:pt x="338817" y="2456219"/>
                  </a:lnTo>
                  <a:lnTo>
                    <a:pt x="338817" y="955486"/>
                  </a:lnTo>
                  <a:lnTo>
                    <a:pt x="338817" y="402585"/>
                  </a:lnTo>
                  <a:lnTo>
                    <a:pt x="338817" y="323599"/>
                  </a:lnTo>
                  <a:lnTo>
                    <a:pt x="5534344" y="323599"/>
                  </a:lnTo>
                  <a:lnTo>
                    <a:pt x="8202317" y="323599"/>
                  </a:lnTo>
                  <a:lnTo>
                    <a:pt x="9185254" y="323599"/>
                  </a:lnTo>
                  <a:lnTo>
                    <a:pt x="9325674" y="323599"/>
                  </a:lnTo>
                  <a:lnTo>
                    <a:pt x="9325674" y="3246078"/>
                  </a:lnTo>
                  <a:lnTo>
                    <a:pt x="9325674" y="4746810"/>
                  </a:lnTo>
                  <a:lnTo>
                    <a:pt x="9325674" y="5299712"/>
                  </a:lnTo>
                  <a:lnTo>
                    <a:pt x="9325674" y="5378698"/>
                  </a:lnTo>
                </a:path>
              </a:pathLst>
            </a:custGeom>
            <a:ln w="35473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677757" y="9952358"/>
              <a:ext cx="207815" cy="20781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63238" y="9952358"/>
              <a:ext cx="207815" cy="20781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448719" y="9952358"/>
              <a:ext cx="207815" cy="20781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57003" y="5817689"/>
              <a:ext cx="1096475" cy="109647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239459" y="6000136"/>
              <a:ext cx="732155" cy="732155"/>
            </a:xfrm>
            <a:custGeom>
              <a:avLst/>
              <a:gdLst/>
              <a:ahLst/>
              <a:cxnLst/>
              <a:rect l="l" t="t" r="r" b="b"/>
              <a:pathLst>
                <a:path w="732154" h="732154">
                  <a:moveTo>
                    <a:pt x="365794" y="731588"/>
                  </a:moveTo>
                  <a:lnTo>
                    <a:pt x="319909" y="728738"/>
                  </a:lnTo>
                  <a:lnTo>
                    <a:pt x="275726" y="720417"/>
                  </a:lnTo>
                  <a:lnTo>
                    <a:pt x="233586" y="706966"/>
                  </a:lnTo>
                  <a:lnTo>
                    <a:pt x="193832" y="688730"/>
                  </a:lnTo>
                  <a:lnTo>
                    <a:pt x="156808" y="666050"/>
                  </a:lnTo>
                  <a:lnTo>
                    <a:pt x="122855" y="639270"/>
                  </a:lnTo>
                  <a:lnTo>
                    <a:pt x="92318" y="608732"/>
                  </a:lnTo>
                  <a:lnTo>
                    <a:pt x="65538" y="574780"/>
                  </a:lnTo>
                  <a:lnTo>
                    <a:pt x="42858" y="537756"/>
                  </a:lnTo>
                  <a:lnTo>
                    <a:pt x="24622" y="498002"/>
                  </a:lnTo>
                  <a:lnTo>
                    <a:pt x="11171" y="455862"/>
                  </a:lnTo>
                  <a:lnTo>
                    <a:pt x="2850" y="411678"/>
                  </a:lnTo>
                  <a:lnTo>
                    <a:pt x="0" y="365794"/>
                  </a:lnTo>
                  <a:lnTo>
                    <a:pt x="2850" y="319909"/>
                  </a:lnTo>
                  <a:lnTo>
                    <a:pt x="11171" y="275726"/>
                  </a:lnTo>
                  <a:lnTo>
                    <a:pt x="24622" y="233586"/>
                  </a:lnTo>
                  <a:lnTo>
                    <a:pt x="42858" y="193832"/>
                  </a:lnTo>
                  <a:lnTo>
                    <a:pt x="65538" y="156808"/>
                  </a:lnTo>
                  <a:lnTo>
                    <a:pt x="92318" y="122855"/>
                  </a:lnTo>
                  <a:lnTo>
                    <a:pt x="122855" y="92318"/>
                  </a:lnTo>
                  <a:lnTo>
                    <a:pt x="156808" y="65538"/>
                  </a:lnTo>
                  <a:lnTo>
                    <a:pt x="193832" y="42858"/>
                  </a:lnTo>
                  <a:lnTo>
                    <a:pt x="233586" y="24622"/>
                  </a:lnTo>
                  <a:lnTo>
                    <a:pt x="275726" y="11171"/>
                  </a:lnTo>
                  <a:lnTo>
                    <a:pt x="319909" y="2850"/>
                  </a:lnTo>
                  <a:lnTo>
                    <a:pt x="365794" y="0"/>
                  </a:lnTo>
                  <a:lnTo>
                    <a:pt x="411678" y="2850"/>
                  </a:lnTo>
                  <a:lnTo>
                    <a:pt x="455862" y="11171"/>
                  </a:lnTo>
                  <a:lnTo>
                    <a:pt x="498002" y="24622"/>
                  </a:lnTo>
                  <a:lnTo>
                    <a:pt x="537756" y="42858"/>
                  </a:lnTo>
                  <a:lnTo>
                    <a:pt x="574780" y="65538"/>
                  </a:lnTo>
                  <a:lnTo>
                    <a:pt x="608732" y="92318"/>
                  </a:lnTo>
                  <a:lnTo>
                    <a:pt x="639270" y="122855"/>
                  </a:lnTo>
                  <a:lnTo>
                    <a:pt x="666050" y="156808"/>
                  </a:lnTo>
                  <a:lnTo>
                    <a:pt x="688730" y="193832"/>
                  </a:lnTo>
                  <a:lnTo>
                    <a:pt x="706966" y="233586"/>
                  </a:lnTo>
                  <a:lnTo>
                    <a:pt x="720417" y="275726"/>
                  </a:lnTo>
                  <a:lnTo>
                    <a:pt x="728738" y="319909"/>
                  </a:lnTo>
                  <a:lnTo>
                    <a:pt x="731588" y="365794"/>
                  </a:lnTo>
                  <a:lnTo>
                    <a:pt x="728738" y="411678"/>
                  </a:lnTo>
                  <a:lnTo>
                    <a:pt x="720417" y="455862"/>
                  </a:lnTo>
                  <a:lnTo>
                    <a:pt x="706966" y="498002"/>
                  </a:lnTo>
                  <a:lnTo>
                    <a:pt x="688730" y="537756"/>
                  </a:lnTo>
                  <a:lnTo>
                    <a:pt x="666050" y="574780"/>
                  </a:lnTo>
                  <a:lnTo>
                    <a:pt x="639270" y="608732"/>
                  </a:lnTo>
                  <a:lnTo>
                    <a:pt x="608732" y="639270"/>
                  </a:lnTo>
                  <a:lnTo>
                    <a:pt x="574780" y="666050"/>
                  </a:lnTo>
                  <a:lnTo>
                    <a:pt x="537756" y="688730"/>
                  </a:lnTo>
                  <a:lnTo>
                    <a:pt x="498002" y="706966"/>
                  </a:lnTo>
                  <a:lnTo>
                    <a:pt x="455862" y="720417"/>
                  </a:lnTo>
                  <a:lnTo>
                    <a:pt x="411678" y="728738"/>
                  </a:lnTo>
                  <a:lnTo>
                    <a:pt x="365794" y="731588"/>
                  </a:lnTo>
                  <a:close/>
                </a:path>
              </a:pathLst>
            </a:custGeom>
            <a:solidFill>
              <a:srgbClr val="CFF5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364288" y="7832176"/>
              <a:ext cx="1572518" cy="157251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3625946" y="8093826"/>
              <a:ext cx="1049655" cy="1049655"/>
            </a:xfrm>
            <a:custGeom>
              <a:avLst/>
              <a:gdLst/>
              <a:ahLst/>
              <a:cxnLst/>
              <a:rect l="l" t="t" r="r" b="b"/>
              <a:pathLst>
                <a:path w="1049655" h="1049654">
                  <a:moveTo>
                    <a:pt x="524606" y="1049213"/>
                  </a:moveTo>
                  <a:lnTo>
                    <a:pt x="476856" y="1047069"/>
                  </a:lnTo>
                  <a:lnTo>
                    <a:pt x="430308" y="1040761"/>
                  </a:lnTo>
                  <a:lnTo>
                    <a:pt x="385145" y="1030473"/>
                  </a:lnTo>
                  <a:lnTo>
                    <a:pt x="341554" y="1016392"/>
                  </a:lnTo>
                  <a:lnTo>
                    <a:pt x="299720" y="998702"/>
                  </a:lnTo>
                  <a:lnTo>
                    <a:pt x="259827" y="977589"/>
                  </a:lnTo>
                  <a:lnTo>
                    <a:pt x="222062" y="953237"/>
                  </a:lnTo>
                  <a:lnTo>
                    <a:pt x="186609" y="925832"/>
                  </a:lnTo>
                  <a:lnTo>
                    <a:pt x="153653" y="895559"/>
                  </a:lnTo>
                  <a:lnTo>
                    <a:pt x="123381" y="862604"/>
                  </a:lnTo>
                  <a:lnTo>
                    <a:pt x="95976" y="827150"/>
                  </a:lnTo>
                  <a:lnTo>
                    <a:pt x="71624" y="789385"/>
                  </a:lnTo>
                  <a:lnTo>
                    <a:pt x="50510" y="749493"/>
                  </a:lnTo>
                  <a:lnTo>
                    <a:pt x="32820" y="707658"/>
                  </a:lnTo>
                  <a:lnTo>
                    <a:pt x="18739" y="664067"/>
                  </a:lnTo>
                  <a:lnTo>
                    <a:pt x="8452" y="618905"/>
                  </a:lnTo>
                  <a:lnTo>
                    <a:pt x="2143" y="572356"/>
                  </a:lnTo>
                  <a:lnTo>
                    <a:pt x="0" y="524606"/>
                  </a:lnTo>
                  <a:lnTo>
                    <a:pt x="2143" y="476856"/>
                  </a:lnTo>
                  <a:lnTo>
                    <a:pt x="8452" y="430308"/>
                  </a:lnTo>
                  <a:lnTo>
                    <a:pt x="18739" y="385145"/>
                  </a:lnTo>
                  <a:lnTo>
                    <a:pt x="32820" y="341554"/>
                  </a:lnTo>
                  <a:lnTo>
                    <a:pt x="50510" y="299720"/>
                  </a:lnTo>
                  <a:lnTo>
                    <a:pt x="71624" y="259827"/>
                  </a:lnTo>
                  <a:lnTo>
                    <a:pt x="95976" y="222062"/>
                  </a:lnTo>
                  <a:lnTo>
                    <a:pt x="123381" y="186609"/>
                  </a:lnTo>
                  <a:lnTo>
                    <a:pt x="153653" y="153653"/>
                  </a:lnTo>
                  <a:lnTo>
                    <a:pt x="186609" y="123381"/>
                  </a:lnTo>
                  <a:lnTo>
                    <a:pt x="222062" y="95976"/>
                  </a:lnTo>
                  <a:lnTo>
                    <a:pt x="259827" y="71624"/>
                  </a:lnTo>
                  <a:lnTo>
                    <a:pt x="299720" y="50510"/>
                  </a:lnTo>
                  <a:lnTo>
                    <a:pt x="341554" y="32820"/>
                  </a:lnTo>
                  <a:lnTo>
                    <a:pt x="385145" y="18739"/>
                  </a:lnTo>
                  <a:lnTo>
                    <a:pt x="430308" y="8452"/>
                  </a:lnTo>
                  <a:lnTo>
                    <a:pt x="476856" y="2143"/>
                  </a:lnTo>
                  <a:lnTo>
                    <a:pt x="524606" y="0"/>
                  </a:lnTo>
                  <a:lnTo>
                    <a:pt x="572356" y="2143"/>
                  </a:lnTo>
                  <a:lnTo>
                    <a:pt x="618905" y="8452"/>
                  </a:lnTo>
                  <a:lnTo>
                    <a:pt x="664067" y="18739"/>
                  </a:lnTo>
                  <a:lnTo>
                    <a:pt x="707658" y="32820"/>
                  </a:lnTo>
                  <a:lnTo>
                    <a:pt x="749493" y="50510"/>
                  </a:lnTo>
                  <a:lnTo>
                    <a:pt x="789385" y="71624"/>
                  </a:lnTo>
                  <a:lnTo>
                    <a:pt x="827150" y="95976"/>
                  </a:lnTo>
                  <a:lnTo>
                    <a:pt x="862604" y="123381"/>
                  </a:lnTo>
                  <a:lnTo>
                    <a:pt x="895559" y="153653"/>
                  </a:lnTo>
                  <a:lnTo>
                    <a:pt x="925832" y="186609"/>
                  </a:lnTo>
                  <a:lnTo>
                    <a:pt x="953237" y="222062"/>
                  </a:lnTo>
                  <a:lnTo>
                    <a:pt x="977589" y="259827"/>
                  </a:lnTo>
                  <a:lnTo>
                    <a:pt x="998702" y="299720"/>
                  </a:lnTo>
                  <a:lnTo>
                    <a:pt x="1016392" y="341554"/>
                  </a:lnTo>
                  <a:lnTo>
                    <a:pt x="1030473" y="385145"/>
                  </a:lnTo>
                  <a:lnTo>
                    <a:pt x="1040761" y="430308"/>
                  </a:lnTo>
                  <a:lnTo>
                    <a:pt x="1047069" y="476856"/>
                  </a:lnTo>
                  <a:lnTo>
                    <a:pt x="1049213" y="524606"/>
                  </a:lnTo>
                  <a:lnTo>
                    <a:pt x="1047069" y="572356"/>
                  </a:lnTo>
                  <a:lnTo>
                    <a:pt x="1040761" y="618905"/>
                  </a:lnTo>
                  <a:lnTo>
                    <a:pt x="1030473" y="664067"/>
                  </a:lnTo>
                  <a:lnTo>
                    <a:pt x="1016392" y="707658"/>
                  </a:lnTo>
                  <a:lnTo>
                    <a:pt x="998702" y="749493"/>
                  </a:lnTo>
                  <a:lnTo>
                    <a:pt x="977589" y="789385"/>
                  </a:lnTo>
                  <a:lnTo>
                    <a:pt x="953237" y="827150"/>
                  </a:lnTo>
                  <a:lnTo>
                    <a:pt x="925832" y="862604"/>
                  </a:lnTo>
                  <a:lnTo>
                    <a:pt x="895559" y="895559"/>
                  </a:lnTo>
                  <a:lnTo>
                    <a:pt x="862604" y="925832"/>
                  </a:lnTo>
                  <a:lnTo>
                    <a:pt x="827150" y="953237"/>
                  </a:lnTo>
                  <a:lnTo>
                    <a:pt x="789385" y="977589"/>
                  </a:lnTo>
                  <a:lnTo>
                    <a:pt x="749493" y="998702"/>
                  </a:lnTo>
                  <a:lnTo>
                    <a:pt x="707658" y="1016392"/>
                  </a:lnTo>
                  <a:lnTo>
                    <a:pt x="664067" y="1030473"/>
                  </a:lnTo>
                  <a:lnTo>
                    <a:pt x="618905" y="1040761"/>
                  </a:lnTo>
                  <a:lnTo>
                    <a:pt x="572356" y="1047069"/>
                  </a:lnTo>
                  <a:lnTo>
                    <a:pt x="524606" y="1049213"/>
                  </a:lnTo>
                  <a:close/>
                </a:path>
              </a:pathLst>
            </a:custGeom>
            <a:solidFill>
              <a:srgbClr val="CFF5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869" dirty="0"/>
              <a:t>GIỚI</a:t>
            </a:r>
            <a:r>
              <a:rPr spc="65" dirty="0"/>
              <a:t> </a:t>
            </a:r>
            <a:r>
              <a:rPr spc="-844" dirty="0"/>
              <a:t>THIỆU</a:t>
            </a:r>
            <a:r>
              <a:rPr spc="65" dirty="0"/>
              <a:t> </a:t>
            </a:r>
            <a:r>
              <a:rPr spc="-760" dirty="0"/>
              <a:t>VỀ</a:t>
            </a:r>
            <a:r>
              <a:rPr spc="70" dirty="0"/>
              <a:t> </a:t>
            </a:r>
            <a:r>
              <a:rPr spc="-890" dirty="0"/>
              <a:t>CHATBOT</a:t>
            </a:r>
            <a:endParaRPr spc="-890" dirty="0"/>
          </a:p>
        </p:txBody>
      </p:sp>
      <p:sp>
        <p:nvSpPr>
          <p:cNvPr id="22" name="object 22"/>
          <p:cNvSpPr txBox="1"/>
          <p:nvPr/>
        </p:nvSpPr>
        <p:spPr>
          <a:xfrm>
            <a:off x="5667608" y="5301971"/>
            <a:ext cx="6952615" cy="2692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13690" marR="306070" algn="ctr">
              <a:lnSpc>
                <a:spcPct val="116000"/>
              </a:lnSpc>
              <a:spcBef>
                <a:spcPts val="90"/>
              </a:spcBef>
            </a:pPr>
            <a:r>
              <a:rPr sz="2150" spc="95" dirty="0">
                <a:latin typeface="Lucida Sans Unicode" panose="020B0602030504020204"/>
                <a:cs typeface="Lucida Sans Unicode" panose="020B0602030504020204"/>
              </a:rPr>
              <a:t>Chatbot</a:t>
            </a:r>
            <a:r>
              <a:rPr sz="2150" spc="-10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95" dirty="0">
                <a:latin typeface="Lucida Sans Unicode" panose="020B0602030504020204"/>
                <a:cs typeface="Lucida Sans Unicode" panose="020B0602030504020204"/>
              </a:rPr>
              <a:t>là</a:t>
            </a:r>
            <a:r>
              <a:rPr sz="2150" spc="-10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110" dirty="0">
                <a:latin typeface="Lucida Sans Unicode" panose="020B0602030504020204"/>
                <a:cs typeface="Lucida Sans Unicode" panose="020B0602030504020204"/>
              </a:rPr>
              <a:t>m</a:t>
            </a:r>
            <a:r>
              <a:rPr sz="2150" spc="110" dirty="0">
                <a:latin typeface="Arial" panose="020B0604020202020204"/>
                <a:cs typeface="Arial" panose="020B0604020202020204"/>
              </a:rPr>
              <a:t>ộ</a:t>
            </a:r>
            <a:r>
              <a:rPr sz="2150" spc="110" dirty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2150" spc="-10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65" dirty="0">
                <a:latin typeface="Lucida Sans Unicode" panose="020B0602030504020204"/>
                <a:cs typeface="Lucida Sans Unicode" panose="020B0602030504020204"/>
              </a:rPr>
              <a:t>ch</a:t>
            </a:r>
            <a:r>
              <a:rPr sz="2150" spc="65" dirty="0">
                <a:latin typeface="Arial" panose="020B0604020202020204"/>
                <a:cs typeface="Arial" panose="020B0604020202020204"/>
              </a:rPr>
              <a:t>ươ</a:t>
            </a:r>
            <a:r>
              <a:rPr sz="2150" spc="65" dirty="0">
                <a:latin typeface="Lucida Sans Unicode" panose="020B0602030504020204"/>
                <a:cs typeface="Lucida Sans Unicode" panose="020B0602030504020204"/>
              </a:rPr>
              <a:t>ng</a:t>
            </a:r>
            <a:r>
              <a:rPr sz="2150" spc="-10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trình</a:t>
            </a:r>
            <a:r>
              <a:rPr sz="2150" spc="-10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55" dirty="0">
                <a:latin typeface="Lucida Sans Unicode" panose="020B0602030504020204"/>
                <a:cs typeface="Lucida Sans Unicode" panose="020B0602030504020204"/>
              </a:rPr>
              <a:t>ph</a:t>
            </a:r>
            <a:r>
              <a:rPr sz="2150" spc="55" dirty="0">
                <a:latin typeface="Arial" panose="020B0604020202020204"/>
                <a:cs typeface="Arial" panose="020B0604020202020204"/>
              </a:rPr>
              <a:t>ầ</a:t>
            </a:r>
            <a:r>
              <a:rPr sz="2150" spc="55" dirty="0"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2150" spc="-10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165" dirty="0">
                <a:latin typeface="Lucida Sans Unicode" panose="020B0602030504020204"/>
                <a:cs typeface="Lucida Sans Unicode" panose="020B0602030504020204"/>
              </a:rPr>
              <a:t>m</a:t>
            </a:r>
            <a:r>
              <a:rPr sz="2150" spc="165" dirty="0">
                <a:latin typeface="Arial" panose="020B0604020202020204"/>
                <a:cs typeface="Arial" panose="020B0604020202020204"/>
              </a:rPr>
              <a:t>ề</a:t>
            </a:r>
            <a:r>
              <a:rPr sz="2150" spc="165" dirty="0">
                <a:latin typeface="Lucida Sans Unicode" panose="020B0602030504020204"/>
                <a:cs typeface="Lucida Sans Unicode" panose="020B0602030504020204"/>
              </a:rPr>
              <a:t>m</a:t>
            </a:r>
            <a:r>
              <a:rPr sz="2150" spc="-10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50" dirty="0">
                <a:latin typeface="Lucida Sans Unicode" panose="020B0602030504020204"/>
                <a:cs typeface="Lucida Sans Unicode" panose="020B0602030504020204"/>
              </a:rPr>
              <a:t>đ</a:t>
            </a:r>
            <a:r>
              <a:rPr sz="2150" spc="50" dirty="0">
                <a:latin typeface="Arial" panose="020B0604020202020204"/>
                <a:cs typeface="Arial" panose="020B0604020202020204"/>
              </a:rPr>
              <a:t>ượ</a:t>
            </a:r>
            <a:r>
              <a:rPr sz="2150" spc="50" dirty="0">
                <a:latin typeface="Lucida Sans Unicode" panose="020B0602030504020204"/>
                <a:cs typeface="Lucida Sans Unicode" panose="020B0602030504020204"/>
              </a:rPr>
              <a:t>c 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thi</a:t>
            </a:r>
            <a:r>
              <a:rPr sz="2150" dirty="0">
                <a:latin typeface="Arial" panose="020B0604020202020204"/>
                <a:cs typeface="Arial" panose="020B0604020202020204"/>
              </a:rPr>
              <a:t>ế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2150" spc="-11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k</a:t>
            </a:r>
            <a:r>
              <a:rPr sz="2150" dirty="0">
                <a:latin typeface="Arial" panose="020B0604020202020204"/>
                <a:cs typeface="Arial" panose="020B0604020202020204"/>
              </a:rPr>
              <a:t>ế</a:t>
            </a:r>
            <a:r>
              <a:rPr sz="215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150" spc="70" dirty="0">
                <a:latin typeface="Lucida Sans Unicode" panose="020B0602030504020204"/>
                <a:cs typeface="Lucida Sans Unicode" panose="020B0602030504020204"/>
              </a:rPr>
              <a:t>đ</a:t>
            </a:r>
            <a:r>
              <a:rPr sz="2150" spc="70" dirty="0">
                <a:latin typeface="Arial" panose="020B0604020202020204"/>
                <a:cs typeface="Arial" panose="020B0604020202020204"/>
              </a:rPr>
              <a:t>ể</a:t>
            </a:r>
            <a:r>
              <a:rPr sz="215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150" spc="150" dirty="0">
                <a:latin typeface="Lucida Sans Unicode" panose="020B0602030504020204"/>
                <a:cs typeface="Lucida Sans Unicode" panose="020B0602030504020204"/>
              </a:rPr>
              <a:t>mô</a:t>
            </a:r>
            <a:r>
              <a:rPr sz="2150" spc="-11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90" dirty="0">
                <a:latin typeface="Lucida Sans Unicode" panose="020B0602030504020204"/>
                <a:cs typeface="Lucida Sans Unicode" panose="020B0602030504020204"/>
              </a:rPr>
              <a:t>ph</a:t>
            </a:r>
            <a:r>
              <a:rPr sz="2150" spc="90" dirty="0">
                <a:latin typeface="Arial" panose="020B0604020202020204"/>
                <a:cs typeface="Arial" panose="020B0604020202020204"/>
              </a:rPr>
              <a:t>ỏ</a:t>
            </a:r>
            <a:r>
              <a:rPr sz="2150" spc="90" dirty="0">
                <a:latin typeface="Lucida Sans Unicode" panose="020B0602030504020204"/>
                <a:cs typeface="Lucida Sans Unicode" panose="020B0602030504020204"/>
              </a:rPr>
              <a:t>ng</a:t>
            </a:r>
            <a:r>
              <a:rPr sz="2150" spc="-11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2150" dirty="0">
                <a:latin typeface="Arial" panose="020B0604020202020204"/>
                <a:cs typeface="Arial" panose="020B0604020202020204"/>
              </a:rPr>
              <a:t>ộ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2150" spc="-11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tho</a:t>
            </a:r>
            <a:r>
              <a:rPr sz="2150" dirty="0">
                <a:latin typeface="Arial" panose="020B0604020202020204"/>
                <a:cs typeface="Arial" panose="020B0604020202020204"/>
              </a:rPr>
              <a:t>ạ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2150" spc="-10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v</a:t>
            </a:r>
            <a:r>
              <a:rPr sz="2150" dirty="0">
                <a:latin typeface="Arial" panose="020B0604020202020204"/>
                <a:cs typeface="Arial" panose="020B0604020202020204"/>
              </a:rPr>
              <a:t>ớ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2150" spc="-11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105" dirty="0">
                <a:latin typeface="Lucida Sans Unicode" panose="020B0602030504020204"/>
                <a:cs typeface="Lucida Sans Unicode" panose="020B0602030504020204"/>
              </a:rPr>
              <a:t>con</a:t>
            </a:r>
            <a:r>
              <a:rPr sz="2150" spc="-11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-10" dirty="0">
                <a:latin typeface="Lucida Sans Unicode" panose="020B0602030504020204"/>
                <a:cs typeface="Lucida Sans Unicode" panose="020B0602030504020204"/>
              </a:rPr>
              <a:t>ng</a:t>
            </a:r>
            <a:r>
              <a:rPr sz="2150" spc="-10" dirty="0">
                <a:latin typeface="Arial" panose="020B0604020202020204"/>
                <a:cs typeface="Arial" panose="020B0604020202020204"/>
              </a:rPr>
              <a:t>ườ</a:t>
            </a:r>
            <a:r>
              <a:rPr sz="2150" spc="-10" dirty="0">
                <a:latin typeface="Lucida Sans Unicode" panose="020B0602030504020204"/>
                <a:cs typeface="Lucida Sans Unicode" panose="020B0602030504020204"/>
              </a:rPr>
              <a:t>i </a:t>
            </a:r>
            <a:r>
              <a:rPr sz="2150" spc="55" dirty="0">
                <a:latin typeface="Lucida Sans Unicode" panose="020B0602030504020204"/>
                <a:cs typeface="Lucida Sans Unicode" panose="020B0602030504020204"/>
              </a:rPr>
              <a:t>thông</a:t>
            </a:r>
            <a:r>
              <a:rPr sz="2150" spc="-8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150" dirty="0">
                <a:latin typeface="Lucida Sans Unicode" panose="020B0602030504020204"/>
                <a:cs typeface="Lucida Sans Unicode" panose="020B0602030504020204"/>
              </a:rPr>
              <a:t>qua</a:t>
            </a:r>
            <a:r>
              <a:rPr sz="2150" spc="-8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tin</a:t>
            </a:r>
            <a:r>
              <a:rPr sz="2150" spc="-8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nh</a:t>
            </a:r>
            <a:r>
              <a:rPr sz="2150" dirty="0">
                <a:latin typeface="Arial" panose="020B0604020202020204"/>
                <a:cs typeface="Arial" panose="020B0604020202020204"/>
              </a:rPr>
              <a:t>ắ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2150" spc="-8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145" dirty="0">
                <a:latin typeface="Lucida Sans Unicode" panose="020B0602030504020204"/>
                <a:cs typeface="Lucida Sans Unicode" panose="020B0602030504020204"/>
              </a:rPr>
              <a:t>văn</a:t>
            </a:r>
            <a:r>
              <a:rPr sz="2150" spc="-8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60" dirty="0">
                <a:latin typeface="Lucida Sans Unicode" panose="020B0602030504020204"/>
                <a:cs typeface="Lucida Sans Unicode" panose="020B0602030504020204"/>
              </a:rPr>
              <a:t>b</a:t>
            </a:r>
            <a:r>
              <a:rPr sz="2150" spc="60" dirty="0">
                <a:latin typeface="Arial" panose="020B0604020202020204"/>
                <a:cs typeface="Arial" panose="020B0604020202020204"/>
              </a:rPr>
              <a:t>ả</a:t>
            </a:r>
            <a:r>
              <a:rPr sz="2150" spc="60" dirty="0"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2150" spc="-8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85" dirty="0">
                <a:latin typeface="Lucida Sans Unicode" panose="020B0602030504020204"/>
                <a:cs typeface="Lucida Sans Unicode" panose="020B0602030504020204"/>
              </a:rPr>
              <a:t>ho</a:t>
            </a:r>
            <a:r>
              <a:rPr sz="2150" spc="85" dirty="0">
                <a:latin typeface="Arial" panose="020B0604020202020204"/>
                <a:cs typeface="Arial" panose="020B0604020202020204"/>
              </a:rPr>
              <a:t>ặ</a:t>
            </a:r>
            <a:r>
              <a:rPr sz="2150" spc="85" dirty="0"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2150" spc="-8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65" dirty="0">
                <a:latin typeface="Lucida Sans Unicode" panose="020B0602030504020204"/>
                <a:cs typeface="Lucida Sans Unicode" panose="020B0602030504020204"/>
              </a:rPr>
              <a:t>gi</a:t>
            </a:r>
            <a:r>
              <a:rPr sz="2150" spc="65" dirty="0">
                <a:latin typeface="Arial" panose="020B0604020202020204"/>
                <a:cs typeface="Arial" panose="020B0604020202020204"/>
              </a:rPr>
              <a:t>ọ</a:t>
            </a:r>
            <a:r>
              <a:rPr sz="2150" spc="65" dirty="0">
                <a:latin typeface="Lucida Sans Unicode" panose="020B0602030504020204"/>
                <a:cs typeface="Lucida Sans Unicode" panose="020B0602030504020204"/>
              </a:rPr>
              <a:t>ng</a:t>
            </a:r>
            <a:r>
              <a:rPr sz="2150" spc="-8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-20" dirty="0">
                <a:latin typeface="Lucida Sans Unicode" panose="020B0602030504020204"/>
                <a:cs typeface="Lucida Sans Unicode" panose="020B0602030504020204"/>
              </a:rPr>
              <a:t>nói.</a:t>
            </a:r>
            <a:endParaRPr sz="2150">
              <a:latin typeface="Lucida Sans Unicode" panose="020B0602030504020204"/>
              <a:cs typeface="Lucida Sans Unicode" panose="020B0602030504020204"/>
            </a:endParaRPr>
          </a:p>
          <a:p>
            <a:pPr marL="12700" marR="5080" algn="ctr">
              <a:lnSpc>
                <a:spcPct val="116000"/>
              </a:lnSpc>
            </a:pPr>
            <a:r>
              <a:rPr sz="2150" spc="95" dirty="0">
                <a:latin typeface="Lucida Sans Unicode" panose="020B0602030504020204"/>
                <a:cs typeface="Lucida Sans Unicode" panose="020B0602030504020204"/>
              </a:rPr>
              <a:t>Chatbot</a:t>
            </a:r>
            <a:r>
              <a:rPr sz="2150" spc="-2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140" dirty="0">
                <a:latin typeface="Lucida Sans Unicode" panose="020B0602030504020204"/>
                <a:cs typeface="Lucida Sans Unicode" panose="020B0602030504020204"/>
              </a:rPr>
              <a:t>có</a:t>
            </a:r>
            <a:r>
              <a:rPr sz="2150" spc="-2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th</a:t>
            </a:r>
            <a:r>
              <a:rPr sz="2150" dirty="0">
                <a:latin typeface="Arial" panose="020B0604020202020204"/>
                <a:cs typeface="Arial" panose="020B0604020202020204"/>
              </a:rPr>
              <a:t>ể</a:t>
            </a:r>
            <a:r>
              <a:rPr sz="2150" spc="70" dirty="0">
                <a:latin typeface="Arial" panose="020B0604020202020204"/>
                <a:cs typeface="Arial" panose="020B0604020202020204"/>
              </a:rPr>
              <a:t> 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ho</a:t>
            </a:r>
            <a:r>
              <a:rPr sz="2150" dirty="0">
                <a:latin typeface="Arial" panose="020B0604020202020204"/>
                <a:cs typeface="Arial" panose="020B0604020202020204"/>
              </a:rPr>
              <a:t>ạ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2150" spc="-2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100" dirty="0">
                <a:latin typeface="Lucida Sans Unicode" panose="020B0602030504020204"/>
                <a:cs typeface="Lucida Sans Unicode" panose="020B0602030504020204"/>
              </a:rPr>
              <a:t>đ</a:t>
            </a:r>
            <a:r>
              <a:rPr sz="2150" spc="100" dirty="0">
                <a:latin typeface="Arial" panose="020B0604020202020204"/>
                <a:cs typeface="Arial" panose="020B0604020202020204"/>
              </a:rPr>
              <a:t>ộ</a:t>
            </a:r>
            <a:r>
              <a:rPr sz="2150" spc="100" dirty="0">
                <a:latin typeface="Lucida Sans Unicode" panose="020B0602030504020204"/>
                <a:cs typeface="Lucida Sans Unicode" panose="020B0602030504020204"/>
              </a:rPr>
              <a:t>ng</a:t>
            </a:r>
            <a:r>
              <a:rPr sz="2150" spc="-2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trên</a:t>
            </a:r>
            <a:r>
              <a:rPr sz="2150" spc="-2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nhi</a:t>
            </a:r>
            <a:r>
              <a:rPr sz="2150" dirty="0">
                <a:latin typeface="Arial" panose="020B0604020202020204"/>
                <a:cs typeface="Arial" panose="020B0604020202020204"/>
              </a:rPr>
              <a:t>ề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2150" spc="-2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2150" dirty="0">
                <a:latin typeface="Arial" panose="020B0604020202020204"/>
                <a:cs typeface="Arial" panose="020B0604020202020204"/>
              </a:rPr>
              <a:t>ề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2150" spc="-2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2150" dirty="0">
                <a:latin typeface="Arial" panose="020B0604020202020204"/>
                <a:cs typeface="Arial" panose="020B0604020202020204"/>
              </a:rPr>
              <a:t>ả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ng</a:t>
            </a:r>
            <a:r>
              <a:rPr sz="2150" spc="-2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-25" dirty="0">
                <a:latin typeface="Lucida Sans Unicode" panose="020B0602030504020204"/>
                <a:cs typeface="Lucida Sans Unicode" panose="020B0602030504020204"/>
              </a:rPr>
              <a:t>nh</a:t>
            </a:r>
            <a:r>
              <a:rPr sz="2150" spc="-25" dirty="0">
                <a:latin typeface="Arial" panose="020B0604020202020204"/>
                <a:cs typeface="Arial" panose="020B0604020202020204"/>
              </a:rPr>
              <a:t>ư 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website,</a:t>
            </a:r>
            <a:r>
              <a:rPr sz="2150" spc="-3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65" dirty="0">
                <a:latin typeface="Arial" panose="020B0604020202020204"/>
                <a:cs typeface="Arial" panose="020B0604020202020204"/>
              </a:rPr>
              <a:t>ứ</a:t>
            </a:r>
            <a:r>
              <a:rPr sz="2150" spc="65" dirty="0">
                <a:latin typeface="Lucida Sans Unicode" panose="020B0602030504020204"/>
                <a:cs typeface="Lucida Sans Unicode" panose="020B0602030504020204"/>
              </a:rPr>
              <a:t>ng</a:t>
            </a:r>
            <a:r>
              <a:rPr sz="2150" spc="-3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105" dirty="0"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2150" spc="105" dirty="0">
                <a:latin typeface="Arial" panose="020B0604020202020204"/>
                <a:cs typeface="Arial" panose="020B0604020202020204"/>
              </a:rPr>
              <a:t>ụ</a:t>
            </a:r>
            <a:r>
              <a:rPr sz="2150" spc="105" dirty="0">
                <a:latin typeface="Lucida Sans Unicode" panose="020B0602030504020204"/>
                <a:cs typeface="Lucida Sans Unicode" panose="020B0602030504020204"/>
              </a:rPr>
              <a:t>ng</a:t>
            </a:r>
            <a:r>
              <a:rPr sz="2150" spc="-3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di</a:t>
            </a:r>
            <a:r>
              <a:rPr sz="2150" spc="-3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đ</a:t>
            </a:r>
            <a:r>
              <a:rPr sz="2150" dirty="0">
                <a:latin typeface="Arial" panose="020B0604020202020204"/>
                <a:cs typeface="Arial" panose="020B0604020202020204"/>
              </a:rPr>
              <a:t>ộ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ng,</a:t>
            </a:r>
            <a:r>
              <a:rPr sz="2150" spc="-3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105" dirty="0">
                <a:latin typeface="Lucida Sans Unicode" panose="020B0602030504020204"/>
                <a:cs typeface="Lucida Sans Unicode" panose="020B0602030504020204"/>
              </a:rPr>
              <a:t>m</a:t>
            </a:r>
            <a:r>
              <a:rPr sz="2150" spc="105" dirty="0">
                <a:latin typeface="Arial" panose="020B0604020202020204"/>
                <a:cs typeface="Arial" panose="020B0604020202020204"/>
              </a:rPr>
              <a:t>ạ</a:t>
            </a:r>
            <a:r>
              <a:rPr sz="2150" spc="105" dirty="0">
                <a:latin typeface="Lucida Sans Unicode" panose="020B0602030504020204"/>
                <a:cs typeface="Lucida Sans Unicode" panose="020B0602030504020204"/>
              </a:rPr>
              <a:t>ng</a:t>
            </a:r>
            <a:r>
              <a:rPr sz="2150" spc="-3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xã</a:t>
            </a:r>
            <a:r>
              <a:rPr sz="2150" spc="-3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-25" dirty="0"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2150" spc="-25" dirty="0">
                <a:latin typeface="Arial" panose="020B0604020202020204"/>
                <a:cs typeface="Arial" panose="020B0604020202020204"/>
              </a:rPr>
              <a:t>ộ</a:t>
            </a:r>
            <a:r>
              <a:rPr sz="2150" spc="-25" dirty="0">
                <a:latin typeface="Lucida Sans Unicode" panose="020B0602030504020204"/>
                <a:cs typeface="Lucida Sans Unicode" panose="020B0602030504020204"/>
              </a:rPr>
              <a:t>i </a:t>
            </a:r>
            <a:r>
              <a:rPr sz="2150" spc="105" dirty="0">
                <a:latin typeface="Lucida Sans Unicode" panose="020B0602030504020204"/>
                <a:cs typeface="Lucida Sans Unicode" panose="020B0602030504020204"/>
              </a:rPr>
              <a:t>(Facebook</a:t>
            </a:r>
            <a:r>
              <a:rPr sz="2150" spc="-4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Messenger,</a:t>
            </a:r>
            <a:r>
              <a:rPr sz="2150" spc="-4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-20" dirty="0">
                <a:latin typeface="Lucida Sans Unicode" panose="020B0602030504020204"/>
                <a:cs typeface="Lucida Sans Unicode" panose="020B0602030504020204"/>
              </a:rPr>
              <a:t>Zalo,</a:t>
            </a:r>
            <a:r>
              <a:rPr sz="2150" spc="-4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60" dirty="0">
                <a:latin typeface="Lucida Sans Unicode" panose="020B0602030504020204"/>
                <a:cs typeface="Lucida Sans Unicode" panose="020B0602030504020204"/>
              </a:rPr>
              <a:t>Telegram),</a:t>
            </a:r>
            <a:r>
              <a:rPr sz="2150" spc="-4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-10" dirty="0">
                <a:latin typeface="Lucida Sans Unicode" panose="020B0602030504020204"/>
                <a:cs typeface="Lucida Sans Unicode" panose="020B0602030504020204"/>
              </a:rPr>
              <a:t>tr</a:t>
            </a:r>
            <a:r>
              <a:rPr sz="2150" spc="-10" dirty="0">
                <a:latin typeface="Arial" panose="020B0604020202020204"/>
                <a:cs typeface="Arial" panose="020B0604020202020204"/>
              </a:rPr>
              <a:t>ợ</a:t>
            </a:r>
            <a:r>
              <a:rPr sz="2150" spc="45" dirty="0">
                <a:latin typeface="Arial" panose="020B0604020202020204"/>
                <a:cs typeface="Arial" panose="020B0604020202020204"/>
              </a:rPr>
              <a:t> 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lý</a:t>
            </a:r>
            <a:r>
              <a:rPr sz="2150" spc="-4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-25" dirty="0">
                <a:latin typeface="Arial" panose="020B0604020202020204"/>
                <a:cs typeface="Arial" panose="020B0604020202020204"/>
              </a:rPr>
              <a:t>ả</a:t>
            </a:r>
            <a:r>
              <a:rPr sz="2150" spc="-25" dirty="0">
                <a:latin typeface="Lucida Sans Unicode" panose="020B0602030504020204"/>
                <a:cs typeface="Lucida Sans Unicode" panose="020B0602030504020204"/>
              </a:rPr>
              <a:t>o </a:t>
            </a:r>
            <a:r>
              <a:rPr sz="2150" spc="105" dirty="0">
                <a:latin typeface="Lucida Sans Unicode" panose="020B0602030504020204"/>
                <a:cs typeface="Lucida Sans Unicode" panose="020B0602030504020204"/>
              </a:rPr>
              <a:t>(Google</a:t>
            </a:r>
            <a:r>
              <a:rPr sz="2150" spc="-8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Assistant,</a:t>
            </a:r>
            <a:r>
              <a:rPr sz="2150" spc="-80" dirty="0">
                <a:latin typeface="Lucida Sans Unicode" panose="020B0602030504020204"/>
                <a:cs typeface="Lucida Sans Unicode" panose="020B0602030504020204"/>
              </a:rPr>
              <a:t> Siri, </a:t>
            </a:r>
            <a:r>
              <a:rPr sz="2150" spc="-10" dirty="0">
                <a:latin typeface="Lucida Sans Unicode" panose="020B0602030504020204"/>
                <a:cs typeface="Lucida Sans Unicode" panose="020B0602030504020204"/>
              </a:rPr>
              <a:t>Alexa),...</a:t>
            </a:r>
            <a:endParaRPr sz="2150">
              <a:latin typeface="Lucida Sans Unicode" panose="020B0602030504020204"/>
              <a:cs typeface="Lucida Sans Unicode" panose="020B06020305040202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4673895" y="2244661"/>
            <a:ext cx="2943860" cy="7232650"/>
            <a:chOff x="14673895" y="2244661"/>
            <a:chExt cx="2943860" cy="7232650"/>
          </a:xfrm>
        </p:grpSpPr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673895" y="2244661"/>
              <a:ext cx="2943249" cy="411489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85343" y="5391667"/>
              <a:ext cx="1200149" cy="151445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7039870" y="9038881"/>
              <a:ext cx="438784" cy="438150"/>
            </a:xfrm>
            <a:custGeom>
              <a:avLst/>
              <a:gdLst/>
              <a:ahLst/>
              <a:cxnLst/>
              <a:rect l="l" t="t" r="r" b="b"/>
              <a:pathLst>
                <a:path w="438784" h="438150">
                  <a:moveTo>
                    <a:pt x="329057" y="219379"/>
                  </a:moveTo>
                  <a:lnTo>
                    <a:pt x="219367" y="109689"/>
                  </a:lnTo>
                  <a:lnTo>
                    <a:pt x="109689" y="109689"/>
                  </a:lnTo>
                  <a:lnTo>
                    <a:pt x="182803" y="182816"/>
                  </a:lnTo>
                  <a:lnTo>
                    <a:pt x="0" y="182816"/>
                  </a:lnTo>
                  <a:lnTo>
                    <a:pt x="0" y="255943"/>
                  </a:lnTo>
                  <a:lnTo>
                    <a:pt x="182803" y="255943"/>
                  </a:lnTo>
                  <a:lnTo>
                    <a:pt x="109689" y="329069"/>
                  </a:lnTo>
                  <a:lnTo>
                    <a:pt x="219367" y="329069"/>
                  </a:lnTo>
                  <a:lnTo>
                    <a:pt x="329057" y="219379"/>
                  </a:lnTo>
                  <a:close/>
                </a:path>
                <a:path w="438784" h="438150">
                  <a:moveTo>
                    <a:pt x="438746" y="0"/>
                  </a:moveTo>
                  <a:lnTo>
                    <a:pt x="110134" y="0"/>
                  </a:lnTo>
                  <a:lnTo>
                    <a:pt x="110134" y="73660"/>
                  </a:lnTo>
                  <a:lnTo>
                    <a:pt x="365620" y="73660"/>
                  </a:lnTo>
                  <a:lnTo>
                    <a:pt x="365620" y="365760"/>
                  </a:lnTo>
                  <a:lnTo>
                    <a:pt x="109689" y="365760"/>
                  </a:lnTo>
                  <a:lnTo>
                    <a:pt x="109689" y="438150"/>
                  </a:lnTo>
                  <a:lnTo>
                    <a:pt x="438746" y="438150"/>
                  </a:lnTo>
                  <a:lnTo>
                    <a:pt x="438746" y="365760"/>
                  </a:lnTo>
                  <a:lnTo>
                    <a:pt x="438746" y="73660"/>
                  </a:lnTo>
                  <a:lnTo>
                    <a:pt x="438746" y="0"/>
                  </a:lnTo>
                  <a:close/>
                </a:path>
              </a:pathLst>
            </a:custGeom>
            <a:solidFill>
              <a:srgbClr val="24096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116625"/>
            <a:ext cx="8957310" cy="8170545"/>
            <a:chOff x="0" y="2116625"/>
            <a:chExt cx="8957310" cy="8170545"/>
          </a:xfrm>
        </p:grpSpPr>
        <p:sp>
          <p:nvSpPr>
            <p:cNvPr id="3" name="object 3"/>
            <p:cNvSpPr/>
            <p:nvPr/>
          </p:nvSpPr>
          <p:spPr>
            <a:xfrm>
              <a:off x="0" y="2116632"/>
              <a:ext cx="7026909" cy="8170545"/>
            </a:xfrm>
            <a:custGeom>
              <a:avLst/>
              <a:gdLst/>
              <a:ahLst/>
              <a:cxnLst/>
              <a:rect l="l" t="t" r="r" b="b"/>
              <a:pathLst>
                <a:path w="7026909" h="8170545">
                  <a:moveTo>
                    <a:pt x="7026669" y="8170367"/>
                  </a:moveTo>
                  <a:lnTo>
                    <a:pt x="7022173" y="8102905"/>
                  </a:lnTo>
                  <a:lnTo>
                    <a:pt x="7018591" y="8054289"/>
                  </a:lnTo>
                  <a:lnTo>
                    <a:pt x="7014743" y="8005699"/>
                  </a:lnTo>
                  <a:lnTo>
                    <a:pt x="7010628" y="7957121"/>
                  </a:lnTo>
                  <a:lnTo>
                    <a:pt x="7006247" y="7908569"/>
                  </a:lnTo>
                  <a:lnTo>
                    <a:pt x="7001599" y="7860030"/>
                  </a:lnTo>
                  <a:lnTo>
                    <a:pt x="6996697" y="7811516"/>
                  </a:lnTo>
                  <a:lnTo>
                    <a:pt x="6991515" y="7763027"/>
                  </a:lnTo>
                  <a:lnTo>
                    <a:pt x="6986079" y="7714564"/>
                  </a:lnTo>
                  <a:lnTo>
                    <a:pt x="6980364" y="7666139"/>
                  </a:lnTo>
                  <a:lnTo>
                    <a:pt x="6974395" y="7617752"/>
                  </a:lnTo>
                  <a:lnTo>
                    <a:pt x="6968160" y="7569390"/>
                  </a:lnTo>
                  <a:lnTo>
                    <a:pt x="6961657" y="7521067"/>
                  </a:lnTo>
                  <a:lnTo>
                    <a:pt x="6954888" y="7472781"/>
                  </a:lnTo>
                  <a:lnTo>
                    <a:pt x="6947852" y="7424521"/>
                  </a:lnTo>
                  <a:lnTo>
                    <a:pt x="6940575" y="7376312"/>
                  </a:lnTo>
                  <a:lnTo>
                    <a:pt x="6933031" y="7328141"/>
                  </a:lnTo>
                  <a:lnTo>
                    <a:pt x="6925221" y="7280021"/>
                  </a:lnTo>
                  <a:lnTo>
                    <a:pt x="6917156" y="7231951"/>
                  </a:lnTo>
                  <a:lnTo>
                    <a:pt x="6908825" y="7183920"/>
                  </a:lnTo>
                  <a:lnTo>
                    <a:pt x="6900227" y="7135927"/>
                  </a:lnTo>
                  <a:lnTo>
                    <a:pt x="6891375" y="7087984"/>
                  </a:lnTo>
                  <a:lnTo>
                    <a:pt x="6882257" y="7040092"/>
                  </a:lnTo>
                  <a:lnTo>
                    <a:pt x="6872872" y="6992239"/>
                  </a:lnTo>
                  <a:lnTo>
                    <a:pt x="6863232" y="6944436"/>
                  </a:lnTo>
                  <a:lnTo>
                    <a:pt x="6853326" y="6896697"/>
                  </a:lnTo>
                  <a:lnTo>
                    <a:pt x="6843179" y="6849021"/>
                  </a:lnTo>
                  <a:lnTo>
                    <a:pt x="6832752" y="6801383"/>
                  </a:lnTo>
                  <a:lnTo>
                    <a:pt x="6822072" y="6753822"/>
                  </a:lnTo>
                  <a:lnTo>
                    <a:pt x="6811137" y="6706311"/>
                  </a:lnTo>
                  <a:lnTo>
                    <a:pt x="6799935" y="6658864"/>
                  </a:lnTo>
                  <a:lnTo>
                    <a:pt x="6788480" y="6611467"/>
                  </a:lnTo>
                  <a:lnTo>
                    <a:pt x="6776758" y="6564135"/>
                  </a:lnTo>
                  <a:lnTo>
                    <a:pt x="6764769" y="6516865"/>
                  </a:lnTo>
                  <a:lnTo>
                    <a:pt x="6752526" y="6469672"/>
                  </a:lnTo>
                  <a:lnTo>
                    <a:pt x="6740030" y="6422542"/>
                  </a:lnTo>
                  <a:lnTo>
                    <a:pt x="6727279" y="6375489"/>
                  </a:lnTo>
                  <a:lnTo>
                    <a:pt x="6714274" y="6328499"/>
                  </a:lnTo>
                  <a:lnTo>
                    <a:pt x="6701015" y="6281585"/>
                  </a:lnTo>
                  <a:lnTo>
                    <a:pt x="6687502" y="6234735"/>
                  </a:lnTo>
                  <a:lnTo>
                    <a:pt x="6673723" y="6187973"/>
                  </a:lnTo>
                  <a:lnTo>
                    <a:pt x="6659702" y="6141263"/>
                  </a:lnTo>
                  <a:lnTo>
                    <a:pt x="6645427" y="6094641"/>
                  </a:lnTo>
                  <a:lnTo>
                    <a:pt x="6630898" y="6048095"/>
                  </a:lnTo>
                  <a:lnTo>
                    <a:pt x="6616116" y="6001639"/>
                  </a:lnTo>
                  <a:lnTo>
                    <a:pt x="6601066" y="5955271"/>
                  </a:lnTo>
                  <a:lnTo>
                    <a:pt x="6585775" y="5908980"/>
                  </a:lnTo>
                  <a:lnTo>
                    <a:pt x="6570231" y="5862764"/>
                  </a:lnTo>
                  <a:lnTo>
                    <a:pt x="6554444" y="5816651"/>
                  </a:lnTo>
                  <a:lnTo>
                    <a:pt x="6538392" y="5770600"/>
                  </a:lnTo>
                  <a:lnTo>
                    <a:pt x="6522110" y="5724639"/>
                  </a:lnTo>
                  <a:lnTo>
                    <a:pt x="6505537" y="5678779"/>
                  </a:lnTo>
                  <a:lnTo>
                    <a:pt x="6488735" y="5633009"/>
                  </a:lnTo>
                  <a:lnTo>
                    <a:pt x="6471679" y="5587327"/>
                  </a:lnTo>
                  <a:lnTo>
                    <a:pt x="6454381" y="5541746"/>
                  </a:lnTo>
                  <a:lnTo>
                    <a:pt x="6436830" y="5496268"/>
                  </a:lnTo>
                  <a:lnTo>
                    <a:pt x="6419037" y="5450878"/>
                  </a:lnTo>
                  <a:lnTo>
                    <a:pt x="6400990" y="5405590"/>
                  </a:lnTo>
                  <a:lnTo>
                    <a:pt x="6382702" y="5360390"/>
                  </a:lnTo>
                  <a:lnTo>
                    <a:pt x="6364173" y="5315280"/>
                  </a:lnTo>
                  <a:lnTo>
                    <a:pt x="6345390" y="5270284"/>
                  </a:lnTo>
                  <a:lnTo>
                    <a:pt x="6326365" y="5225389"/>
                  </a:lnTo>
                  <a:lnTo>
                    <a:pt x="6307086" y="5180596"/>
                  </a:lnTo>
                  <a:lnTo>
                    <a:pt x="6287579" y="5135931"/>
                  </a:lnTo>
                  <a:lnTo>
                    <a:pt x="6267818" y="5091354"/>
                  </a:lnTo>
                  <a:lnTo>
                    <a:pt x="6247816" y="5046891"/>
                  </a:lnTo>
                  <a:lnTo>
                    <a:pt x="6227559" y="5002542"/>
                  </a:lnTo>
                  <a:lnTo>
                    <a:pt x="6207074" y="4958296"/>
                  </a:lnTo>
                  <a:lnTo>
                    <a:pt x="6186348" y="4914163"/>
                  </a:lnTo>
                  <a:lnTo>
                    <a:pt x="6165380" y="4870132"/>
                  </a:lnTo>
                  <a:lnTo>
                    <a:pt x="6144171" y="4826228"/>
                  </a:lnTo>
                  <a:lnTo>
                    <a:pt x="6122733" y="4782439"/>
                  </a:lnTo>
                  <a:lnTo>
                    <a:pt x="6101054" y="4738776"/>
                  </a:lnTo>
                  <a:lnTo>
                    <a:pt x="6079134" y="4695228"/>
                  </a:lnTo>
                  <a:lnTo>
                    <a:pt x="6056973" y="4651807"/>
                  </a:lnTo>
                  <a:lnTo>
                    <a:pt x="6034583" y="4608500"/>
                  </a:lnTo>
                  <a:lnTo>
                    <a:pt x="6011951" y="4565307"/>
                  </a:lnTo>
                  <a:lnTo>
                    <a:pt x="5989066" y="4522241"/>
                  </a:lnTo>
                  <a:lnTo>
                    <a:pt x="5965977" y="4479302"/>
                  </a:lnTo>
                  <a:lnTo>
                    <a:pt x="5942660" y="4436491"/>
                  </a:lnTo>
                  <a:lnTo>
                    <a:pt x="5919101" y="4393806"/>
                  </a:lnTo>
                  <a:lnTo>
                    <a:pt x="5895302" y="4351261"/>
                  </a:lnTo>
                  <a:lnTo>
                    <a:pt x="5871273" y="4308843"/>
                  </a:lnTo>
                  <a:lnTo>
                    <a:pt x="5847004" y="4266552"/>
                  </a:lnTo>
                  <a:lnTo>
                    <a:pt x="5822505" y="4224401"/>
                  </a:lnTo>
                  <a:lnTo>
                    <a:pt x="5797766" y="4182376"/>
                  </a:lnTo>
                  <a:lnTo>
                    <a:pt x="5772797" y="4140479"/>
                  </a:lnTo>
                  <a:lnTo>
                    <a:pt x="5747613" y="4098721"/>
                  </a:lnTo>
                  <a:lnTo>
                    <a:pt x="5722213" y="4057116"/>
                  </a:lnTo>
                  <a:lnTo>
                    <a:pt x="5696585" y="4015638"/>
                  </a:lnTo>
                  <a:lnTo>
                    <a:pt x="5670740" y="3974312"/>
                  </a:lnTo>
                  <a:lnTo>
                    <a:pt x="5644667" y="3933113"/>
                  </a:lnTo>
                  <a:lnTo>
                    <a:pt x="5618365" y="3892067"/>
                  </a:lnTo>
                  <a:lnTo>
                    <a:pt x="5591835" y="3851173"/>
                  </a:lnTo>
                  <a:lnTo>
                    <a:pt x="5565089" y="3810406"/>
                  </a:lnTo>
                  <a:lnTo>
                    <a:pt x="5538114" y="3769791"/>
                  </a:lnTo>
                  <a:lnTo>
                    <a:pt x="5510898" y="3729317"/>
                  </a:lnTo>
                  <a:lnTo>
                    <a:pt x="5483466" y="3689007"/>
                  </a:lnTo>
                  <a:lnTo>
                    <a:pt x="5455818" y="3648837"/>
                  </a:lnTo>
                  <a:lnTo>
                    <a:pt x="5427954" y="3608819"/>
                  </a:lnTo>
                  <a:lnTo>
                    <a:pt x="5399887" y="3568966"/>
                  </a:lnTo>
                  <a:lnTo>
                    <a:pt x="5371604" y="3529266"/>
                  </a:lnTo>
                  <a:lnTo>
                    <a:pt x="5343106" y="3489706"/>
                  </a:lnTo>
                  <a:lnTo>
                    <a:pt x="5314391" y="3450310"/>
                  </a:lnTo>
                  <a:lnTo>
                    <a:pt x="5285460" y="3411067"/>
                  </a:lnTo>
                  <a:lnTo>
                    <a:pt x="5256301" y="3371977"/>
                  </a:lnTo>
                  <a:lnTo>
                    <a:pt x="5226926" y="3333051"/>
                  </a:lnTo>
                  <a:lnTo>
                    <a:pt x="5197348" y="3294291"/>
                  </a:lnTo>
                  <a:lnTo>
                    <a:pt x="5167566" y="3255695"/>
                  </a:lnTo>
                  <a:lnTo>
                    <a:pt x="5137569" y="3217253"/>
                  </a:lnTo>
                  <a:lnTo>
                    <a:pt x="5107368" y="3178987"/>
                  </a:lnTo>
                  <a:lnTo>
                    <a:pt x="5076952" y="3140887"/>
                  </a:lnTo>
                  <a:lnTo>
                    <a:pt x="5046332" y="3102940"/>
                  </a:lnTo>
                  <a:lnTo>
                    <a:pt x="5015509" y="3065170"/>
                  </a:lnTo>
                  <a:lnTo>
                    <a:pt x="4984470" y="3027553"/>
                  </a:lnTo>
                  <a:lnTo>
                    <a:pt x="4953241" y="2990126"/>
                  </a:lnTo>
                  <a:lnTo>
                    <a:pt x="4921796" y="2952851"/>
                  </a:lnTo>
                  <a:lnTo>
                    <a:pt x="4890160" y="2915767"/>
                  </a:lnTo>
                  <a:lnTo>
                    <a:pt x="4858309" y="2878848"/>
                  </a:lnTo>
                  <a:lnTo>
                    <a:pt x="4826266" y="2842107"/>
                  </a:lnTo>
                  <a:lnTo>
                    <a:pt x="4794021" y="2805544"/>
                  </a:lnTo>
                  <a:lnTo>
                    <a:pt x="4761573" y="2769146"/>
                  </a:lnTo>
                  <a:lnTo>
                    <a:pt x="4728908" y="2732925"/>
                  </a:lnTo>
                  <a:lnTo>
                    <a:pt x="4696066" y="2696883"/>
                  </a:lnTo>
                  <a:lnTo>
                    <a:pt x="4663021" y="2661031"/>
                  </a:lnTo>
                  <a:lnTo>
                    <a:pt x="4629785" y="2625356"/>
                  </a:lnTo>
                  <a:lnTo>
                    <a:pt x="4596358" y="2589860"/>
                  </a:lnTo>
                  <a:lnTo>
                    <a:pt x="4562741" y="2554554"/>
                  </a:lnTo>
                  <a:lnTo>
                    <a:pt x="4528934" y="2519426"/>
                  </a:lnTo>
                  <a:lnTo>
                    <a:pt x="4494923" y="2484488"/>
                  </a:lnTo>
                  <a:lnTo>
                    <a:pt x="4460735" y="2449728"/>
                  </a:lnTo>
                  <a:lnTo>
                    <a:pt x="4426356" y="2415159"/>
                  </a:lnTo>
                  <a:lnTo>
                    <a:pt x="4391787" y="2380767"/>
                  </a:lnTo>
                  <a:lnTo>
                    <a:pt x="4357027" y="2346579"/>
                  </a:lnTo>
                  <a:lnTo>
                    <a:pt x="4322089" y="2312568"/>
                  </a:lnTo>
                  <a:lnTo>
                    <a:pt x="4286974" y="2278761"/>
                  </a:lnTo>
                  <a:lnTo>
                    <a:pt x="4251668" y="2245144"/>
                  </a:lnTo>
                  <a:lnTo>
                    <a:pt x="4216171" y="2211717"/>
                  </a:lnTo>
                  <a:lnTo>
                    <a:pt x="4180484" y="2178494"/>
                  </a:lnTo>
                  <a:lnTo>
                    <a:pt x="4144619" y="2145449"/>
                  </a:lnTo>
                  <a:lnTo>
                    <a:pt x="4108564" y="2112607"/>
                  </a:lnTo>
                  <a:lnTo>
                    <a:pt x="4035958" y="2047506"/>
                  </a:lnTo>
                  <a:lnTo>
                    <a:pt x="3962654" y="1983219"/>
                  </a:lnTo>
                  <a:lnTo>
                    <a:pt x="3888663" y="1919732"/>
                  </a:lnTo>
                  <a:lnTo>
                    <a:pt x="3813962" y="1857057"/>
                  </a:lnTo>
                  <a:lnTo>
                    <a:pt x="3738575" y="1795183"/>
                  </a:lnTo>
                  <a:lnTo>
                    <a:pt x="3662527" y="1734146"/>
                  </a:lnTo>
                  <a:lnTo>
                    <a:pt x="3585819" y="1673948"/>
                  </a:lnTo>
                  <a:lnTo>
                    <a:pt x="3508464" y="1614601"/>
                  </a:lnTo>
                  <a:lnTo>
                    <a:pt x="3430460" y="1556080"/>
                  </a:lnTo>
                  <a:lnTo>
                    <a:pt x="3351822" y="1498409"/>
                  </a:lnTo>
                  <a:lnTo>
                    <a:pt x="3272574" y="1441615"/>
                  </a:lnTo>
                  <a:lnTo>
                    <a:pt x="3192691" y="1385684"/>
                  </a:lnTo>
                  <a:lnTo>
                    <a:pt x="3112185" y="1330629"/>
                  </a:lnTo>
                  <a:lnTo>
                    <a:pt x="3031083" y="1276451"/>
                  </a:lnTo>
                  <a:lnTo>
                    <a:pt x="2949422" y="1223162"/>
                  </a:lnTo>
                  <a:lnTo>
                    <a:pt x="2867202" y="1170774"/>
                  </a:lnTo>
                  <a:lnTo>
                    <a:pt x="2784398" y="1119289"/>
                  </a:lnTo>
                  <a:lnTo>
                    <a:pt x="2701036" y="1068692"/>
                  </a:lnTo>
                  <a:lnTo>
                    <a:pt x="2617127" y="1019009"/>
                  </a:lnTo>
                  <a:lnTo>
                    <a:pt x="2532684" y="970254"/>
                  </a:lnTo>
                  <a:lnTo>
                    <a:pt x="2447721" y="922426"/>
                  </a:lnTo>
                  <a:lnTo>
                    <a:pt x="2362225" y="875525"/>
                  </a:lnTo>
                  <a:lnTo>
                    <a:pt x="2276221" y="829551"/>
                  </a:lnTo>
                  <a:lnTo>
                    <a:pt x="2189721" y="784529"/>
                  </a:lnTo>
                  <a:lnTo>
                    <a:pt x="2102739" y="740460"/>
                  </a:lnTo>
                  <a:lnTo>
                    <a:pt x="2015274" y="697331"/>
                  </a:lnTo>
                  <a:lnTo>
                    <a:pt x="1883206" y="634428"/>
                  </a:lnTo>
                  <a:lnTo>
                    <a:pt x="1794611" y="593699"/>
                  </a:lnTo>
                  <a:lnTo>
                    <a:pt x="1660893" y="534428"/>
                  </a:lnTo>
                  <a:lnTo>
                    <a:pt x="1526209" y="477354"/>
                  </a:lnTo>
                  <a:lnTo>
                    <a:pt x="1390624" y="422478"/>
                  </a:lnTo>
                  <a:lnTo>
                    <a:pt x="1254188" y="369836"/>
                  </a:lnTo>
                  <a:lnTo>
                    <a:pt x="1116876" y="319443"/>
                  </a:lnTo>
                  <a:lnTo>
                    <a:pt x="978750" y="271284"/>
                  </a:lnTo>
                  <a:lnTo>
                    <a:pt x="839876" y="225412"/>
                  </a:lnTo>
                  <a:lnTo>
                    <a:pt x="700227" y="181813"/>
                  </a:lnTo>
                  <a:lnTo>
                    <a:pt x="559930" y="140487"/>
                  </a:lnTo>
                  <a:lnTo>
                    <a:pt x="418985" y="101485"/>
                  </a:lnTo>
                  <a:lnTo>
                    <a:pt x="277368" y="64782"/>
                  </a:lnTo>
                  <a:lnTo>
                    <a:pt x="135204" y="30403"/>
                  </a:lnTo>
                  <a:lnTo>
                    <a:pt x="0" y="0"/>
                  </a:lnTo>
                  <a:lnTo>
                    <a:pt x="0" y="8170367"/>
                  </a:lnTo>
                  <a:lnTo>
                    <a:pt x="7026669" y="8170367"/>
                  </a:lnTo>
                  <a:close/>
                </a:path>
              </a:pathLst>
            </a:custGeom>
            <a:solidFill>
              <a:srgbClr val="3328B9">
                <a:alpha val="32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5076809"/>
              <a:ext cx="8957035" cy="1962677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9920" y="3496853"/>
            <a:ext cx="7068820" cy="15900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250" spc="-1550" dirty="0"/>
              <a:t>ỨNG</a:t>
            </a:r>
            <a:r>
              <a:rPr sz="10250" spc="85" dirty="0"/>
              <a:t> </a:t>
            </a:r>
            <a:r>
              <a:rPr sz="10250" spc="-1515" dirty="0"/>
              <a:t>DỤNG</a:t>
            </a:r>
            <a:r>
              <a:rPr sz="10250" spc="80" dirty="0"/>
              <a:t> </a:t>
            </a:r>
            <a:r>
              <a:rPr sz="10250" spc="-1140" dirty="0"/>
              <a:t>CỦA</a:t>
            </a:r>
            <a:endParaRPr sz="10250"/>
          </a:p>
        </p:txBody>
      </p:sp>
      <p:grpSp>
        <p:nvGrpSpPr>
          <p:cNvPr id="6" name="object 6"/>
          <p:cNvGrpSpPr/>
          <p:nvPr/>
        </p:nvGrpSpPr>
        <p:grpSpPr>
          <a:xfrm>
            <a:off x="2741895" y="1592658"/>
            <a:ext cx="2410460" cy="7884795"/>
            <a:chOff x="2741895" y="1592658"/>
            <a:chExt cx="2410460" cy="7884795"/>
          </a:xfrm>
        </p:grpSpPr>
        <p:sp>
          <p:nvSpPr>
            <p:cNvPr id="7" name="object 7"/>
            <p:cNvSpPr/>
            <p:nvPr/>
          </p:nvSpPr>
          <p:spPr>
            <a:xfrm>
              <a:off x="3017931" y="7631582"/>
              <a:ext cx="2134870" cy="142875"/>
            </a:xfrm>
            <a:custGeom>
              <a:avLst/>
              <a:gdLst/>
              <a:ahLst/>
              <a:cxnLst/>
              <a:rect l="l" t="t" r="r" b="b"/>
              <a:pathLst>
                <a:path w="2134870" h="142875">
                  <a:moveTo>
                    <a:pt x="0" y="0"/>
                  </a:moveTo>
                  <a:lnTo>
                    <a:pt x="2134304" y="0"/>
                  </a:lnTo>
                  <a:lnTo>
                    <a:pt x="2134304" y="142875"/>
                  </a:lnTo>
                  <a:lnTo>
                    <a:pt x="0" y="142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41895" y="1592658"/>
              <a:ext cx="1042958" cy="104296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136316" y="1871699"/>
              <a:ext cx="480695" cy="485140"/>
            </a:xfrm>
            <a:custGeom>
              <a:avLst/>
              <a:gdLst/>
              <a:ahLst/>
              <a:cxnLst/>
              <a:rect l="l" t="t" r="r" b="b"/>
              <a:pathLst>
                <a:path w="480695" h="485139">
                  <a:moveTo>
                    <a:pt x="333108" y="450748"/>
                  </a:moveTo>
                  <a:lnTo>
                    <a:pt x="291249" y="450748"/>
                  </a:lnTo>
                  <a:lnTo>
                    <a:pt x="291249" y="422808"/>
                  </a:lnTo>
                  <a:lnTo>
                    <a:pt x="242417" y="422808"/>
                  </a:lnTo>
                  <a:lnTo>
                    <a:pt x="242417" y="450748"/>
                  </a:lnTo>
                  <a:lnTo>
                    <a:pt x="200583" y="450748"/>
                  </a:lnTo>
                  <a:lnTo>
                    <a:pt x="200583" y="477418"/>
                  </a:lnTo>
                  <a:lnTo>
                    <a:pt x="333108" y="477418"/>
                  </a:lnTo>
                  <a:lnTo>
                    <a:pt x="333108" y="450748"/>
                  </a:lnTo>
                  <a:close/>
                </a:path>
                <a:path w="480695" h="485139">
                  <a:moveTo>
                    <a:pt x="480542" y="124447"/>
                  </a:moveTo>
                  <a:lnTo>
                    <a:pt x="413829" y="124447"/>
                  </a:lnTo>
                  <a:lnTo>
                    <a:pt x="413829" y="152095"/>
                  </a:lnTo>
                  <a:lnTo>
                    <a:pt x="452882" y="152095"/>
                  </a:lnTo>
                  <a:lnTo>
                    <a:pt x="452882" y="374319"/>
                  </a:lnTo>
                  <a:lnTo>
                    <a:pt x="277990" y="374319"/>
                  </a:lnTo>
                  <a:lnTo>
                    <a:pt x="282321" y="370192"/>
                  </a:lnTo>
                  <a:lnTo>
                    <a:pt x="284429" y="368084"/>
                  </a:lnTo>
                  <a:lnTo>
                    <a:pt x="315099" y="332232"/>
                  </a:lnTo>
                  <a:lnTo>
                    <a:pt x="339420" y="292595"/>
                  </a:lnTo>
                  <a:lnTo>
                    <a:pt x="357124" y="249821"/>
                  </a:lnTo>
                  <a:lnTo>
                    <a:pt x="367957" y="204597"/>
                  </a:lnTo>
                  <a:lnTo>
                    <a:pt x="371627" y="157568"/>
                  </a:lnTo>
                  <a:lnTo>
                    <a:pt x="371436" y="152095"/>
                  </a:lnTo>
                  <a:lnTo>
                    <a:pt x="370916" y="136791"/>
                  </a:lnTo>
                  <a:lnTo>
                    <a:pt x="368769" y="116192"/>
                  </a:lnTo>
                  <a:lnTo>
                    <a:pt x="365201" y="95846"/>
                  </a:lnTo>
                  <a:lnTo>
                    <a:pt x="360248" y="75819"/>
                  </a:lnTo>
                  <a:lnTo>
                    <a:pt x="366268" y="69202"/>
                  </a:lnTo>
                  <a:lnTo>
                    <a:pt x="370840" y="61468"/>
                  </a:lnTo>
                  <a:lnTo>
                    <a:pt x="371589" y="59220"/>
                  </a:lnTo>
                  <a:lnTo>
                    <a:pt x="373748" y="52793"/>
                  </a:lnTo>
                  <a:lnTo>
                    <a:pt x="373811" y="52158"/>
                  </a:lnTo>
                  <a:lnTo>
                    <a:pt x="374764" y="43434"/>
                  </a:lnTo>
                  <a:lnTo>
                    <a:pt x="371576" y="27660"/>
                  </a:lnTo>
                  <a:lnTo>
                    <a:pt x="371348" y="26543"/>
                  </a:lnTo>
                  <a:lnTo>
                    <a:pt x="362026" y="12738"/>
                  </a:lnTo>
                  <a:lnTo>
                    <a:pt x="348221" y="3416"/>
                  </a:lnTo>
                  <a:lnTo>
                    <a:pt x="347116" y="3200"/>
                  </a:lnTo>
                  <a:lnTo>
                    <a:pt x="347116" y="34721"/>
                  </a:lnTo>
                  <a:lnTo>
                    <a:pt x="347116" y="52158"/>
                  </a:lnTo>
                  <a:lnTo>
                    <a:pt x="340055" y="59220"/>
                  </a:lnTo>
                  <a:lnTo>
                    <a:pt x="322618" y="59220"/>
                  </a:lnTo>
                  <a:lnTo>
                    <a:pt x="315544" y="52158"/>
                  </a:lnTo>
                  <a:lnTo>
                    <a:pt x="315544" y="34721"/>
                  </a:lnTo>
                  <a:lnTo>
                    <a:pt x="322618" y="27660"/>
                  </a:lnTo>
                  <a:lnTo>
                    <a:pt x="340055" y="27660"/>
                  </a:lnTo>
                  <a:lnTo>
                    <a:pt x="347116" y="34721"/>
                  </a:lnTo>
                  <a:lnTo>
                    <a:pt x="347116" y="3200"/>
                  </a:lnTo>
                  <a:lnTo>
                    <a:pt x="300634" y="12738"/>
                  </a:lnTo>
                  <a:lnTo>
                    <a:pt x="287896" y="43434"/>
                  </a:lnTo>
                  <a:lnTo>
                    <a:pt x="291312" y="60325"/>
                  </a:lnTo>
                  <a:lnTo>
                    <a:pt x="300634" y="74129"/>
                  </a:lnTo>
                  <a:lnTo>
                    <a:pt x="314439" y="83451"/>
                  </a:lnTo>
                  <a:lnTo>
                    <a:pt x="330682" y="86741"/>
                  </a:lnTo>
                  <a:lnTo>
                    <a:pt x="334594" y="86741"/>
                  </a:lnTo>
                  <a:lnTo>
                    <a:pt x="336931" y="96050"/>
                  </a:lnTo>
                  <a:lnTo>
                    <a:pt x="338937" y="105448"/>
                  </a:lnTo>
                  <a:lnTo>
                    <a:pt x="340614" y="114922"/>
                  </a:lnTo>
                  <a:lnTo>
                    <a:pt x="341947" y="124447"/>
                  </a:lnTo>
                  <a:lnTo>
                    <a:pt x="53136" y="124447"/>
                  </a:lnTo>
                  <a:lnTo>
                    <a:pt x="53136" y="355536"/>
                  </a:lnTo>
                  <a:lnTo>
                    <a:pt x="80784" y="355536"/>
                  </a:lnTo>
                  <a:lnTo>
                    <a:pt x="80784" y="152095"/>
                  </a:lnTo>
                  <a:lnTo>
                    <a:pt x="343941" y="152095"/>
                  </a:lnTo>
                  <a:lnTo>
                    <a:pt x="343992" y="157568"/>
                  </a:lnTo>
                  <a:lnTo>
                    <a:pt x="339826" y="204927"/>
                  </a:lnTo>
                  <a:lnTo>
                    <a:pt x="327837" y="249605"/>
                  </a:lnTo>
                  <a:lnTo>
                    <a:pt x="327736" y="249821"/>
                  </a:lnTo>
                  <a:lnTo>
                    <a:pt x="308724" y="290893"/>
                  </a:lnTo>
                  <a:lnTo>
                    <a:pt x="283197" y="328079"/>
                  </a:lnTo>
                  <a:lnTo>
                    <a:pt x="251993" y="360438"/>
                  </a:lnTo>
                  <a:lnTo>
                    <a:pt x="215798" y="387273"/>
                  </a:lnTo>
                  <a:lnTo>
                    <a:pt x="175348" y="407847"/>
                  </a:lnTo>
                  <a:lnTo>
                    <a:pt x="131343" y="421462"/>
                  </a:lnTo>
                  <a:lnTo>
                    <a:pt x="84518" y="427405"/>
                  </a:lnTo>
                  <a:lnTo>
                    <a:pt x="83604" y="425665"/>
                  </a:lnTo>
                  <a:lnTo>
                    <a:pt x="78308" y="415607"/>
                  </a:lnTo>
                  <a:lnTo>
                    <a:pt x="68910" y="406311"/>
                  </a:lnTo>
                  <a:lnTo>
                    <a:pt x="59220" y="401332"/>
                  </a:lnTo>
                  <a:lnTo>
                    <a:pt x="59220" y="432739"/>
                  </a:lnTo>
                  <a:lnTo>
                    <a:pt x="59220" y="450164"/>
                  </a:lnTo>
                  <a:lnTo>
                    <a:pt x="52158" y="457238"/>
                  </a:lnTo>
                  <a:lnTo>
                    <a:pt x="34721" y="457238"/>
                  </a:lnTo>
                  <a:lnTo>
                    <a:pt x="27647" y="450164"/>
                  </a:lnTo>
                  <a:lnTo>
                    <a:pt x="27647" y="432739"/>
                  </a:lnTo>
                  <a:lnTo>
                    <a:pt x="34721" y="425665"/>
                  </a:lnTo>
                  <a:lnTo>
                    <a:pt x="52158" y="425665"/>
                  </a:lnTo>
                  <a:lnTo>
                    <a:pt x="59220" y="432739"/>
                  </a:lnTo>
                  <a:lnTo>
                    <a:pt x="59220" y="401332"/>
                  </a:lnTo>
                  <a:lnTo>
                    <a:pt x="57061" y="400215"/>
                  </a:lnTo>
                  <a:lnTo>
                    <a:pt x="43434" y="398018"/>
                  </a:lnTo>
                  <a:lnTo>
                    <a:pt x="26543" y="401434"/>
                  </a:lnTo>
                  <a:lnTo>
                    <a:pt x="12738" y="410756"/>
                  </a:lnTo>
                  <a:lnTo>
                    <a:pt x="3416" y="424561"/>
                  </a:lnTo>
                  <a:lnTo>
                    <a:pt x="0" y="441452"/>
                  </a:lnTo>
                  <a:lnTo>
                    <a:pt x="3416" y="458343"/>
                  </a:lnTo>
                  <a:lnTo>
                    <a:pt x="12738" y="472147"/>
                  </a:lnTo>
                  <a:lnTo>
                    <a:pt x="26543" y="481469"/>
                  </a:lnTo>
                  <a:lnTo>
                    <a:pt x="43434" y="484886"/>
                  </a:lnTo>
                  <a:lnTo>
                    <a:pt x="57175" y="482663"/>
                  </a:lnTo>
                  <a:lnTo>
                    <a:pt x="69100" y="476465"/>
                  </a:lnTo>
                  <a:lnTo>
                    <a:pt x="78511" y="467017"/>
                  </a:lnTo>
                  <a:lnTo>
                    <a:pt x="83553" y="457238"/>
                  </a:lnTo>
                  <a:lnTo>
                    <a:pt x="84670" y="455066"/>
                  </a:lnTo>
                  <a:lnTo>
                    <a:pt x="127406" y="450507"/>
                  </a:lnTo>
                  <a:lnTo>
                    <a:pt x="168541" y="439991"/>
                  </a:lnTo>
                  <a:lnTo>
                    <a:pt x="198805" y="427405"/>
                  </a:lnTo>
                  <a:lnTo>
                    <a:pt x="207594" y="423748"/>
                  </a:lnTo>
                  <a:lnTo>
                    <a:pt x="244055" y="401967"/>
                  </a:lnTo>
                  <a:lnTo>
                    <a:pt x="480542" y="401967"/>
                  </a:lnTo>
                  <a:lnTo>
                    <a:pt x="480542" y="374319"/>
                  </a:lnTo>
                  <a:lnTo>
                    <a:pt x="480542" y="1244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824543" y="9038881"/>
              <a:ext cx="438784" cy="438150"/>
            </a:xfrm>
            <a:custGeom>
              <a:avLst/>
              <a:gdLst/>
              <a:ahLst/>
              <a:cxnLst/>
              <a:rect l="l" t="t" r="r" b="b"/>
              <a:pathLst>
                <a:path w="438785" h="438150">
                  <a:moveTo>
                    <a:pt x="329057" y="219379"/>
                  </a:moveTo>
                  <a:lnTo>
                    <a:pt x="219379" y="109689"/>
                  </a:lnTo>
                  <a:lnTo>
                    <a:pt x="109689" y="109689"/>
                  </a:lnTo>
                  <a:lnTo>
                    <a:pt x="182816" y="182816"/>
                  </a:lnTo>
                  <a:lnTo>
                    <a:pt x="0" y="182816"/>
                  </a:lnTo>
                  <a:lnTo>
                    <a:pt x="0" y="255943"/>
                  </a:lnTo>
                  <a:lnTo>
                    <a:pt x="182816" y="255943"/>
                  </a:lnTo>
                  <a:lnTo>
                    <a:pt x="109689" y="329069"/>
                  </a:lnTo>
                  <a:lnTo>
                    <a:pt x="219379" y="329069"/>
                  </a:lnTo>
                  <a:lnTo>
                    <a:pt x="329057" y="219379"/>
                  </a:lnTo>
                  <a:close/>
                </a:path>
                <a:path w="438785" h="438150">
                  <a:moveTo>
                    <a:pt x="438746" y="0"/>
                  </a:moveTo>
                  <a:lnTo>
                    <a:pt x="110134" y="0"/>
                  </a:lnTo>
                  <a:lnTo>
                    <a:pt x="110134" y="73660"/>
                  </a:lnTo>
                  <a:lnTo>
                    <a:pt x="365633" y="73660"/>
                  </a:lnTo>
                  <a:lnTo>
                    <a:pt x="365633" y="365760"/>
                  </a:lnTo>
                  <a:lnTo>
                    <a:pt x="109689" y="365760"/>
                  </a:lnTo>
                  <a:lnTo>
                    <a:pt x="109689" y="438150"/>
                  </a:lnTo>
                  <a:lnTo>
                    <a:pt x="438746" y="438150"/>
                  </a:lnTo>
                  <a:lnTo>
                    <a:pt x="438746" y="365760"/>
                  </a:lnTo>
                  <a:lnTo>
                    <a:pt x="438746" y="73660"/>
                  </a:lnTo>
                  <a:lnTo>
                    <a:pt x="438746" y="0"/>
                  </a:lnTo>
                  <a:close/>
                </a:path>
              </a:pathLst>
            </a:custGeom>
            <a:solidFill>
              <a:srgbClr val="24096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2729195" y="5127168"/>
            <a:ext cx="5232400" cy="1969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750" spc="-13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CHATBOT</a:t>
            </a:r>
            <a:endParaRPr sz="1275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020115" y="2616403"/>
            <a:ext cx="3267883" cy="506730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9697740" y="2758991"/>
            <a:ext cx="7565390" cy="3835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56260" indent="226060">
              <a:lnSpc>
                <a:spcPct val="116000"/>
              </a:lnSpc>
              <a:spcBef>
                <a:spcPts val="90"/>
              </a:spcBef>
              <a:buChar char="-"/>
              <a:tabLst>
                <a:tab pos="238760" algn="l"/>
              </a:tabLst>
            </a:pPr>
            <a:r>
              <a:rPr sz="2150" dirty="0"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2150" dirty="0">
                <a:latin typeface="Arial" panose="020B0604020202020204"/>
                <a:cs typeface="Arial" panose="020B0604020202020204"/>
              </a:rPr>
              <a:t>ỗ</a:t>
            </a:r>
            <a:r>
              <a:rPr sz="215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2150" spc="-10" dirty="0">
                <a:latin typeface="Lucida Sans Unicode" panose="020B0602030504020204"/>
                <a:cs typeface="Lucida Sans Unicode" panose="020B0602030504020204"/>
              </a:rPr>
              <a:t>tr</a:t>
            </a:r>
            <a:r>
              <a:rPr sz="2150" spc="-10" dirty="0">
                <a:latin typeface="Arial" panose="020B0604020202020204"/>
                <a:cs typeface="Arial" panose="020B0604020202020204"/>
              </a:rPr>
              <a:t>ợ</a:t>
            </a:r>
            <a:r>
              <a:rPr sz="215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150" spc="90" dirty="0">
                <a:latin typeface="Lucida Sans Unicode" panose="020B0602030504020204"/>
                <a:cs typeface="Lucida Sans Unicode" panose="020B0602030504020204"/>
              </a:rPr>
              <a:t>khách</a:t>
            </a:r>
            <a:r>
              <a:rPr sz="2150" spc="-12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55" dirty="0">
                <a:latin typeface="Lucida Sans Unicode" panose="020B0602030504020204"/>
                <a:cs typeface="Lucida Sans Unicode" panose="020B0602030504020204"/>
              </a:rPr>
              <a:t>hàng:</a:t>
            </a:r>
            <a:r>
              <a:rPr sz="2150" spc="-114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-35" dirty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2150" spc="-35" dirty="0">
                <a:latin typeface="Arial" panose="020B0604020202020204"/>
                <a:cs typeface="Arial" panose="020B0604020202020204"/>
              </a:rPr>
              <a:t>ự</a:t>
            </a:r>
            <a:r>
              <a:rPr sz="215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150" spc="100" dirty="0">
                <a:latin typeface="Lucida Sans Unicode" panose="020B0602030504020204"/>
                <a:cs typeface="Lucida Sans Unicode" panose="020B0602030504020204"/>
              </a:rPr>
              <a:t>đ</a:t>
            </a:r>
            <a:r>
              <a:rPr sz="2150" spc="100" dirty="0">
                <a:latin typeface="Arial" panose="020B0604020202020204"/>
                <a:cs typeface="Arial" panose="020B0604020202020204"/>
              </a:rPr>
              <a:t>ộ</a:t>
            </a:r>
            <a:r>
              <a:rPr sz="2150" spc="100" dirty="0">
                <a:latin typeface="Lucida Sans Unicode" panose="020B0602030504020204"/>
                <a:cs typeface="Lucida Sans Unicode" panose="020B0602030504020204"/>
              </a:rPr>
              <a:t>ng</a:t>
            </a:r>
            <a:r>
              <a:rPr sz="2150" spc="-12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tr</a:t>
            </a:r>
            <a:r>
              <a:rPr sz="2150" dirty="0">
                <a:latin typeface="Arial" panose="020B0604020202020204"/>
                <a:cs typeface="Arial" panose="020B0604020202020204"/>
              </a:rPr>
              <a:t>ả</a:t>
            </a:r>
            <a:r>
              <a:rPr sz="215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150" spc="-90" dirty="0"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2150" spc="-90" dirty="0">
                <a:latin typeface="Arial" panose="020B0604020202020204"/>
                <a:cs typeface="Arial" panose="020B0604020202020204"/>
              </a:rPr>
              <a:t>ờ</a:t>
            </a:r>
            <a:r>
              <a:rPr sz="2150" spc="-90" dirty="0"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2150" spc="-10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180" dirty="0">
                <a:latin typeface="Lucida Sans Unicode" panose="020B0602030504020204"/>
                <a:cs typeface="Lucida Sans Unicode" panose="020B0602030504020204"/>
              </a:rPr>
              <a:t>câu</a:t>
            </a:r>
            <a:r>
              <a:rPr sz="2150" spc="-114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-40" dirty="0"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2150" spc="-40" dirty="0">
                <a:latin typeface="Arial" panose="020B0604020202020204"/>
                <a:cs typeface="Arial" panose="020B0604020202020204"/>
              </a:rPr>
              <a:t>ỏ</a:t>
            </a:r>
            <a:r>
              <a:rPr sz="2150" spc="-40" dirty="0">
                <a:latin typeface="Lucida Sans Unicode" panose="020B0602030504020204"/>
                <a:cs typeface="Lucida Sans Unicode" panose="020B0602030504020204"/>
              </a:rPr>
              <a:t>i,</a:t>
            </a:r>
            <a:r>
              <a:rPr sz="2150" spc="-12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-10" dirty="0"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2150" spc="-10" dirty="0">
                <a:latin typeface="Arial" panose="020B0604020202020204"/>
                <a:cs typeface="Arial" panose="020B0604020202020204"/>
              </a:rPr>
              <a:t>ướ</a:t>
            </a:r>
            <a:r>
              <a:rPr sz="2150" spc="-10" dirty="0">
                <a:latin typeface="Lucida Sans Unicode" panose="020B0602030504020204"/>
                <a:cs typeface="Lucida Sans Unicode" panose="020B0602030504020204"/>
              </a:rPr>
              <a:t>ng </a:t>
            </a:r>
            <a:r>
              <a:rPr sz="2150" spc="60" dirty="0"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2150" spc="60" dirty="0">
                <a:latin typeface="Arial" panose="020B0604020202020204"/>
                <a:cs typeface="Arial" panose="020B0604020202020204"/>
              </a:rPr>
              <a:t>ẫ</a:t>
            </a:r>
            <a:r>
              <a:rPr sz="2150" spc="60" dirty="0"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2150" spc="-5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2150" dirty="0">
                <a:latin typeface="Arial" panose="020B0604020202020204"/>
                <a:cs typeface="Arial" panose="020B0604020202020204"/>
              </a:rPr>
              <a:t>ử</a:t>
            </a:r>
            <a:r>
              <a:rPr sz="2150" spc="30" dirty="0">
                <a:latin typeface="Arial" panose="020B0604020202020204"/>
                <a:cs typeface="Arial" panose="020B0604020202020204"/>
              </a:rPr>
              <a:t> </a:t>
            </a:r>
            <a:r>
              <a:rPr sz="2150" spc="105" dirty="0"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2150" spc="105" dirty="0">
                <a:latin typeface="Arial" panose="020B0604020202020204"/>
                <a:cs typeface="Arial" panose="020B0604020202020204"/>
              </a:rPr>
              <a:t>ụ</a:t>
            </a:r>
            <a:r>
              <a:rPr sz="2150" spc="105" dirty="0">
                <a:latin typeface="Lucida Sans Unicode" panose="020B0602030504020204"/>
                <a:cs typeface="Lucida Sans Unicode" panose="020B0602030504020204"/>
              </a:rPr>
              <a:t>ng</a:t>
            </a:r>
            <a:r>
              <a:rPr sz="2150" spc="-5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2150" dirty="0">
                <a:latin typeface="Arial" panose="020B0604020202020204"/>
                <a:cs typeface="Arial" panose="020B0604020202020204"/>
              </a:rPr>
              <a:t>ả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2150" spc="-5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ph</a:t>
            </a:r>
            <a:r>
              <a:rPr sz="2150" dirty="0">
                <a:latin typeface="Arial" panose="020B0604020202020204"/>
                <a:cs typeface="Arial" panose="020B0604020202020204"/>
              </a:rPr>
              <a:t>ẩ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m,</a:t>
            </a:r>
            <a:r>
              <a:rPr sz="2150" spc="-5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80" dirty="0"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2150" spc="80" dirty="0">
                <a:latin typeface="Arial" panose="020B0604020202020204"/>
                <a:cs typeface="Arial" panose="020B0604020202020204"/>
              </a:rPr>
              <a:t>ỗ</a:t>
            </a:r>
            <a:r>
              <a:rPr sz="2150" spc="30" dirty="0">
                <a:latin typeface="Arial" panose="020B0604020202020204"/>
                <a:cs typeface="Arial" panose="020B0604020202020204"/>
              </a:rPr>
              <a:t> </a:t>
            </a:r>
            <a:r>
              <a:rPr sz="2150" spc="-10" dirty="0">
                <a:latin typeface="Lucida Sans Unicode" panose="020B0602030504020204"/>
                <a:cs typeface="Lucida Sans Unicode" panose="020B0602030504020204"/>
              </a:rPr>
              <a:t>tr</a:t>
            </a:r>
            <a:r>
              <a:rPr sz="2150" spc="-10" dirty="0">
                <a:latin typeface="Arial" panose="020B0604020202020204"/>
                <a:cs typeface="Arial" panose="020B0604020202020204"/>
              </a:rPr>
              <a:t>ợ</a:t>
            </a:r>
            <a:r>
              <a:rPr sz="2150" spc="35" dirty="0">
                <a:latin typeface="Arial" panose="020B0604020202020204"/>
                <a:cs typeface="Arial" panose="020B0604020202020204"/>
              </a:rPr>
              <a:t> 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đ</a:t>
            </a:r>
            <a:r>
              <a:rPr sz="2150" dirty="0">
                <a:latin typeface="Arial" panose="020B0604020202020204"/>
                <a:cs typeface="Arial" panose="020B0604020202020204"/>
              </a:rPr>
              <a:t>ặ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2150" spc="-5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45" dirty="0">
                <a:latin typeface="Lucida Sans Unicode" panose="020B0602030504020204"/>
                <a:cs typeface="Lucida Sans Unicode" panose="020B0602030504020204"/>
              </a:rPr>
              <a:t>hàng.</a:t>
            </a:r>
            <a:endParaRPr sz="2150">
              <a:latin typeface="Lucida Sans Unicode" panose="020B0602030504020204"/>
              <a:cs typeface="Lucida Sans Unicode" panose="020B0602030504020204"/>
            </a:endParaRPr>
          </a:p>
          <a:p>
            <a:pPr marL="12700" marR="427355" indent="226060">
              <a:lnSpc>
                <a:spcPct val="116000"/>
              </a:lnSpc>
              <a:buChar char="-"/>
              <a:tabLst>
                <a:tab pos="238760" algn="l"/>
              </a:tabLst>
            </a:pPr>
            <a:r>
              <a:rPr sz="2150" dirty="0">
                <a:latin typeface="Lucida Sans Unicode" panose="020B0602030504020204"/>
                <a:cs typeface="Lucida Sans Unicode" panose="020B0602030504020204"/>
              </a:rPr>
              <a:t>Marketing</a:t>
            </a:r>
            <a:r>
              <a:rPr sz="2150" spc="-2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105" dirty="0">
                <a:latin typeface="Lucida Sans Unicode" panose="020B0602030504020204"/>
                <a:cs typeface="Lucida Sans Unicode" panose="020B0602030504020204"/>
              </a:rPr>
              <a:t>&amp;</a:t>
            </a:r>
            <a:r>
              <a:rPr sz="2150" spc="-2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140" dirty="0">
                <a:latin typeface="Lucida Sans Unicode" panose="020B0602030504020204"/>
                <a:cs typeface="Lucida Sans Unicode" panose="020B0602030504020204"/>
              </a:rPr>
              <a:t>Bán</a:t>
            </a:r>
            <a:r>
              <a:rPr sz="2150" spc="-2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55" dirty="0">
                <a:latin typeface="Lucida Sans Unicode" panose="020B0602030504020204"/>
                <a:cs typeface="Lucida Sans Unicode" panose="020B0602030504020204"/>
              </a:rPr>
              <a:t>hàng:</a:t>
            </a:r>
            <a:r>
              <a:rPr sz="2150" spc="-2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-20" dirty="0">
                <a:latin typeface="Lucida Sans Unicode" panose="020B0602030504020204"/>
                <a:cs typeface="Lucida Sans Unicode" panose="020B0602030504020204"/>
              </a:rPr>
              <a:t>Gi</a:t>
            </a:r>
            <a:r>
              <a:rPr sz="2150" spc="-20" dirty="0">
                <a:latin typeface="Arial" panose="020B0604020202020204"/>
                <a:cs typeface="Arial" panose="020B0604020202020204"/>
              </a:rPr>
              <a:t>ớ</a:t>
            </a:r>
            <a:r>
              <a:rPr sz="2150" spc="-20" dirty="0"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2150" spc="-2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thi</a:t>
            </a:r>
            <a:r>
              <a:rPr sz="2150" dirty="0">
                <a:latin typeface="Arial" panose="020B0604020202020204"/>
                <a:cs typeface="Arial" panose="020B0604020202020204"/>
              </a:rPr>
              <a:t>ệ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2150" spc="-2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2150" dirty="0">
                <a:latin typeface="Arial" panose="020B0604020202020204"/>
                <a:cs typeface="Arial" panose="020B0604020202020204"/>
              </a:rPr>
              <a:t>ả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2150" spc="-2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ph</a:t>
            </a:r>
            <a:r>
              <a:rPr sz="2150" dirty="0">
                <a:latin typeface="Arial" panose="020B0604020202020204"/>
                <a:cs typeface="Arial" panose="020B0604020202020204"/>
              </a:rPr>
              <a:t>ẩ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m,</a:t>
            </a:r>
            <a:r>
              <a:rPr sz="2150" spc="-2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175" dirty="0">
                <a:latin typeface="Lucida Sans Unicode" panose="020B0602030504020204"/>
                <a:cs typeface="Lucida Sans Unicode" panose="020B0602030504020204"/>
              </a:rPr>
              <a:t>chăm </a:t>
            </a:r>
            <a:r>
              <a:rPr sz="2150" spc="100" dirty="0">
                <a:latin typeface="Lucida Sans Unicode" panose="020B0602030504020204"/>
                <a:cs typeface="Lucida Sans Unicode" panose="020B0602030504020204"/>
              </a:rPr>
              <a:t>sóc</a:t>
            </a:r>
            <a:r>
              <a:rPr sz="2150" spc="-8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90" dirty="0">
                <a:latin typeface="Lucida Sans Unicode" panose="020B0602030504020204"/>
                <a:cs typeface="Lucida Sans Unicode" panose="020B0602030504020204"/>
              </a:rPr>
              <a:t>khách</a:t>
            </a:r>
            <a:r>
              <a:rPr sz="2150" spc="-8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50" dirty="0">
                <a:latin typeface="Lucida Sans Unicode" panose="020B0602030504020204"/>
                <a:cs typeface="Lucida Sans Unicode" panose="020B0602030504020204"/>
              </a:rPr>
              <a:t>hàng,</a:t>
            </a:r>
            <a:r>
              <a:rPr sz="2150" spc="-8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2150" dirty="0">
                <a:latin typeface="Arial" panose="020B0604020202020204"/>
                <a:cs typeface="Arial" panose="020B0604020202020204"/>
              </a:rPr>
              <a:t>ố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2150" spc="-8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dirty="0">
                <a:latin typeface="Arial" panose="020B0604020202020204"/>
                <a:cs typeface="Arial" panose="020B0604020202020204"/>
              </a:rPr>
              <a:t>ư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2150" spc="-8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130" dirty="0">
                <a:latin typeface="Lucida Sans Unicode" panose="020B0602030504020204"/>
                <a:cs typeface="Lucida Sans Unicode" panose="020B0602030504020204"/>
              </a:rPr>
              <a:t>hóa</a:t>
            </a:r>
            <a:r>
              <a:rPr sz="2150" spc="-8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-35" dirty="0">
                <a:latin typeface="Lucida Sans Unicode" panose="020B0602030504020204"/>
                <a:cs typeface="Lucida Sans Unicode" panose="020B0602030504020204"/>
              </a:rPr>
              <a:t>tr</a:t>
            </a:r>
            <a:r>
              <a:rPr sz="2150" spc="-35" dirty="0">
                <a:latin typeface="Arial" panose="020B0604020202020204"/>
                <a:cs typeface="Arial" panose="020B0604020202020204"/>
              </a:rPr>
              <a:t>ả</a:t>
            </a:r>
            <a:r>
              <a:rPr sz="2150" spc="-35" dirty="0"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2150" spc="-8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65" dirty="0">
                <a:latin typeface="Lucida Sans Unicode" panose="020B0602030504020204"/>
                <a:cs typeface="Lucida Sans Unicode" panose="020B0602030504020204"/>
              </a:rPr>
              <a:t>nghi</a:t>
            </a:r>
            <a:r>
              <a:rPr sz="2150" spc="65" dirty="0">
                <a:latin typeface="Arial" panose="020B0604020202020204"/>
                <a:cs typeface="Arial" panose="020B0604020202020204"/>
              </a:rPr>
              <a:t>ệ</a:t>
            </a:r>
            <a:r>
              <a:rPr sz="2150" spc="65" dirty="0">
                <a:latin typeface="Lucida Sans Unicode" panose="020B0602030504020204"/>
                <a:cs typeface="Lucida Sans Unicode" panose="020B0602030504020204"/>
              </a:rPr>
              <a:t>m</a:t>
            </a:r>
            <a:r>
              <a:rPr sz="2150" spc="-8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ng</a:t>
            </a:r>
            <a:r>
              <a:rPr sz="2150" dirty="0">
                <a:latin typeface="Arial" panose="020B0604020202020204"/>
                <a:cs typeface="Arial" panose="020B0604020202020204"/>
              </a:rPr>
              <a:t>ườ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2150" spc="-8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-10" dirty="0">
                <a:latin typeface="Lucida Sans Unicode" panose="020B0602030504020204"/>
                <a:cs typeface="Lucida Sans Unicode" panose="020B0602030504020204"/>
              </a:rPr>
              <a:t>dùng.</a:t>
            </a:r>
            <a:endParaRPr sz="2150">
              <a:latin typeface="Lucida Sans Unicode" panose="020B0602030504020204"/>
              <a:cs typeface="Lucida Sans Unicode" panose="020B0602030504020204"/>
            </a:endParaRPr>
          </a:p>
          <a:p>
            <a:pPr marL="12700" marR="5080" indent="226060">
              <a:lnSpc>
                <a:spcPct val="116000"/>
              </a:lnSpc>
              <a:buChar char="-"/>
              <a:tabLst>
                <a:tab pos="238760" algn="l"/>
              </a:tabLst>
            </a:pPr>
            <a:r>
              <a:rPr sz="2150" spc="95" dirty="0">
                <a:latin typeface="Lucida Sans Unicode" panose="020B0602030504020204"/>
                <a:cs typeface="Lucida Sans Unicode" panose="020B0602030504020204"/>
              </a:rPr>
              <a:t>Giáo</a:t>
            </a:r>
            <a:r>
              <a:rPr sz="2150" spc="-114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155" dirty="0"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2150" spc="155" dirty="0">
                <a:latin typeface="Arial" panose="020B0604020202020204"/>
                <a:cs typeface="Arial" panose="020B0604020202020204"/>
              </a:rPr>
              <a:t>ụ</a:t>
            </a:r>
            <a:r>
              <a:rPr sz="2150" spc="155" dirty="0"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2150" spc="-11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105" dirty="0">
                <a:latin typeface="Lucida Sans Unicode" panose="020B0602030504020204"/>
                <a:cs typeface="Lucida Sans Unicode" panose="020B0602030504020204"/>
              </a:rPr>
              <a:t>&amp;</a:t>
            </a:r>
            <a:r>
              <a:rPr sz="2150" spc="-114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85" dirty="0"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2150" spc="85" dirty="0">
                <a:latin typeface="Arial" panose="020B0604020202020204"/>
                <a:cs typeface="Arial" panose="020B0604020202020204"/>
              </a:rPr>
              <a:t>ọ</a:t>
            </a:r>
            <a:r>
              <a:rPr sz="2150" spc="85" dirty="0"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2150" spc="-11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-10" dirty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2150" spc="-10" dirty="0">
                <a:latin typeface="Arial" panose="020B0604020202020204"/>
                <a:cs typeface="Arial" panose="020B0604020202020204"/>
              </a:rPr>
              <a:t>ậ</a:t>
            </a:r>
            <a:r>
              <a:rPr sz="2150" spc="-10" dirty="0">
                <a:latin typeface="Lucida Sans Unicode" panose="020B0602030504020204"/>
                <a:cs typeface="Lucida Sans Unicode" panose="020B0602030504020204"/>
              </a:rPr>
              <a:t>p:</a:t>
            </a:r>
            <a:r>
              <a:rPr sz="2150" spc="-114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2150" dirty="0">
                <a:latin typeface="Arial" panose="020B0604020202020204"/>
                <a:cs typeface="Arial" panose="020B0604020202020204"/>
              </a:rPr>
              <a:t>ỗ</a:t>
            </a:r>
            <a:r>
              <a:rPr sz="215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150" spc="-10" dirty="0">
                <a:latin typeface="Lucida Sans Unicode" panose="020B0602030504020204"/>
                <a:cs typeface="Lucida Sans Unicode" panose="020B0602030504020204"/>
              </a:rPr>
              <a:t>tr</a:t>
            </a:r>
            <a:r>
              <a:rPr sz="2150" spc="-10" dirty="0">
                <a:latin typeface="Arial" panose="020B0604020202020204"/>
                <a:cs typeface="Arial" panose="020B0604020202020204"/>
              </a:rPr>
              <a:t>ợ</a:t>
            </a:r>
            <a:r>
              <a:rPr sz="215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150" spc="125" dirty="0"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2150" spc="125" dirty="0">
                <a:latin typeface="Arial" panose="020B0604020202020204"/>
                <a:cs typeface="Arial" panose="020B0604020202020204"/>
              </a:rPr>
              <a:t>ọ</a:t>
            </a:r>
            <a:r>
              <a:rPr sz="2150" spc="125" dirty="0"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2150" spc="-11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sinh/sinh</a:t>
            </a:r>
            <a:r>
              <a:rPr sz="2150" spc="-114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viên,</a:t>
            </a:r>
            <a:r>
              <a:rPr sz="2150" spc="-11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gi</a:t>
            </a:r>
            <a:r>
              <a:rPr sz="2150" dirty="0">
                <a:latin typeface="Arial" panose="020B0604020202020204"/>
                <a:cs typeface="Arial" panose="020B0604020202020204"/>
              </a:rPr>
              <a:t>ả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2150" spc="-114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75" dirty="0">
                <a:latin typeface="Lucida Sans Unicode" panose="020B0602030504020204"/>
                <a:cs typeface="Lucida Sans Unicode" panose="020B0602030504020204"/>
              </a:rPr>
              <a:t>bài 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2150" dirty="0">
                <a:latin typeface="Arial" panose="020B0604020202020204"/>
                <a:cs typeface="Arial" panose="020B0604020202020204"/>
              </a:rPr>
              <a:t>ậ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2150" spc="-4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2150" dirty="0">
                <a:latin typeface="Arial" panose="020B0604020202020204"/>
                <a:cs typeface="Arial" panose="020B0604020202020204"/>
              </a:rPr>
              <a:t>ự</a:t>
            </a:r>
            <a:r>
              <a:rPr sz="2150" spc="60" dirty="0">
                <a:latin typeface="Arial" panose="020B0604020202020204"/>
                <a:cs typeface="Arial" panose="020B0604020202020204"/>
              </a:rPr>
              <a:t> </a:t>
            </a:r>
            <a:r>
              <a:rPr sz="2150" spc="-20" dirty="0">
                <a:latin typeface="Lucida Sans Unicode" panose="020B0602030504020204"/>
                <a:cs typeface="Lucida Sans Unicode" panose="020B0602030504020204"/>
              </a:rPr>
              <a:t>đ</a:t>
            </a:r>
            <a:r>
              <a:rPr sz="2150" spc="-20" dirty="0">
                <a:latin typeface="Arial" panose="020B0604020202020204"/>
                <a:cs typeface="Arial" panose="020B0604020202020204"/>
              </a:rPr>
              <a:t>ộ</a:t>
            </a:r>
            <a:r>
              <a:rPr sz="2150" spc="-20" dirty="0">
                <a:latin typeface="Lucida Sans Unicode" panose="020B0602030504020204"/>
                <a:cs typeface="Lucida Sans Unicode" panose="020B0602030504020204"/>
              </a:rPr>
              <a:t>ng.</a:t>
            </a:r>
            <a:endParaRPr sz="2150">
              <a:latin typeface="Lucida Sans Unicode" panose="020B0602030504020204"/>
              <a:cs typeface="Lucida Sans Unicode" panose="020B0602030504020204"/>
            </a:endParaRPr>
          </a:p>
          <a:p>
            <a:pPr marL="12700" marR="148590" indent="226060">
              <a:lnSpc>
                <a:spcPct val="116000"/>
              </a:lnSpc>
              <a:buChar char="-"/>
              <a:tabLst>
                <a:tab pos="238760" algn="l"/>
              </a:tabLst>
            </a:pPr>
            <a:r>
              <a:rPr sz="2150" dirty="0">
                <a:latin typeface="Lucida Sans Unicode" panose="020B0602030504020204"/>
                <a:cs typeface="Lucida Sans Unicode" panose="020B0602030504020204"/>
              </a:rPr>
              <a:t>Y</a:t>
            </a:r>
            <a:r>
              <a:rPr sz="2150" spc="-10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2150" dirty="0">
                <a:latin typeface="Arial" panose="020B0604020202020204"/>
                <a:cs typeface="Arial" panose="020B0604020202020204"/>
              </a:rPr>
              <a:t>ế</a:t>
            </a:r>
            <a:r>
              <a:rPr sz="215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150" spc="105" dirty="0">
                <a:latin typeface="Lucida Sans Unicode" panose="020B0602030504020204"/>
                <a:cs typeface="Lucida Sans Unicode" panose="020B0602030504020204"/>
              </a:rPr>
              <a:t>&amp;</a:t>
            </a:r>
            <a:r>
              <a:rPr sz="2150" spc="-10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185" dirty="0">
                <a:latin typeface="Lucida Sans Unicode" panose="020B0602030504020204"/>
                <a:cs typeface="Lucida Sans Unicode" panose="020B0602030504020204"/>
              </a:rPr>
              <a:t>Chăm</a:t>
            </a:r>
            <a:r>
              <a:rPr sz="2150" spc="-10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100" dirty="0">
                <a:latin typeface="Lucida Sans Unicode" panose="020B0602030504020204"/>
                <a:cs typeface="Lucida Sans Unicode" panose="020B0602030504020204"/>
              </a:rPr>
              <a:t>sóc</a:t>
            </a:r>
            <a:r>
              <a:rPr sz="2150" spc="-10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90" dirty="0"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2150" spc="90" dirty="0">
                <a:latin typeface="Arial" panose="020B0604020202020204"/>
                <a:cs typeface="Arial" panose="020B0604020202020204"/>
              </a:rPr>
              <a:t>ứ</a:t>
            </a:r>
            <a:r>
              <a:rPr sz="2150" spc="90" dirty="0"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2150" spc="-10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kh</a:t>
            </a:r>
            <a:r>
              <a:rPr sz="2150" dirty="0">
                <a:latin typeface="Arial" panose="020B0604020202020204"/>
                <a:cs typeface="Arial" panose="020B0604020202020204"/>
              </a:rPr>
              <a:t>ỏ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e:</a:t>
            </a:r>
            <a:r>
              <a:rPr sz="2150" spc="-10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95" dirty="0">
                <a:latin typeface="Lucida Sans Unicode" panose="020B0602030504020204"/>
                <a:cs typeface="Lucida Sans Unicode" panose="020B0602030504020204"/>
              </a:rPr>
              <a:t>Chatbot</a:t>
            </a:r>
            <a:r>
              <a:rPr sz="2150" spc="-10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2150" dirty="0">
                <a:latin typeface="Arial" panose="020B0604020202020204"/>
                <a:cs typeface="Arial" panose="020B0604020202020204"/>
              </a:rPr>
              <a:t>ư</a:t>
            </a:r>
            <a:r>
              <a:rPr sz="215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150" spc="60" dirty="0">
                <a:latin typeface="Lucida Sans Unicode" panose="020B0602030504020204"/>
                <a:cs typeface="Lucida Sans Unicode" panose="020B0602030504020204"/>
              </a:rPr>
              <a:t>v</a:t>
            </a:r>
            <a:r>
              <a:rPr sz="2150" spc="60" dirty="0">
                <a:latin typeface="Arial" panose="020B0604020202020204"/>
                <a:cs typeface="Arial" panose="020B0604020202020204"/>
              </a:rPr>
              <a:t>ấ</a:t>
            </a:r>
            <a:r>
              <a:rPr sz="2150" spc="60" dirty="0"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2150" spc="-10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90" dirty="0"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2150" spc="90" dirty="0">
                <a:latin typeface="Arial" panose="020B0604020202020204"/>
                <a:cs typeface="Arial" panose="020B0604020202020204"/>
              </a:rPr>
              <a:t>ứ</a:t>
            </a:r>
            <a:r>
              <a:rPr sz="2150" spc="90" dirty="0"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2150" spc="-10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-10" dirty="0">
                <a:latin typeface="Lucida Sans Unicode" panose="020B0602030504020204"/>
                <a:cs typeface="Lucida Sans Unicode" panose="020B0602030504020204"/>
              </a:rPr>
              <a:t>kh</a:t>
            </a:r>
            <a:r>
              <a:rPr sz="2150" spc="-10" dirty="0">
                <a:latin typeface="Arial" panose="020B0604020202020204"/>
                <a:cs typeface="Arial" panose="020B0604020202020204"/>
              </a:rPr>
              <a:t>ỏ</a:t>
            </a:r>
            <a:r>
              <a:rPr sz="2150" spc="-10" dirty="0">
                <a:latin typeface="Lucida Sans Unicode" panose="020B0602030504020204"/>
                <a:cs typeface="Lucida Sans Unicode" panose="020B0602030504020204"/>
              </a:rPr>
              <a:t>e, </a:t>
            </a:r>
            <a:r>
              <a:rPr sz="2150" spc="80" dirty="0">
                <a:latin typeface="Lucida Sans Unicode" panose="020B0602030504020204"/>
                <a:cs typeface="Lucida Sans Unicode" panose="020B0602030504020204"/>
              </a:rPr>
              <a:t>nh</a:t>
            </a:r>
            <a:r>
              <a:rPr sz="2150" spc="80" dirty="0">
                <a:latin typeface="Arial" panose="020B0604020202020204"/>
                <a:cs typeface="Arial" panose="020B0604020202020204"/>
              </a:rPr>
              <a:t>ắ</a:t>
            </a:r>
            <a:r>
              <a:rPr sz="2150" spc="80" dirty="0"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2150" spc="-9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65" dirty="0"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2150" spc="65" dirty="0">
                <a:latin typeface="Arial" panose="020B0604020202020204"/>
                <a:cs typeface="Arial" panose="020B0604020202020204"/>
              </a:rPr>
              <a:t>ị</a:t>
            </a:r>
            <a:r>
              <a:rPr sz="2150" spc="65" dirty="0">
                <a:latin typeface="Lucida Sans Unicode" panose="020B0602030504020204"/>
                <a:cs typeface="Lucida Sans Unicode" panose="020B0602030504020204"/>
              </a:rPr>
              <a:t>ch</a:t>
            </a:r>
            <a:r>
              <a:rPr sz="2150" spc="-9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85" dirty="0"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2150" spc="85" dirty="0">
                <a:latin typeface="Arial" panose="020B0604020202020204"/>
                <a:cs typeface="Arial" panose="020B0604020202020204"/>
              </a:rPr>
              <a:t>ố</a:t>
            </a:r>
            <a:r>
              <a:rPr sz="2150" spc="85" dirty="0">
                <a:latin typeface="Lucida Sans Unicode" panose="020B0602030504020204"/>
                <a:cs typeface="Lucida Sans Unicode" panose="020B0602030504020204"/>
              </a:rPr>
              <a:t>ng</a:t>
            </a:r>
            <a:r>
              <a:rPr sz="2150" spc="-9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-10" dirty="0">
                <a:latin typeface="Lucida Sans Unicode" panose="020B0602030504020204"/>
                <a:cs typeface="Lucida Sans Unicode" panose="020B0602030504020204"/>
              </a:rPr>
              <a:t>thu</a:t>
            </a:r>
            <a:r>
              <a:rPr sz="2150" spc="-10" dirty="0">
                <a:latin typeface="Arial" panose="020B0604020202020204"/>
                <a:cs typeface="Arial" panose="020B0604020202020204"/>
              </a:rPr>
              <a:t>ố</a:t>
            </a:r>
            <a:r>
              <a:rPr sz="2150" spc="-10" dirty="0">
                <a:latin typeface="Lucida Sans Unicode" panose="020B0602030504020204"/>
                <a:cs typeface="Lucida Sans Unicode" panose="020B0602030504020204"/>
              </a:rPr>
              <a:t>c.</a:t>
            </a:r>
            <a:endParaRPr sz="2150">
              <a:latin typeface="Lucida Sans Unicode" panose="020B0602030504020204"/>
              <a:cs typeface="Lucida Sans Unicode" panose="020B0602030504020204"/>
            </a:endParaRPr>
          </a:p>
          <a:p>
            <a:pPr marL="12700" marR="436245" indent="226060">
              <a:lnSpc>
                <a:spcPct val="116000"/>
              </a:lnSpc>
              <a:buChar char="-"/>
              <a:tabLst>
                <a:tab pos="238760" algn="l"/>
              </a:tabLst>
            </a:pPr>
            <a:r>
              <a:rPr sz="2150" dirty="0">
                <a:latin typeface="Lucida Sans Unicode" panose="020B0602030504020204"/>
                <a:cs typeface="Lucida Sans Unicode" panose="020B0602030504020204"/>
              </a:rPr>
              <a:t>Gi</a:t>
            </a:r>
            <a:r>
              <a:rPr sz="2150" dirty="0">
                <a:latin typeface="Arial" panose="020B0604020202020204"/>
                <a:cs typeface="Arial" panose="020B0604020202020204"/>
              </a:rPr>
              <a:t>ả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2150" spc="-8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-100" dirty="0">
                <a:latin typeface="Lucida Sans Unicode" panose="020B0602030504020204"/>
                <a:cs typeface="Lucida Sans Unicode" panose="020B0602030504020204"/>
              </a:rPr>
              <a:t>trí:</a:t>
            </a:r>
            <a:r>
              <a:rPr sz="2150" spc="-8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95" dirty="0">
                <a:latin typeface="Lucida Sans Unicode" panose="020B0602030504020204"/>
                <a:cs typeface="Lucida Sans Unicode" panose="020B0602030504020204"/>
              </a:rPr>
              <a:t>Chatbot</a:t>
            </a:r>
            <a:r>
              <a:rPr sz="2150" spc="-8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trò</a:t>
            </a:r>
            <a:r>
              <a:rPr sz="2150" spc="-7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chuy</a:t>
            </a:r>
            <a:r>
              <a:rPr sz="2150" dirty="0">
                <a:latin typeface="Arial" panose="020B0604020202020204"/>
                <a:cs typeface="Arial" panose="020B0604020202020204"/>
              </a:rPr>
              <a:t>ệ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n,</a:t>
            </a:r>
            <a:r>
              <a:rPr sz="2150" spc="-8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80" dirty="0"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2150" spc="80" dirty="0">
                <a:latin typeface="Arial" panose="020B0604020202020204"/>
                <a:cs typeface="Arial" panose="020B0604020202020204"/>
              </a:rPr>
              <a:t>ỗ</a:t>
            </a:r>
            <a:r>
              <a:rPr sz="2150" spc="5" dirty="0">
                <a:latin typeface="Arial" panose="020B0604020202020204"/>
                <a:cs typeface="Arial" panose="020B0604020202020204"/>
              </a:rPr>
              <a:t> </a:t>
            </a:r>
            <a:r>
              <a:rPr sz="2150" spc="-10" dirty="0">
                <a:latin typeface="Lucida Sans Unicode" panose="020B0602030504020204"/>
                <a:cs typeface="Lucida Sans Unicode" panose="020B0602030504020204"/>
              </a:rPr>
              <a:t>tr</a:t>
            </a:r>
            <a:r>
              <a:rPr sz="2150" spc="-10" dirty="0">
                <a:latin typeface="Arial" panose="020B0604020202020204"/>
                <a:cs typeface="Arial" panose="020B0604020202020204"/>
              </a:rPr>
              <a:t>ợ</a:t>
            </a:r>
            <a:r>
              <a:rPr sz="215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150" spc="110" dirty="0">
                <a:latin typeface="Lucida Sans Unicode" panose="020B0602030504020204"/>
                <a:cs typeface="Lucida Sans Unicode" panose="020B0602030504020204"/>
              </a:rPr>
              <a:t>game,</a:t>
            </a:r>
            <a:r>
              <a:rPr sz="2150" spc="-8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2150" dirty="0">
                <a:latin typeface="Arial" panose="020B0604020202020204"/>
                <a:cs typeface="Arial" panose="020B0604020202020204"/>
              </a:rPr>
              <a:t>ạ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2150" spc="-7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85" dirty="0">
                <a:latin typeface="Lucida Sans Unicode" panose="020B0602030504020204"/>
                <a:cs typeface="Lucida Sans Unicode" panose="020B0602030504020204"/>
              </a:rPr>
              <a:t>nhân 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v</a:t>
            </a:r>
            <a:r>
              <a:rPr sz="2150" dirty="0">
                <a:latin typeface="Arial" panose="020B0604020202020204"/>
                <a:cs typeface="Arial" panose="020B0604020202020204"/>
              </a:rPr>
              <a:t>ậ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2150" spc="1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-25" dirty="0">
                <a:latin typeface="Arial" panose="020B0604020202020204"/>
                <a:cs typeface="Arial" panose="020B0604020202020204"/>
              </a:rPr>
              <a:t>ả</a:t>
            </a:r>
            <a:r>
              <a:rPr sz="2150" spc="-25" dirty="0">
                <a:latin typeface="Lucida Sans Unicode" panose="020B0602030504020204"/>
                <a:cs typeface="Lucida Sans Unicode" panose="020B0602030504020204"/>
              </a:rPr>
              <a:t>o.</a:t>
            </a:r>
            <a:endParaRPr sz="2150">
              <a:latin typeface="Lucida Sans Unicode" panose="020B0602030504020204"/>
              <a:cs typeface="Lucida Sans Unicode" panose="020B0602030504020204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221693" y="392518"/>
            <a:ext cx="3958102" cy="189547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940613" y="8731666"/>
            <a:ext cx="2347392" cy="155255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870544"/>
            <a:ext cx="18288000" cy="9417050"/>
            <a:chOff x="0" y="870544"/>
            <a:chExt cx="18288000" cy="941705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3661806"/>
              <a:ext cx="18288000" cy="129871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2116632"/>
              <a:ext cx="7026909" cy="8170545"/>
            </a:xfrm>
            <a:custGeom>
              <a:avLst/>
              <a:gdLst/>
              <a:ahLst/>
              <a:cxnLst/>
              <a:rect l="l" t="t" r="r" b="b"/>
              <a:pathLst>
                <a:path w="7026909" h="8170545">
                  <a:moveTo>
                    <a:pt x="7026669" y="8170367"/>
                  </a:moveTo>
                  <a:lnTo>
                    <a:pt x="7022173" y="8102905"/>
                  </a:lnTo>
                  <a:lnTo>
                    <a:pt x="7018591" y="8054289"/>
                  </a:lnTo>
                  <a:lnTo>
                    <a:pt x="7014743" y="8005699"/>
                  </a:lnTo>
                  <a:lnTo>
                    <a:pt x="7010628" y="7957121"/>
                  </a:lnTo>
                  <a:lnTo>
                    <a:pt x="7006247" y="7908569"/>
                  </a:lnTo>
                  <a:lnTo>
                    <a:pt x="7001599" y="7860030"/>
                  </a:lnTo>
                  <a:lnTo>
                    <a:pt x="6996697" y="7811516"/>
                  </a:lnTo>
                  <a:lnTo>
                    <a:pt x="6991515" y="7763027"/>
                  </a:lnTo>
                  <a:lnTo>
                    <a:pt x="6986079" y="7714564"/>
                  </a:lnTo>
                  <a:lnTo>
                    <a:pt x="6980364" y="7666139"/>
                  </a:lnTo>
                  <a:lnTo>
                    <a:pt x="6974395" y="7617752"/>
                  </a:lnTo>
                  <a:lnTo>
                    <a:pt x="6968160" y="7569390"/>
                  </a:lnTo>
                  <a:lnTo>
                    <a:pt x="6961657" y="7521067"/>
                  </a:lnTo>
                  <a:lnTo>
                    <a:pt x="6954888" y="7472781"/>
                  </a:lnTo>
                  <a:lnTo>
                    <a:pt x="6947852" y="7424521"/>
                  </a:lnTo>
                  <a:lnTo>
                    <a:pt x="6940575" y="7376312"/>
                  </a:lnTo>
                  <a:lnTo>
                    <a:pt x="6933031" y="7328141"/>
                  </a:lnTo>
                  <a:lnTo>
                    <a:pt x="6925221" y="7280021"/>
                  </a:lnTo>
                  <a:lnTo>
                    <a:pt x="6917156" y="7231951"/>
                  </a:lnTo>
                  <a:lnTo>
                    <a:pt x="6908825" y="7183920"/>
                  </a:lnTo>
                  <a:lnTo>
                    <a:pt x="6900227" y="7135927"/>
                  </a:lnTo>
                  <a:lnTo>
                    <a:pt x="6891375" y="7087984"/>
                  </a:lnTo>
                  <a:lnTo>
                    <a:pt x="6882257" y="7040092"/>
                  </a:lnTo>
                  <a:lnTo>
                    <a:pt x="6872872" y="6992239"/>
                  </a:lnTo>
                  <a:lnTo>
                    <a:pt x="6863232" y="6944436"/>
                  </a:lnTo>
                  <a:lnTo>
                    <a:pt x="6853326" y="6896697"/>
                  </a:lnTo>
                  <a:lnTo>
                    <a:pt x="6843179" y="6849021"/>
                  </a:lnTo>
                  <a:lnTo>
                    <a:pt x="6832752" y="6801383"/>
                  </a:lnTo>
                  <a:lnTo>
                    <a:pt x="6822072" y="6753822"/>
                  </a:lnTo>
                  <a:lnTo>
                    <a:pt x="6811137" y="6706311"/>
                  </a:lnTo>
                  <a:lnTo>
                    <a:pt x="6799935" y="6658864"/>
                  </a:lnTo>
                  <a:lnTo>
                    <a:pt x="6788480" y="6611467"/>
                  </a:lnTo>
                  <a:lnTo>
                    <a:pt x="6776758" y="6564135"/>
                  </a:lnTo>
                  <a:lnTo>
                    <a:pt x="6764769" y="6516865"/>
                  </a:lnTo>
                  <a:lnTo>
                    <a:pt x="6752526" y="6469672"/>
                  </a:lnTo>
                  <a:lnTo>
                    <a:pt x="6740030" y="6422542"/>
                  </a:lnTo>
                  <a:lnTo>
                    <a:pt x="6727279" y="6375489"/>
                  </a:lnTo>
                  <a:lnTo>
                    <a:pt x="6714274" y="6328499"/>
                  </a:lnTo>
                  <a:lnTo>
                    <a:pt x="6701015" y="6281585"/>
                  </a:lnTo>
                  <a:lnTo>
                    <a:pt x="6687502" y="6234735"/>
                  </a:lnTo>
                  <a:lnTo>
                    <a:pt x="6673723" y="6187973"/>
                  </a:lnTo>
                  <a:lnTo>
                    <a:pt x="6659702" y="6141263"/>
                  </a:lnTo>
                  <a:lnTo>
                    <a:pt x="6645427" y="6094641"/>
                  </a:lnTo>
                  <a:lnTo>
                    <a:pt x="6630898" y="6048095"/>
                  </a:lnTo>
                  <a:lnTo>
                    <a:pt x="6616116" y="6001639"/>
                  </a:lnTo>
                  <a:lnTo>
                    <a:pt x="6601066" y="5955271"/>
                  </a:lnTo>
                  <a:lnTo>
                    <a:pt x="6585775" y="5908980"/>
                  </a:lnTo>
                  <a:lnTo>
                    <a:pt x="6570231" y="5862764"/>
                  </a:lnTo>
                  <a:lnTo>
                    <a:pt x="6554444" y="5816651"/>
                  </a:lnTo>
                  <a:lnTo>
                    <a:pt x="6538392" y="5770600"/>
                  </a:lnTo>
                  <a:lnTo>
                    <a:pt x="6522110" y="5724639"/>
                  </a:lnTo>
                  <a:lnTo>
                    <a:pt x="6505537" y="5678779"/>
                  </a:lnTo>
                  <a:lnTo>
                    <a:pt x="6488735" y="5633009"/>
                  </a:lnTo>
                  <a:lnTo>
                    <a:pt x="6471679" y="5587327"/>
                  </a:lnTo>
                  <a:lnTo>
                    <a:pt x="6454381" y="5541746"/>
                  </a:lnTo>
                  <a:lnTo>
                    <a:pt x="6436830" y="5496268"/>
                  </a:lnTo>
                  <a:lnTo>
                    <a:pt x="6419037" y="5450878"/>
                  </a:lnTo>
                  <a:lnTo>
                    <a:pt x="6400990" y="5405590"/>
                  </a:lnTo>
                  <a:lnTo>
                    <a:pt x="6382702" y="5360390"/>
                  </a:lnTo>
                  <a:lnTo>
                    <a:pt x="6364173" y="5315280"/>
                  </a:lnTo>
                  <a:lnTo>
                    <a:pt x="6345390" y="5270284"/>
                  </a:lnTo>
                  <a:lnTo>
                    <a:pt x="6326365" y="5225389"/>
                  </a:lnTo>
                  <a:lnTo>
                    <a:pt x="6307086" y="5180596"/>
                  </a:lnTo>
                  <a:lnTo>
                    <a:pt x="6287579" y="5135931"/>
                  </a:lnTo>
                  <a:lnTo>
                    <a:pt x="6267818" y="5091354"/>
                  </a:lnTo>
                  <a:lnTo>
                    <a:pt x="6247816" y="5046891"/>
                  </a:lnTo>
                  <a:lnTo>
                    <a:pt x="6227559" y="5002542"/>
                  </a:lnTo>
                  <a:lnTo>
                    <a:pt x="6207074" y="4958296"/>
                  </a:lnTo>
                  <a:lnTo>
                    <a:pt x="6186348" y="4914163"/>
                  </a:lnTo>
                  <a:lnTo>
                    <a:pt x="6165380" y="4870132"/>
                  </a:lnTo>
                  <a:lnTo>
                    <a:pt x="6144171" y="4826228"/>
                  </a:lnTo>
                  <a:lnTo>
                    <a:pt x="6122733" y="4782439"/>
                  </a:lnTo>
                  <a:lnTo>
                    <a:pt x="6101054" y="4738776"/>
                  </a:lnTo>
                  <a:lnTo>
                    <a:pt x="6079134" y="4695228"/>
                  </a:lnTo>
                  <a:lnTo>
                    <a:pt x="6056973" y="4651807"/>
                  </a:lnTo>
                  <a:lnTo>
                    <a:pt x="6034583" y="4608500"/>
                  </a:lnTo>
                  <a:lnTo>
                    <a:pt x="6011951" y="4565307"/>
                  </a:lnTo>
                  <a:lnTo>
                    <a:pt x="5989066" y="4522241"/>
                  </a:lnTo>
                  <a:lnTo>
                    <a:pt x="5965977" y="4479302"/>
                  </a:lnTo>
                  <a:lnTo>
                    <a:pt x="5942660" y="4436491"/>
                  </a:lnTo>
                  <a:lnTo>
                    <a:pt x="5919101" y="4393806"/>
                  </a:lnTo>
                  <a:lnTo>
                    <a:pt x="5895302" y="4351261"/>
                  </a:lnTo>
                  <a:lnTo>
                    <a:pt x="5871273" y="4308843"/>
                  </a:lnTo>
                  <a:lnTo>
                    <a:pt x="5847004" y="4266552"/>
                  </a:lnTo>
                  <a:lnTo>
                    <a:pt x="5822505" y="4224401"/>
                  </a:lnTo>
                  <a:lnTo>
                    <a:pt x="5797766" y="4182376"/>
                  </a:lnTo>
                  <a:lnTo>
                    <a:pt x="5772797" y="4140479"/>
                  </a:lnTo>
                  <a:lnTo>
                    <a:pt x="5747613" y="4098721"/>
                  </a:lnTo>
                  <a:lnTo>
                    <a:pt x="5722213" y="4057116"/>
                  </a:lnTo>
                  <a:lnTo>
                    <a:pt x="5696585" y="4015638"/>
                  </a:lnTo>
                  <a:lnTo>
                    <a:pt x="5670740" y="3974312"/>
                  </a:lnTo>
                  <a:lnTo>
                    <a:pt x="5644667" y="3933113"/>
                  </a:lnTo>
                  <a:lnTo>
                    <a:pt x="5618365" y="3892067"/>
                  </a:lnTo>
                  <a:lnTo>
                    <a:pt x="5591835" y="3851173"/>
                  </a:lnTo>
                  <a:lnTo>
                    <a:pt x="5565089" y="3810406"/>
                  </a:lnTo>
                  <a:lnTo>
                    <a:pt x="5538114" y="3769791"/>
                  </a:lnTo>
                  <a:lnTo>
                    <a:pt x="5510898" y="3729317"/>
                  </a:lnTo>
                  <a:lnTo>
                    <a:pt x="5483466" y="3689007"/>
                  </a:lnTo>
                  <a:lnTo>
                    <a:pt x="5455818" y="3648837"/>
                  </a:lnTo>
                  <a:lnTo>
                    <a:pt x="5427954" y="3608819"/>
                  </a:lnTo>
                  <a:lnTo>
                    <a:pt x="5399887" y="3568966"/>
                  </a:lnTo>
                  <a:lnTo>
                    <a:pt x="5371604" y="3529266"/>
                  </a:lnTo>
                  <a:lnTo>
                    <a:pt x="5343106" y="3489706"/>
                  </a:lnTo>
                  <a:lnTo>
                    <a:pt x="5314391" y="3450310"/>
                  </a:lnTo>
                  <a:lnTo>
                    <a:pt x="5285460" y="3411067"/>
                  </a:lnTo>
                  <a:lnTo>
                    <a:pt x="5256301" y="3371977"/>
                  </a:lnTo>
                  <a:lnTo>
                    <a:pt x="5226926" y="3333051"/>
                  </a:lnTo>
                  <a:lnTo>
                    <a:pt x="5197348" y="3294291"/>
                  </a:lnTo>
                  <a:lnTo>
                    <a:pt x="5167566" y="3255695"/>
                  </a:lnTo>
                  <a:lnTo>
                    <a:pt x="5137569" y="3217253"/>
                  </a:lnTo>
                  <a:lnTo>
                    <a:pt x="5107368" y="3178987"/>
                  </a:lnTo>
                  <a:lnTo>
                    <a:pt x="5076952" y="3140887"/>
                  </a:lnTo>
                  <a:lnTo>
                    <a:pt x="5046332" y="3102940"/>
                  </a:lnTo>
                  <a:lnTo>
                    <a:pt x="5015509" y="3065170"/>
                  </a:lnTo>
                  <a:lnTo>
                    <a:pt x="4984470" y="3027553"/>
                  </a:lnTo>
                  <a:lnTo>
                    <a:pt x="4953241" y="2990126"/>
                  </a:lnTo>
                  <a:lnTo>
                    <a:pt x="4921796" y="2952851"/>
                  </a:lnTo>
                  <a:lnTo>
                    <a:pt x="4890160" y="2915767"/>
                  </a:lnTo>
                  <a:lnTo>
                    <a:pt x="4858309" y="2878848"/>
                  </a:lnTo>
                  <a:lnTo>
                    <a:pt x="4826266" y="2842107"/>
                  </a:lnTo>
                  <a:lnTo>
                    <a:pt x="4794021" y="2805544"/>
                  </a:lnTo>
                  <a:lnTo>
                    <a:pt x="4761573" y="2769146"/>
                  </a:lnTo>
                  <a:lnTo>
                    <a:pt x="4728908" y="2732925"/>
                  </a:lnTo>
                  <a:lnTo>
                    <a:pt x="4696066" y="2696883"/>
                  </a:lnTo>
                  <a:lnTo>
                    <a:pt x="4663021" y="2661031"/>
                  </a:lnTo>
                  <a:lnTo>
                    <a:pt x="4629785" y="2625356"/>
                  </a:lnTo>
                  <a:lnTo>
                    <a:pt x="4596358" y="2589860"/>
                  </a:lnTo>
                  <a:lnTo>
                    <a:pt x="4562741" y="2554554"/>
                  </a:lnTo>
                  <a:lnTo>
                    <a:pt x="4528934" y="2519426"/>
                  </a:lnTo>
                  <a:lnTo>
                    <a:pt x="4494923" y="2484488"/>
                  </a:lnTo>
                  <a:lnTo>
                    <a:pt x="4460735" y="2449728"/>
                  </a:lnTo>
                  <a:lnTo>
                    <a:pt x="4426356" y="2415159"/>
                  </a:lnTo>
                  <a:lnTo>
                    <a:pt x="4391787" y="2380767"/>
                  </a:lnTo>
                  <a:lnTo>
                    <a:pt x="4357027" y="2346579"/>
                  </a:lnTo>
                  <a:lnTo>
                    <a:pt x="4322089" y="2312568"/>
                  </a:lnTo>
                  <a:lnTo>
                    <a:pt x="4286974" y="2278761"/>
                  </a:lnTo>
                  <a:lnTo>
                    <a:pt x="4251668" y="2245144"/>
                  </a:lnTo>
                  <a:lnTo>
                    <a:pt x="4216171" y="2211717"/>
                  </a:lnTo>
                  <a:lnTo>
                    <a:pt x="4180484" y="2178494"/>
                  </a:lnTo>
                  <a:lnTo>
                    <a:pt x="4144619" y="2145449"/>
                  </a:lnTo>
                  <a:lnTo>
                    <a:pt x="4108564" y="2112607"/>
                  </a:lnTo>
                  <a:lnTo>
                    <a:pt x="4035958" y="2047506"/>
                  </a:lnTo>
                  <a:lnTo>
                    <a:pt x="3962654" y="1983219"/>
                  </a:lnTo>
                  <a:lnTo>
                    <a:pt x="3888663" y="1919732"/>
                  </a:lnTo>
                  <a:lnTo>
                    <a:pt x="3813962" y="1857057"/>
                  </a:lnTo>
                  <a:lnTo>
                    <a:pt x="3738575" y="1795183"/>
                  </a:lnTo>
                  <a:lnTo>
                    <a:pt x="3662527" y="1734146"/>
                  </a:lnTo>
                  <a:lnTo>
                    <a:pt x="3585819" y="1673948"/>
                  </a:lnTo>
                  <a:lnTo>
                    <a:pt x="3508464" y="1614601"/>
                  </a:lnTo>
                  <a:lnTo>
                    <a:pt x="3430460" y="1556080"/>
                  </a:lnTo>
                  <a:lnTo>
                    <a:pt x="3351822" y="1498409"/>
                  </a:lnTo>
                  <a:lnTo>
                    <a:pt x="3272574" y="1441615"/>
                  </a:lnTo>
                  <a:lnTo>
                    <a:pt x="3192691" y="1385684"/>
                  </a:lnTo>
                  <a:lnTo>
                    <a:pt x="3112185" y="1330629"/>
                  </a:lnTo>
                  <a:lnTo>
                    <a:pt x="3031083" y="1276451"/>
                  </a:lnTo>
                  <a:lnTo>
                    <a:pt x="2949422" y="1223162"/>
                  </a:lnTo>
                  <a:lnTo>
                    <a:pt x="2867202" y="1170774"/>
                  </a:lnTo>
                  <a:lnTo>
                    <a:pt x="2784398" y="1119289"/>
                  </a:lnTo>
                  <a:lnTo>
                    <a:pt x="2701036" y="1068692"/>
                  </a:lnTo>
                  <a:lnTo>
                    <a:pt x="2617127" y="1019009"/>
                  </a:lnTo>
                  <a:lnTo>
                    <a:pt x="2532684" y="970254"/>
                  </a:lnTo>
                  <a:lnTo>
                    <a:pt x="2447721" y="922426"/>
                  </a:lnTo>
                  <a:lnTo>
                    <a:pt x="2362225" y="875525"/>
                  </a:lnTo>
                  <a:lnTo>
                    <a:pt x="2276221" y="829551"/>
                  </a:lnTo>
                  <a:lnTo>
                    <a:pt x="2189721" y="784529"/>
                  </a:lnTo>
                  <a:lnTo>
                    <a:pt x="2102739" y="740460"/>
                  </a:lnTo>
                  <a:lnTo>
                    <a:pt x="2015274" y="697331"/>
                  </a:lnTo>
                  <a:lnTo>
                    <a:pt x="1883206" y="634428"/>
                  </a:lnTo>
                  <a:lnTo>
                    <a:pt x="1794611" y="593699"/>
                  </a:lnTo>
                  <a:lnTo>
                    <a:pt x="1660893" y="534428"/>
                  </a:lnTo>
                  <a:lnTo>
                    <a:pt x="1526209" y="477354"/>
                  </a:lnTo>
                  <a:lnTo>
                    <a:pt x="1390624" y="422478"/>
                  </a:lnTo>
                  <a:lnTo>
                    <a:pt x="1254188" y="369836"/>
                  </a:lnTo>
                  <a:lnTo>
                    <a:pt x="1116876" y="319443"/>
                  </a:lnTo>
                  <a:lnTo>
                    <a:pt x="978750" y="271284"/>
                  </a:lnTo>
                  <a:lnTo>
                    <a:pt x="839876" y="225412"/>
                  </a:lnTo>
                  <a:lnTo>
                    <a:pt x="700227" y="181813"/>
                  </a:lnTo>
                  <a:lnTo>
                    <a:pt x="559930" y="140487"/>
                  </a:lnTo>
                  <a:lnTo>
                    <a:pt x="418985" y="101485"/>
                  </a:lnTo>
                  <a:lnTo>
                    <a:pt x="277368" y="64782"/>
                  </a:lnTo>
                  <a:lnTo>
                    <a:pt x="135204" y="30403"/>
                  </a:lnTo>
                  <a:lnTo>
                    <a:pt x="0" y="0"/>
                  </a:lnTo>
                  <a:lnTo>
                    <a:pt x="0" y="8170367"/>
                  </a:lnTo>
                  <a:lnTo>
                    <a:pt x="7026669" y="8170367"/>
                  </a:lnTo>
                  <a:close/>
                </a:path>
              </a:pathLst>
            </a:custGeom>
            <a:solidFill>
              <a:srgbClr val="3328B9">
                <a:alpha val="32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3070" y="1938954"/>
              <a:ext cx="4714859" cy="61150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00428" y="7943383"/>
              <a:ext cx="1333246" cy="9191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67069" y="7956771"/>
              <a:ext cx="199995" cy="10182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00427" y="8269907"/>
              <a:ext cx="466639" cy="42157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300427" y="8269919"/>
              <a:ext cx="466725" cy="421640"/>
            </a:xfrm>
            <a:custGeom>
              <a:avLst/>
              <a:gdLst/>
              <a:ahLst/>
              <a:cxnLst/>
              <a:rect l="l" t="t" r="r" b="b"/>
              <a:pathLst>
                <a:path w="466725" h="421640">
                  <a:moveTo>
                    <a:pt x="0" y="0"/>
                  </a:moveTo>
                  <a:lnTo>
                    <a:pt x="193617" y="111783"/>
                  </a:lnTo>
                  <a:lnTo>
                    <a:pt x="293042" y="169186"/>
                  </a:lnTo>
                  <a:lnTo>
                    <a:pt x="329672" y="190334"/>
                  </a:lnTo>
                  <a:lnTo>
                    <a:pt x="372970" y="220064"/>
                  </a:lnTo>
                  <a:lnTo>
                    <a:pt x="405292" y="252515"/>
                  </a:lnTo>
                  <a:lnTo>
                    <a:pt x="431346" y="289800"/>
                  </a:lnTo>
                  <a:lnTo>
                    <a:pt x="450605" y="331007"/>
                  </a:lnTo>
                  <a:lnTo>
                    <a:pt x="462545" y="375226"/>
                  </a:lnTo>
                  <a:lnTo>
                    <a:pt x="466639" y="421549"/>
                  </a:lnTo>
                </a:path>
              </a:pathLst>
            </a:custGeom>
            <a:ln w="6252">
              <a:solidFill>
                <a:srgbClr val="2500B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568082" y="6452908"/>
              <a:ext cx="2600325" cy="865505"/>
            </a:xfrm>
            <a:custGeom>
              <a:avLst/>
              <a:gdLst/>
              <a:ahLst/>
              <a:cxnLst/>
              <a:rect l="l" t="t" r="r" b="b"/>
              <a:pathLst>
                <a:path w="2600325" h="865504">
                  <a:moveTo>
                    <a:pt x="0" y="275255"/>
                  </a:moveTo>
                  <a:lnTo>
                    <a:pt x="9370" y="544049"/>
                  </a:lnTo>
                  <a:lnTo>
                    <a:pt x="74983" y="693784"/>
                  </a:lnTo>
                  <a:lnTo>
                    <a:pt x="253081" y="778581"/>
                  </a:lnTo>
                  <a:lnTo>
                    <a:pt x="599905" y="852566"/>
                  </a:lnTo>
                  <a:lnTo>
                    <a:pt x="648099" y="860191"/>
                  </a:lnTo>
                  <a:lnTo>
                    <a:pt x="695414" y="864440"/>
                  </a:lnTo>
                  <a:lnTo>
                    <a:pt x="741878" y="865461"/>
                  </a:lnTo>
                  <a:lnTo>
                    <a:pt x="787514" y="863402"/>
                  </a:lnTo>
                  <a:lnTo>
                    <a:pt x="832351" y="858414"/>
                  </a:lnTo>
                  <a:lnTo>
                    <a:pt x="876413" y="850646"/>
                  </a:lnTo>
                  <a:lnTo>
                    <a:pt x="919726" y="840245"/>
                  </a:lnTo>
                  <a:lnTo>
                    <a:pt x="962317" y="827363"/>
                  </a:lnTo>
                  <a:lnTo>
                    <a:pt x="1004212" y="812147"/>
                  </a:lnTo>
                  <a:lnTo>
                    <a:pt x="1045436" y="794747"/>
                  </a:lnTo>
                  <a:lnTo>
                    <a:pt x="1086015" y="775312"/>
                  </a:lnTo>
                  <a:lnTo>
                    <a:pt x="1125976" y="753992"/>
                  </a:lnTo>
                  <a:lnTo>
                    <a:pt x="1165344" y="730934"/>
                  </a:lnTo>
                  <a:lnTo>
                    <a:pt x="1204145" y="706289"/>
                  </a:lnTo>
                  <a:lnTo>
                    <a:pt x="1242406" y="680206"/>
                  </a:lnTo>
                  <a:lnTo>
                    <a:pt x="1280151" y="652833"/>
                  </a:lnTo>
                  <a:lnTo>
                    <a:pt x="1317408" y="624320"/>
                  </a:lnTo>
                  <a:lnTo>
                    <a:pt x="1354202" y="594816"/>
                  </a:lnTo>
                  <a:lnTo>
                    <a:pt x="1390559" y="564471"/>
                  </a:lnTo>
                  <a:lnTo>
                    <a:pt x="1426506" y="533432"/>
                  </a:lnTo>
                  <a:lnTo>
                    <a:pt x="1462067" y="501850"/>
                  </a:lnTo>
                  <a:lnTo>
                    <a:pt x="1497269" y="469873"/>
                  </a:lnTo>
                  <a:lnTo>
                    <a:pt x="1532138" y="437651"/>
                  </a:lnTo>
                  <a:lnTo>
                    <a:pt x="1566700" y="405333"/>
                  </a:lnTo>
                  <a:lnTo>
                    <a:pt x="1600981" y="373067"/>
                  </a:lnTo>
                  <a:lnTo>
                    <a:pt x="1635007" y="341004"/>
                  </a:lnTo>
                  <a:lnTo>
                    <a:pt x="1668804" y="309292"/>
                  </a:lnTo>
                  <a:lnTo>
                    <a:pt x="1702397" y="278080"/>
                  </a:lnTo>
                  <a:lnTo>
                    <a:pt x="1735813" y="247517"/>
                  </a:lnTo>
                  <a:lnTo>
                    <a:pt x="1769078" y="217753"/>
                  </a:lnTo>
                  <a:lnTo>
                    <a:pt x="1802217" y="188937"/>
                  </a:lnTo>
                  <a:lnTo>
                    <a:pt x="1835257" y="161217"/>
                  </a:lnTo>
                  <a:lnTo>
                    <a:pt x="1868224" y="134744"/>
                  </a:lnTo>
                  <a:lnTo>
                    <a:pt x="1901143" y="109666"/>
                  </a:lnTo>
                  <a:lnTo>
                    <a:pt x="1934041" y="86131"/>
                  </a:lnTo>
                  <a:lnTo>
                    <a:pt x="1966943" y="64291"/>
                  </a:lnTo>
                  <a:lnTo>
                    <a:pt x="1999875" y="44292"/>
                  </a:lnTo>
                  <a:lnTo>
                    <a:pt x="2265089" y="0"/>
                  </a:lnTo>
                  <a:lnTo>
                    <a:pt x="2452258" y="131359"/>
                  </a:lnTo>
                  <a:lnTo>
                    <a:pt x="2563215" y="306719"/>
                  </a:lnTo>
                  <a:lnTo>
                    <a:pt x="2599793" y="394429"/>
                  </a:lnTo>
                </a:path>
              </a:pathLst>
            </a:custGeom>
            <a:ln w="18756">
              <a:solidFill>
                <a:srgbClr val="2500B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61570" y="6035373"/>
              <a:ext cx="4206179" cy="254018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58425" y="6032255"/>
              <a:ext cx="4005991" cy="23154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68006" y="5569788"/>
              <a:ext cx="1999894" cy="115837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767974" y="6035391"/>
              <a:ext cx="1200150" cy="808355"/>
            </a:xfrm>
            <a:custGeom>
              <a:avLst/>
              <a:gdLst/>
              <a:ahLst/>
              <a:cxnLst/>
              <a:rect l="l" t="t" r="r" b="b"/>
              <a:pathLst>
                <a:path w="1200150" h="808354">
                  <a:moveTo>
                    <a:pt x="0" y="808235"/>
                  </a:moveTo>
                  <a:lnTo>
                    <a:pt x="1199936" y="115459"/>
                  </a:lnTo>
                  <a:lnTo>
                    <a:pt x="1199936" y="0"/>
                  </a:lnTo>
                  <a:lnTo>
                    <a:pt x="12" y="692776"/>
                  </a:lnTo>
                  <a:lnTo>
                    <a:pt x="0" y="808235"/>
                  </a:lnTo>
                  <a:close/>
                </a:path>
              </a:pathLst>
            </a:custGeom>
            <a:solidFill>
              <a:srgbClr val="73A2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967999" y="5804445"/>
              <a:ext cx="1600200" cy="1039494"/>
            </a:xfrm>
            <a:custGeom>
              <a:avLst/>
              <a:gdLst/>
              <a:ahLst/>
              <a:cxnLst/>
              <a:rect l="l" t="t" r="r" b="b"/>
              <a:pathLst>
                <a:path w="1600200" h="1039495">
                  <a:moveTo>
                    <a:pt x="799960" y="923721"/>
                  </a:moveTo>
                  <a:lnTo>
                    <a:pt x="0" y="461873"/>
                  </a:lnTo>
                  <a:lnTo>
                    <a:pt x="0" y="577316"/>
                  </a:lnTo>
                  <a:lnTo>
                    <a:pt x="799947" y="1039190"/>
                  </a:lnTo>
                  <a:lnTo>
                    <a:pt x="799960" y="923721"/>
                  </a:lnTo>
                  <a:close/>
                </a:path>
                <a:path w="1600200" h="1039495">
                  <a:moveTo>
                    <a:pt x="1599933" y="230949"/>
                  </a:moveTo>
                  <a:lnTo>
                    <a:pt x="1599920" y="0"/>
                  </a:lnTo>
                  <a:lnTo>
                    <a:pt x="793496" y="458127"/>
                  </a:lnTo>
                  <a:lnTo>
                    <a:pt x="599973" y="346392"/>
                  </a:lnTo>
                  <a:lnTo>
                    <a:pt x="599998" y="577342"/>
                  </a:lnTo>
                  <a:lnTo>
                    <a:pt x="799985" y="692785"/>
                  </a:lnTo>
                  <a:lnTo>
                    <a:pt x="1599933" y="230949"/>
                  </a:lnTo>
                  <a:close/>
                </a:path>
              </a:pathLst>
            </a:custGeom>
            <a:solidFill>
              <a:srgbClr val="2500B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68050" y="2225104"/>
              <a:ext cx="3799755" cy="496487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68076" y="2109665"/>
              <a:ext cx="3999734" cy="508031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113751" y="870544"/>
              <a:ext cx="1042964" cy="104296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0508183" y="1149590"/>
              <a:ext cx="480695" cy="485140"/>
            </a:xfrm>
            <a:custGeom>
              <a:avLst/>
              <a:gdLst/>
              <a:ahLst/>
              <a:cxnLst/>
              <a:rect l="l" t="t" r="r" b="b"/>
              <a:pathLst>
                <a:path w="480695" h="485139">
                  <a:moveTo>
                    <a:pt x="333095" y="450748"/>
                  </a:moveTo>
                  <a:lnTo>
                    <a:pt x="291236" y="450748"/>
                  </a:lnTo>
                  <a:lnTo>
                    <a:pt x="291236" y="422808"/>
                  </a:lnTo>
                  <a:lnTo>
                    <a:pt x="242417" y="422808"/>
                  </a:lnTo>
                  <a:lnTo>
                    <a:pt x="242417" y="450748"/>
                  </a:lnTo>
                  <a:lnTo>
                    <a:pt x="200583" y="450748"/>
                  </a:lnTo>
                  <a:lnTo>
                    <a:pt x="200583" y="477418"/>
                  </a:lnTo>
                  <a:lnTo>
                    <a:pt x="333095" y="477418"/>
                  </a:lnTo>
                  <a:lnTo>
                    <a:pt x="333095" y="450748"/>
                  </a:lnTo>
                  <a:close/>
                </a:path>
                <a:path w="480695" h="485139">
                  <a:moveTo>
                    <a:pt x="480529" y="124434"/>
                  </a:moveTo>
                  <a:lnTo>
                    <a:pt x="413816" y="124434"/>
                  </a:lnTo>
                  <a:lnTo>
                    <a:pt x="413816" y="152095"/>
                  </a:lnTo>
                  <a:lnTo>
                    <a:pt x="452882" y="152095"/>
                  </a:lnTo>
                  <a:lnTo>
                    <a:pt x="452882" y="374307"/>
                  </a:lnTo>
                  <a:lnTo>
                    <a:pt x="277977" y="374307"/>
                  </a:lnTo>
                  <a:lnTo>
                    <a:pt x="282308" y="370192"/>
                  </a:lnTo>
                  <a:lnTo>
                    <a:pt x="284429" y="368071"/>
                  </a:lnTo>
                  <a:lnTo>
                    <a:pt x="315087" y="332219"/>
                  </a:lnTo>
                  <a:lnTo>
                    <a:pt x="339407" y="292582"/>
                  </a:lnTo>
                  <a:lnTo>
                    <a:pt x="357124" y="249821"/>
                  </a:lnTo>
                  <a:lnTo>
                    <a:pt x="357174" y="249593"/>
                  </a:lnTo>
                  <a:lnTo>
                    <a:pt x="367957" y="204597"/>
                  </a:lnTo>
                  <a:lnTo>
                    <a:pt x="371627" y="157568"/>
                  </a:lnTo>
                  <a:lnTo>
                    <a:pt x="371436" y="152095"/>
                  </a:lnTo>
                  <a:lnTo>
                    <a:pt x="370903" y="136779"/>
                  </a:lnTo>
                  <a:lnTo>
                    <a:pt x="368757" y="116192"/>
                  </a:lnTo>
                  <a:lnTo>
                    <a:pt x="365201" y="95846"/>
                  </a:lnTo>
                  <a:lnTo>
                    <a:pt x="360235" y="75806"/>
                  </a:lnTo>
                  <a:lnTo>
                    <a:pt x="366268" y="69202"/>
                  </a:lnTo>
                  <a:lnTo>
                    <a:pt x="370840" y="61455"/>
                  </a:lnTo>
                  <a:lnTo>
                    <a:pt x="371589" y="59207"/>
                  </a:lnTo>
                  <a:lnTo>
                    <a:pt x="373748" y="52793"/>
                  </a:lnTo>
                  <a:lnTo>
                    <a:pt x="373811" y="52146"/>
                  </a:lnTo>
                  <a:lnTo>
                    <a:pt x="374764" y="43434"/>
                  </a:lnTo>
                  <a:lnTo>
                    <a:pt x="371563" y="27647"/>
                  </a:lnTo>
                  <a:lnTo>
                    <a:pt x="371335" y="26543"/>
                  </a:lnTo>
                  <a:lnTo>
                    <a:pt x="362026" y="12738"/>
                  </a:lnTo>
                  <a:lnTo>
                    <a:pt x="348221" y="3416"/>
                  </a:lnTo>
                  <a:lnTo>
                    <a:pt x="347103" y="3200"/>
                  </a:lnTo>
                  <a:lnTo>
                    <a:pt x="347103" y="34709"/>
                  </a:lnTo>
                  <a:lnTo>
                    <a:pt x="347103" y="52146"/>
                  </a:lnTo>
                  <a:lnTo>
                    <a:pt x="340042" y="59207"/>
                  </a:lnTo>
                  <a:lnTo>
                    <a:pt x="322605" y="59207"/>
                  </a:lnTo>
                  <a:lnTo>
                    <a:pt x="315544" y="52146"/>
                  </a:lnTo>
                  <a:lnTo>
                    <a:pt x="315544" y="34709"/>
                  </a:lnTo>
                  <a:lnTo>
                    <a:pt x="322605" y="27647"/>
                  </a:lnTo>
                  <a:lnTo>
                    <a:pt x="340042" y="27647"/>
                  </a:lnTo>
                  <a:lnTo>
                    <a:pt x="347103" y="34709"/>
                  </a:lnTo>
                  <a:lnTo>
                    <a:pt x="347103" y="3200"/>
                  </a:lnTo>
                  <a:lnTo>
                    <a:pt x="300634" y="12738"/>
                  </a:lnTo>
                  <a:lnTo>
                    <a:pt x="287896" y="43434"/>
                  </a:lnTo>
                  <a:lnTo>
                    <a:pt x="291312" y="60325"/>
                  </a:lnTo>
                  <a:lnTo>
                    <a:pt x="300634" y="74129"/>
                  </a:lnTo>
                  <a:lnTo>
                    <a:pt x="314439" y="83439"/>
                  </a:lnTo>
                  <a:lnTo>
                    <a:pt x="330682" y="86728"/>
                  </a:lnTo>
                  <a:lnTo>
                    <a:pt x="334581" y="86728"/>
                  </a:lnTo>
                  <a:lnTo>
                    <a:pt x="336931" y="96050"/>
                  </a:lnTo>
                  <a:lnTo>
                    <a:pt x="338937" y="105448"/>
                  </a:lnTo>
                  <a:lnTo>
                    <a:pt x="340614" y="114909"/>
                  </a:lnTo>
                  <a:lnTo>
                    <a:pt x="341947" y="124434"/>
                  </a:lnTo>
                  <a:lnTo>
                    <a:pt x="53136" y="124434"/>
                  </a:lnTo>
                  <a:lnTo>
                    <a:pt x="53136" y="355523"/>
                  </a:lnTo>
                  <a:lnTo>
                    <a:pt x="80784" y="355523"/>
                  </a:lnTo>
                  <a:lnTo>
                    <a:pt x="80784" y="152095"/>
                  </a:lnTo>
                  <a:lnTo>
                    <a:pt x="343928" y="152095"/>
                  </a:lnTo>
                  <a:lnTo>
                    <a:pt x="339826" y="204914"/>
                  </a:lnTo>
                  <a:lnTo>
                    <a:pt x="327837" y="249593"/>
                  </a:lnTo>
                  <a:lnTo>
                    <a:pt x="308724" y="290880"/>
                  </a:lnTo>
                  <a:lnTo>
                    <a:pt x="283197" y="328066"/>
                  </a:lnTo>
                  <a:lnTo>
                    <a:pt x="251980" y="360438"/>
                  </a:lnTo>
                  <a:lnTo>
                    <a:pt x="215798" y="387261"/>
                  </a:lnTo>
                  <a:lnTo>
                    <a:pt x="175336" y="407847"/>
                  </a:lnTo>
                  <a:lnTo>
                    <a:pt x="131343" y="421462"/>
                  </a:lnTo>
                  <a:lnTo>
                    <a:pt x="84518" y="427393"/>
                  </a:lnTo>
                  <a:lnTo>
                    <a:pt x="83604" y="425665"/>
                  </a:lnTo>
                  <a:lnTo>
                    <a:pt x="78295" y="415607"/>
                  </a:lnTo>
                  <a:lnTo>
                    <a:pt x="68910" y="406298"/>
                  </a:lnTo>
                  <a:lnTo>
                    <a:pt x="59207" y="401320"/>
                  </a:lnTo>
                  <a:lnTo>
                    <a:pt x="59207" y="432727"/>
                  </a:lnTo>
                  <a:lnTo>
                    <a:pt x="59207" y="450164"/>
                  </a:lnTo>
                  <a:lnTo>
                    <a:pt x="52146" y="457225"/>
                  </a:lnTo>
                  <a:lnTo>
                    <a:pt x="34709" y="457225"/>
                  </a:lnTo>
                  <a:lnTo>
                    <a:pt x="27647" y="450164"/>
                  </a:lnTo>
                  <a:lnTo>
                    <a:pt x="27647" y="432727"/>
                  </a:lnTo>
                  <a:lnTo>
                    <a:pt x="34709" y="425665"/>
                  </a:lnTo>
                  <a:lnTo>
                    <a:pt x="52146" y="425665"/>
                  </a:lnTo>
                  <a:lnTo>
                    <a:pt x="59207" y="432727"/>
                  </a:lnTo>
                  <a:lnTo>
                    <a:pt x="59207" y="401320"/>
                  </a:lnTo>
                  <a:lnTo>
                    <a:pt x="57048" y="400202"/>
                  </a:lnTo>
                  <a:lnTo>
                    <a:pt x="43434" y="398005"/>
                  </a:lnTo>
                  <a:lnTo>
                    <a:pt x="26543" y="401434"/>
                  </a:lnTo>
                  <a:lnTo>
                    <a:pt x="12738" y="410743"/>
                  </a:lnTo>
                  <a:lnTo>
                    <a:pt x="3416" y="424561"/>
                  </a:lnTo>
                  <a:lnTo>
                    <a:pt x="0" y="441439"/>
                  </a:lnTo>
                  <a:lnTo>
                    <a:pt x="3416" y="458330"/>
                  </a:lnTo>
                  <a:lnTo>
                    <a:pt x="12738" y="472147"/>
                  </a:lnTo>
                  <a:lnTo>
                    <a:pt x="26543" y="481457"/>
                  </a:lnTo>
                  <a:lnTo>
                    <a:pt x="43434" y="484873"/>
                  </a:lnTo>
                  <a:lnTo>
                    <a:pt x="57162" y="482650"/>
                  </a:lnTo>
                  <a:lnTo>
                    <a:pt x="69100" y="476453"/>
                  </a:lnTo>
                  <a:lnTo>
                    <a:pt x="78511" y="467017"/>
                  </a:lnTo>
                  <a:lnTo>
                    <a:pt x="83553" y="457225"/>
                  </a:lnTo>
                  <a:lnTo>
                    <a:pt x="84670" y="455066"/>
                  </a:lnTo>
                  <a:lnTo>
                    <a:pt x="127393" y="450494"/>
                  </a:lnTo>
                  <a:lnTo>
                    <a:pt x="168541" y="439978"/>
                  </a:lnTo>
                  <a:lnTo>
                    <a:pt x="198793" y="427393"/>
                  </a:lnTo>
                  <a:lnTo>
                    <a:pt x="207594" y="423735"/>
                  </a:lnTo>
                  <a:lnTo>
                    <a:pt x="244055" y="401967"/>
                  </a:lnTo>
                  <a:lnTo>
                    <a:pt x="480529" y="401967"/>
                  </a:lnTo>
                  <a:lnTo>
                    <a:pt x="480529" y="374307"/>
                  </a:lnTo>
                  <a:lnTo>
                    <a:pt x="480529" y="1244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0867" y="2316947"/>
              <a:ext cx="1144296" cy="114429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830943" y="2507023"/>
              <a:ext cx="764540" cy="764540"/>
            </a:xfrm>
            <a:custGeom>
              <a:avLst/>
              <a:gdLst/>
              <a:ahLst/>
              <a:cxnLst/>
              <a:rect l="l" t="t" r="r" b="b"/>
              <a:pathLst>
                <a:path w="764540" h="764539">
                  <a:moveTo>
                    <a:pt x="382071" y="764143"/>
                  </a:moveTo>
                  <a:lnTo>
                    <a:pt x="334145" y="761166"/>
                  </a:lnTo>
                  <a:lnTo>
                    <a:pt x="287995" y="752474"/>
                  </a:lnTo>
                  <a:lnTo>
                    <a:pt x="243980" y="738425"/>
                  </a:lnTo>
                  <a:lnTo>
                    <a:pt x="202457" y="719377"/>
                  </a:lnTo>
                  <a:lnTo>
                    <a:pt x="163785" y="695688"/>
                  </a:lnTo>
                  <a:lnTo>
                    <a:pt x="128322" y="667717"/>
                  </a:lnTo>
                  <a:lnTo>
                    <a:pt x="96426" y="635820"/>
                  </a:lnTo>
                  <a:lnTo>
                    <a:pt x="68454" y="600357"/>
                  </a:lnTo>
                  <a:lnTo>
                    <a:pt x="44765" y="561685"/>
                  </a:lnTo>
                  <a:lnTo>
                    <a:pt x="25717" y="520162"/>
                  </a:lnTo>
                  <a:lnTo>
                    <a:pt x="11668" y="476147"/>
                  </a:lnTo>
                  <a:lnTo>
                    <a:pt x="2976" y="429997"/>
                  </a:lnTo>
                  <a:lnTo>
                    <a:pt x="0" y="382071"/>
                  </a:lnTo>
                  <a:lnTo>
                    <a:pt x="2976" y="334145"/>
                  </a:lnTo>
                  <a:lnTo>
                    <a:pt x="11668" y="287995"/>
                  </a:lnTo>
                  <a:lnTo>
                    <a:pt x="25717" y="243980"/>
                  </a:lnTo>
                  <a:lnTo>
                    <a:pt x="44765" y="202457"/>
                  </a:lnTo>
                  <a:lnTo>
                    <a:pt x="68454" y="163785"/>
                  </a:lnTo>
                  <a:lnTo>
                    <a:pt x="96426" y="128322"/>
                  </a:lnTo>
                  <a:lnTo>
                    <a:pt x="128322" y="96426"/>
                  </a:lnTo>
                  <a:lnTo>
                    <a:pt x="163785" y="68454"/>
                  </a:lnTo>
                  <a:lnTo>
                    <a:pt x="202457" y="44765"/>
                  </a:lnTo>
                  <a:lnTo>
                    <a:pt x="243980" y="25717"/>
                  </a:lnTo>
                  <a:lnTo>
                    <a:pt x="287995" y="11668"/>
                  </a:lnTo>
                  <a:lnTo>
                    <a:pt x="334145" y="2976"/>
                  </a:lnTo>
                  <a:lnTo>
                    <a:pt x="382071" y="0"/>
                  </a:lnTo>
                  <a:lnTo>
                    <a:pt x="429997" y="2976"/>
                  </a:lnTo>
                  <a:lnTo>
                    <a:pt x="476147" y="11668"/>
                  </a:lnTo>
                  <a:lnTo>
                    <a:pt x="520162" y="25717"/>
                  </a:lnTo>
                  <a:lnTo>
                    <a:pt x="561685" y="44765"/>
                  </a:lnTo>
                  <a:lnTo>
                    <a:pt x="600357" y="68454"/>
                  </a:lnTo>
                  <a:lnTo>
                    <a:pt x="635820" y="96426"/>
                  </a:lnTo>
                  <a:lnTo>
                    <a:pt x="667717" y="128322"/>
                  </a:lnTo>
                  <a:lnTo>
                    <a:pt x="695688" y="163785"/>
                  </a:lnTo>
                  <a:lnTo>
                    <a:pt x="719377" y="202457"/>
                  </a:lnTo>
                  <a:lnTo>
                    <a:pt x="738425" y="243980"/>
                  </a:lnTo>
                  <a:lnTo>
                    <a:pt x="752474" y="287995"/>
                  </a:lnTo>
                  <a:lnTo>
                    <a:pt x="761166" y="334145"/>
                  </a:lnTo>
                  <a:lnTo>
                    <a:pt x="764143" y="382071"/>
                  </a:lnTo>
                  <a:lnTo>
                    <a:pt x="761166" y="429997"/>
                  </a:lnTo>
                  <a:lnTo>
                    <a:pt x="752474" y="476147"/>
                  </a:lnTo>
                  <a:lnTo>
                    <a:pt x="738425" y="520162"/>
                  </a:lnTo>
                  <a:lnTo>
                    <a:pt x="719377" y="561685"/>
                  </a:lnTo>
                  <a:lnTo>
                    <a:pt x="695688" y="600357"/>
                  </a:lnTo>
                  <a:lnTo>
                    <a:pt x="667717" y="635820"/>
                  </a:lnTo>
                  <a:lnTo>
                    <a:pt x="635820" y="667717"/>
                  </a:lnTo>
                  <a:lnTo>
                    <a:pt x="600357" y="695688"/>
                  </a:lnTo>
                  <a:lnTo>
                    <a:pt x="561685" y="719377"/>
                  </a:lnTo>
                  <a:lnTo>
                    <a:pt x="520162" y="738425"/>
                  </a:lnTo>
                  <a:lnTo>
                    <a:pt x="476147" y="752474"/>
                  </a:lnTo>
                  <a:lnTo>
                    <a:pt x="429997" y="761166"/>
                  </a:lnTo>
                  <a:lnTo>
                    <a:pt x="382071" y="764143"/>
                  </a:lnTo>
                  <a:close/>
                </a:path>
              </a:pathLst>
            </a:custGeom>
            <a:solidFill>
              <a:srgbClr val="CFF5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943665" y="3140541"/>
              <a:ext cx="1144296" cy="114429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7133748" y="3330605"/>
              <a:ext cx="764540" cy="764540"/>
            </a:xfrm>
            <a:custGeom>
              <a:avLst/>
              <a:gdLst/>
              <a:ahLst/>
              <a:cxnLst/>
              <a:rect l="l" t="t" r="r" b="b"/>
              <a:pathLst>
                <a:path w="764540" h="764539">
                  <a:moveTo>
                    <a:pt x="382071" y="764143"/>
                  </a:moveTo>
                  <a:lnTo>
                    <a:pt x="334145" y="761166"/>
                  </a:lnTo>
                  <a:lnTo>
                    <a:pt x="287995" y="752474"/>
                  </a:lnTo>
                  <a:lnTo>
                    <a:pt x="243980" y="738425"/>
                  </a:lnTo>
                  <a:lnTo>
                    <a:pt x="202457" y="719377"/>
                  </a:lnTo>
                  <a:lnTo>
                    <a:pt x="163785" y="695688"/>
                  </a:lnTo>
                  <a:lnTo>
                    <a:pt x="128322" y="667717"/>
                  </a:lnTo>
                  <a:lnTo>
                    <a:pt x="96426" y="635820"/>
                  </a:lnTo>
                  <a:lnTo>
                    <a:pt x="68454" y="600357"/>
                  </a:lnTo>
                  <a:lnTo>
                    <a:pt x="44765" y="561685"/>
                  </a:lnTo>
                  <a:lnTo>
                    <a:pt x="25717" y="520162"/>
                  </a:lnTo>
                  <a:lnTo>
                    <a:pt x="11668" y="476147"/>
                  </a:lnTo>
                  <a:lnTo>
                    <a:pt x="2976" y="429997"/>
                  </a:lnTo>
                  <a:lnTo>
                    <a:pt x="0" y="382071"/>
                  </a:lnTo>
                  <a:lnTo>
                    <a:pt x="2976" y="334145"/>
                  </a:lnTo>
                  <a:lnTo>
                    <a:pt x="11668" y="287995"/>
                  </a:lnTo>
                  <a:lnTo>
                    <a:pt x="25717" y="243980"/>
                  </a:lnTo>
                  <a:lnTo>
                    <a:pt x="44765" y="202457"/>
                  </a:lnTo>
                  <a:lnTo>
                    <a:pt x="68454" y="163785"/>
                  </a:lnTo>
                  <a:lnTo>
                    <a:pt x="96426" y="128322"/>
                  </a:lnTo>
                  <a:lnTo>
                    <a:pt x="128322" y="96426"/>
                  </a:lnTo>
                  <a:lnTo>
                    <a:pt x="163785" y="68454"/>
                  </a:lnTo>
                  <a:lnTo>
                    <a:pt x="202457" y="44765"/>
                  </a:lnTo>
                  <a:lnTo>
                    <a:pt x="243980" y="25717"/>
                  </a:lnTo>
                  <a:lnTo>
                    <a:pt x="287995" y="11668"/>
                  </a:lnTo>
                  <a:lnTo>
                    <a:pt x="334145" y="2976"/>
                  </a:lnTo>
                  <a:lnTo>
                    <a:pt x="382071" y="0"/>
                  </a:lnTo>
                  <a:lnTo>
                    <a:pt x="429997" y="2976"/>
                  </a:lnTo>
                  <a:lnTo>
                    <a:pt x="476147" y="11668"/>
                  </a:lnTo>
                  <a:lnTo>
                    <a:pt x="520162" y="25717"/>
                  </a:lnTo>
                  <a:lnTo>
                    <a:pt x="561685" y="44765"/>
                  </a:lnTo>
                  <a:lnTo>
                    <a:pt x="600357" y="68454"/>
                  </a:lnTo>
                  <a:lnTo>
                    <a:pt x="635820" y="96426"/>
                  </a:lnTo>
                  <a:lnTo>
                    <a:pt x="667717" y="128322"/>
                  </a:lnTo>
                  <a:lnTo>
                    <a:pt x="695688" y="163785"/>
                  </a:lnTo>
                  <a:lnTo>
                    <a:pt x="719377" y="202457"/>
                  </a:lnTo>
                  <a:lnTo>
                    <a:pt x="738425" y="243980"/>
                  </a:lnTo>
                  <a:lnTo>
                    <a:pt x="752474" y="287995"/>
                  </a:lnTo>
                  <a:lnTo>
                    <a:pt x="761166" y="334145"/>
                  </a:lnTo>
                  <a:lnTo>
                    <a:pt x="764143" y="382071"/>
                  </a:lnTo>
                  <a:lnTo>
                    <a:pt x="761166" y="429997"/>
                  </a:lnTo>
                  <a:lnTo>
                    <a:pt x="752474" y="476147"/>
                  </a:lnTo>
                  <a:lnTo>
                    <a:pt x="738425" y="520162"/>
                  </a:lnTo>
                  <a:lnTo>
                    <a:pt x="719377" y="561685"/>
                  </a:lnTo>
                  <a:lnTo>
                    <a:pt x="695688" y="600357"/>
                  </a:lnTo>
                  <a:lnTo>
                    <a:pt x="667717" y="635820"/>
                  </a:lnTo>
                  <a:lnTo>
                    <a:pt x="635820" y="667717"/>
                  </a:lnTo>
                  <a:lnTo>
                    <a:pt x="600357" y="695688"/>
                  </a:lnTo>
                  <a:lnTo>
                    <a:pt x="561685" y="719377"/>
                  </a:lnTo>
                  <a:lnTo>
                    <a:pt x="520162" y="738425"/>
                  </a:lnTo>
                  <a:lnTo>
                    <a:pt x="476147" y="752474"/>
                  </a:lnTo>
                  <a:lnTo>
                    <a:pt x="429997" y="761166"/>
                  </a:lnTo>
                  <a:lnTo>
                    <a:pt x="382071" y="764143"/>
                  </a:lnTo>
                  <a:close/>
                </a:path>
              </a:pathLst>
            </a:custGeom>
            <a:solidFill>
              <a:srgbClr val="CF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7039870" y="9038881"/>
              <a:ext cx="438784" cy="438150"/>
            </a:xfrm>
            <a:custGeom>
              <a:avLst/>
              <a:gdLst/>
              <a:ahLst/>
              <a:cxnLst/>
              <a:rect l="l" t="t" r="r" b="b"/>
              <a:pathLst>
                <a:path w="438784" h="438150">
                  <a:moveTo>
                    <a:pt x="329057" y="219379"/>
                  </a:moveTo>
                  <a:lnTo>
                    <a:pt x="219367" y="109689"/>
                  </a:lnTo>
                  <a:lnTo>
                    <a:pt x="109689" y="109689"/>
                  </a:lnTo>
                  <a:lnTo>
                    <a:pt x="182803" y="182816"/>
                  </a:lnTo>
                  <a:lnTo>
                    <a:pt x="0" y="182816"/>
                  </a:lnTo>
                  <a:lnTo>
                    <a:pt x="0" y="255943"/>
                  </a:lnTo>
                  <a:lnTo>
                    <a:pt x="182803" y="255943"/>
                  </a:lnTo>
                  <a:lnTo>
                    <a:pt x="109689" y="329069"/>
                  </a:lnTo>
                  <a:lnTo>
                    <a:pt x="219367" y="329069"/>
                  </a:lnTo>
                  <a:lnTo>
                    <a:pt x="329057" y="219379"/>
                  </a:lnTo>
                  <a:close/>
                </a:path>
                <a:path w="438784" h="438150">
                  <a:moveTo>
                    <a:pt x="438746" y="0"/>
                  </a:moveTo>
                  <a:lnTo>
                    <a:pt x="110134" y="0"/>
                  </a:lnTo>
                  <a:lnTo>
                    <a:pt x="110134" y="73660"/>
                  </a:lnTo>
                  <a:lnTo>
                    <a:pt x="365620" y="73660"/>
                  </a:lnTo>
                  <a:lnTo>
                    <a:pt x="365620" y="365760"/>
                  </a:lnTo>
                  <a:lnTo>
                    <a:pt x="109689" y="365760"/>
                  </a:lnTo>
                  <a:lnTo>
                    <a:pt x="109689" y="438150"/>
                  </a:lnTo>
                  <a:lnTo>
                    <a:pt x="438746" y="438150"/>
                  </a:lnTo>
                  <a:lnTo>
                    <a:pt x="438746" y="365760"/>
                  </a:lnTo>
                  <a:lnTo>
                    <a:pt x="438746" y="73660"/>
                  </a:lnTo>
                  <a:lnTo>
                    <a:pt x="438746" y="0"/>
                  </a:lnTo>
                  <a:close/>
                </a:path>
              </a:pathLst>
            </a:custGeom>
            <a:solidFill>
              <a:srgbClr val="24096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11213114" y="1238578"/>
            <a:ext cx="155257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160" dirty="0">
                <a:latin typeface="Arial Black" panose="020B0A04020102020204"/>
                <a:cs typeface="Arial Black" panose="020B0A04020102020204"/>
              </a:rPr>
              <a:t>Liceria </a:t>
            </a:r>
            <a:r>
              <a:rPr sz="2050" spc="-170" dirty="0">
                <a:latin typeface="Arial Black" panose="020B0A04020102020204"/>
                <a:cs typeface="Arial Black" panose="020B0A04020102020204"/>
              </a:rPr>
              <a:t>Tech</a:t>
            </a:r>
            <a:endParaRPr sz="20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365" marR="5080" indent="-1257300">
              <a:lnSpc>
                <a:spcPts val="11090"/>
              </a:lnSpc>
            </a:pPr>
            <a:r>
              <a:rPr spc="-680" dirty="0"/>
              <a:t>CÁC</a:t>
            </a:r>
            <a:r>
              <a:rPr spc="80" dirty="0"/>
              <a:t> </a:t>
            </a:r>
            <a:r>
              <a:rPr spc="-735" dirty="0"/>
              <a:t>LOẠI</a:t>
            </a:r>
            <a:r>
              <a:rPr spc="85" dirty="0"/>
              <a:t> </a:t>
            </a:r>
            <a:r>
              <a:rPr spc="-925" dirty="0"/>
              <a:t>CHATBOT </a:t>
            </a:r>
            <a:r>
              <a:rPr spc="-1045" dirty="0">
                <a:solidFill>
                  <a:srgbClr val="FFFFFF"/>
                </a:solidFill>
              </a:rPr>
              <a:t>PHỔ</a:t>
            </a:r>
            <a:r>
              <a:rPr spc="80" dirty="0">
                <a:solidFill>
                  <a:srgbClr val="FFFFFF"/>
                </a:solidFill>
              </a:rPr>
              <a:t> </a:t>
            </a:r>
            <a:r>
              <a:rPr spc="-730" dirty="0">
                <a:solidFill>
                  <a:srgbClr val="FFFFFF"/>
                </a:solidFill>
              </a:rPr>
              <a:t>BIẾN</a:t>
            </a:r>
            <a:endParaRPr spc="-730" dirty="0">
              <a:solidFill>
                <a:srgbClr val="FFFFFF"/>
              </a:solidFill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9690354" y="5530775"/>
            <a:ext cx="76200" cy="3715385"/>
            <a:chOff x="9690354" y="5530775"/>
            <a:chExt cx="76200" cy="3715385"/>
          </a:xfrm>
        </p:grpSpPr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690354" y="5530775"/>
              <a:ext cx="75815" cy="7581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690354" y="5834038"/>
              <a:ext cx="75815" cy="7581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690354" y="6743826"/>
              <a:ext cx="75815" cy="7581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690354" y="7653614"/>
              <a:ext cx="75815" cy="7581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690354" y="8260139"/>
              <a:ext cx="75815" cy="7581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690354" y="8563401"/>
              <a:ext cx="75815" cy="7581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690354" y="9169927"/>
              <a:ext cx="75815" cy="75815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9503278" y="5069535"/>
            <a:ext cx="8312150" cy="427164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750" spc="55" dirty="0">
                <a:latin typeface="Lucida Sans Unicode" panose="020B0602030504020204"/>
                <a:cs typeface="Lucida Sans Unicode" panose="020B0602030504020204"/>
              </a:rPr>
              <a:t>Chatbot</a:t>
            </a:r>
            <a:r>
              <a:rPr sz="1750" spc="-3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750" spc="85" dirty="0"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1750" spc="85" dirty="0">
                <a:latin typeface="Arial" panose="020B0604020202020204"/>
                <a:cs typeface="Arial" panose="020B0604020202020204"/>
              </a:rPr>
              <a:t>ự</a:t>
            </a:r>
            <a:r>
              <a:rPr sz="1750" spc="85" dirty="0"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1750" spc="-3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750" dirty="0">
                <a:latin typeface="Lucida Sans Unicode" panose="020B0602030504020204"/>
                <a:cs typeface="Lucida Sans Unicode" panose="020B0602030504020204"/>
              </a:rPr>
              <a:t>trên</a:t>
            </a:r>
            <a:r>
              <a:rPr sz="1750" spc="-3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750" dirty="0">
                <a:latin typeface="Lucida Sans Unicode" panose="020B0602030504020204"/>
                <a:cs typeface="Lucida Sans Unicode" panose="020B0602030504020204"/>
              </a:rPr>
              <a:t>k</a:t>
            </a:r>
            <a:r>
              <a:rPr sz="1750" dirty="0">
                <a:latin typeface="Arial" panose="020B0604020202020204"/>
                <a:cs typeface="Arial" panose="020B0604020202020204"/>
              </a:rPr>
              <a:t>ị</a:t>
            </a:r>
            <a:r>
              <a:rPr sz="1750" dirty="0">
                <a:latin typeface="Lucida Sans Unicode" panose="020B0602030504020204"/>
                <a:cs typeface="Lucida Sans Unicode" panose="020B0602030504020204"/>
              </a:rPr>
              <a:t>ch</a:t>
            </a:r>
            <a:r>
              <a:rPr sz="1750" spc="-3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750" dirty="0">
                <a:latin typeface="Lucida Sans Unicode" panose="020B0602030504020204"/>
                <a:cs typeface="Lucida Sans Unicode" panose="020B0602030504020204"/>
              </a:rPr>
              <a:t>b</a:t>
            </a:r>
            <a:r>
              <a:rPr sz="1750" dirty="0">
                <a:latin typeface="Arial" panose="020B0604020202020204"/>
                <a:cs typeface="Arial" panose="020B0604020202020204"/>
              </a:rPr>
              <a:t>ả</a:t>
            </a:r>
            <a:r>
              <a:rPr sz="1750" dirty="0"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1750" spc="-3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750" dirty="0">
                <a:latin typeface="Lucida Sans Unicode" panose="020B0602030504020204"/>
                <a:cs typeface="Lucida Sans Unicode" panose="020B0602030504020204"/>
              </a:rPr>
              <a:t>(Rule-</a:t>
            </a:r>
            <a:r>
              <a:rPr sz="1750" spc="90" dirty="0">
                <a:latin typeface="Lucida Sans Unicode" panose="020B0602030504020204"/>
                <a:cs typeface="Lucida Sans Unicode" panose="020B0602030504020204"/>
              </a:rPr>
              <a:t>based</a:t>
            </a:r>
            <a:r>
              <a:rPr sz="1750" spc="-3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750" spc="65" dirty="0">
                <a:latin typeface="Lucida Sans Unicode" panose="020B0602030504020204"/>
                <a:cs typeface="Lucida Sans Unicode" panose="020B0602030504020204"/>
              </a:rPr>
              <a:t>Chatbot)</a:t>
            </a:r>
            <a:endParaRPr sz="1750">
              <a:latin typeface="Lucida Sans Unicode" panose="020B0602030504020204"/>
              <a:cs typeface="Lucida Sans Unicode" panose="020B0602030504020204"/>
            </a:endParaRPr>
          </a:p>
          <a:p>
            <a:pPr marL="388620">
              <a:lnSpc>
                <a:spcPct val="100000"/>
              </a:lnSpc>
              <a:spcBef>
                <a:spcPts val="285"/>
              </a:spcBef>
            </a:pPr>
            <a:r>
              <a:rPr sz="1750" spc="-20" dirty="0">
                <a:latin typeface="Lucida Sans Unicode" panose="020B0602030504020204"/>
                <a:cs typeface="Lucida Sans Unicode" panose="020B0602030504020204"/>
              </a:rPr>
              <a:t>Ho</a:t>
            </a:r>
            <a:r>
              <a:rPr sz="1750" spc="-20" dirty="0">
                <a:latin typeface="Arial" panose="020B0604020202020204"/>
                <a:cs typeface="Arial" panose="020B0604020202020204"/>
              </a:rPr>
              <a:t>ạ</a:t>
            </a:r>
            <a:r>
              <a:rPr sz="1750" spc="-20" dirty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1750" spc="-5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750" spc="55" dirty="0">
                <a:latin typeface="Lucida Sans Unicode" panose="020B0602030504020204"/>
                <a:cs typeface="Lucida Sans Unicode" panose="020B0602030504020204"/>
              </a:rPr>
              <a:t>đ</a:t>
            </a:r>
            <a:r>
              <a:rPr sz="1750" spc="55" dirty="0">
                <a:latin typeface="Arial" panose="020B0604020202020204"/>
                <a:cs typeface="Arial" panose="020B0604020202020204"/>
              </a:rPr>
              <a:t>ộ</a:t>
            </a:r>
            <a:r>
              <a:rPr sz="1750" spc="55" dirty="0">
                <a:latin typeface="Lucida Sans Unicode" panose="020B0602030504020204"/>
                <a:cs typeface="Lucida Sans Unicode" panose="020B0602030504020204"/>
              </a:rPr>
              <a:t>ng</a:t>
            </a:r>
            <a:r>
              <a:rPr sz="1750" spc="-5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750" dirty="0">
                <a:latin typeface="Lucida Sans Unicode" panose="020B0602030504020204"/>
                <a:cs typeface="Lucida Sans Unicode" panose="020B0602030504020204"/>
              </a:rPr>
              <a:t>theo</a:t>
            </a:r>
            <a:r>
              <a:rPr sz="1750" spc="-5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750" dirty="0">
                <a:latin typeface="Lucida Sans Unicode" panose="020B0602030504020204"/>
                <a:cs typeface="Lucida Sans Unicode" panose="020B0602030504020204"/>
              </a:rPr>
              <a:t>k</a:t>
            </a:r>
            <a:r>
              <a:rPr sz="1750" dirty="0">
                <a:latin typeface="Arial" panose="020B0604020202020204"/>
                <a:cs typeface="Arial" panose="020B0604020202020204"/>
              </a:rPr>
              <a:t>ị</a:t>
            </a:r>
            <a:r>
              <a:rPr sz="1750" dirty="0">
                <a:latin typeface="Lucida Sans Unicode" panose="020B0602030504020204"/>
                <a:cs typeface="Lucida Sans Unicode" panose="020B0602030504020204"/>
              </a:rPr>
              <a:t>ch</a:t>
            </a:r>
            <a:r>
              <a:rPr sz="1750" spc="-5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750" dirty="0">
                <a:latin typeface="Lucida Sans Unicode" panose="020B0602030504020204"/>
                <a:cs typeface="Lucida Sans Unicode" panose="020B0602030504020204"/>
              </a:rPr>
              <a:t>b</a:t>
            </a:r>
            <a:r>
              <a:rPr sz="1750" dirty="0">
                <a:latin typeface="Arial" panose="020B0604020202020204"/>
                <a:cs typeface="Arial" panose="020B0604020202020204"/>
              </a:rPr>
              <a:t>ả</a:t>
            </a:r>
            <a:r>
              <a:rPr sz="1750" dirty="0"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1750" spc="-5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750" spc="90" dirty="0">
                <a:latin typeface="Lucida Sans Unicode" panose="020B0602030504020204"/>
                <a:cs typeface="Lucida Sans Unicode" panose="020B0602030504020204"/>
              </a:rPr>
              <a:t>có</a:t>
            </a:r>
            <a:r>
              <a:rPr sz="1750" spc="-50" dirty="0">
                <a:latin typeface="Lucida Sans Unicode" panose="020B0602030504020204"/>
                <a:cs typeface="Lucida Sans Unicode" panose="020B0602030504020204"/>
              </a:rPr>
              <a:t> s</a:t>
            </a:r>
            <a:r>
              <a:rPr sz="1750" spc="-50" dirty="0">
                <a:latin typeface="Arial" panose="020B0604020202020204"/>
                <a:cs typeface="Arial" panose="020B0604020202020204"/>
              </a:rPr>
              <a:t>ẵ</a:t>
            </a:r>
            <a:r>
              <a:rPr sz="1750" spc="-50" dirty="0">
                <a:latin typeface="Lucida Sans Unicode" panose="020B0602030504020204"/>
                <a:cs typeface="Lucida Sans Unicode" panose="020B0602030504020204"/>
              </a:rPr>
              <a:t>n, </a:t>
            </a:r>
            <a:r>
              <a:rPr sz="1750" spc="85" dirty="0"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1750" spc="85" dirty="0">
                <a:latin typeface="Arial" panose="020B0604020202020204"/>
                <a:cs typeface="Arial" panose="020B0604020202020204"/>
              </a:rPr>
              <a:t>ự</a:t>
            </a:r>
            <a:r>
              <a:rPr sz="1750" spc="85" dirty="0"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1750" spc="-5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750" dirty="0">
                <a:latin typeface="Lucida Sans Unicode" panose="020B0602030504020204"/>
                <a:cs typeface="Lucida Sans Unicode" panose="020B0602030504020204"/>
              </a:rPr>
              <a:t>trên</a:t>
            </a:r>
            <a:r>
              <a:rPr sz="1750" spc="-5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750" spc="50" dirty="0">
                <a:latin typeface="Lucida Sans Unicode" panose="020B0602030504020204"/>
                <a:cs typeface="Lucida Sans Unicode" panose="020B0602030504020204"/>
              </a:rPr>
              <a:t>quy</a:t>
            </a:r>
            <a:r>
              <a:rPr sz="1750" spc="-5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750" dirty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1750" dirty="0">
                <a:latin typeface="Arial" panose="020B0604020202020204"/>
                <a:cs typeface="Arial" panose="020B0604020202020204"/>
              </a:rPr>
              <a:t>ắ</a:t>
            </a:r>
            <a:r>
              <a:rPr sz="1750" dirty="0"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1750" spc="-5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750" spc="110" dirty="0"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1750" spc="110" dirty="0">
                <a:latin typeface="Arial" panose="020B0604020202020204"/>
                <a:cs typeface="Arial" panose="020B0604020202020204"/>
              </a:rPr>
              <a:t>ố</a:t>
            </a:r>
            <a:r>
              <a:rPr sz="1750" spc="2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-10" dirty="0">
                <a:latin typeface="Lucida Sans Unicode" panose="020B0602030504020204"/>
                <a:cs typeface="Lucida Sans Unicode" panose="020B0602030504020204"/>
              </a:rPr>
              <a:t>đ</a:t>
            </a:r>
            <a:r>
              <a:rPr sz="1750" spc="-10" dirty="0">
                <a:latin typeface="Arial" panose="020B0604020202020204"/>
                <a:cs typeface="Arial" panose="020B0604020202020204"/>
              </a:rPr>
              <a:t>ị</a:t>
            </a:r>
            <a:r>
              <a:rPr sz="1750" spc="-10" dirty="0">
                <a:latin typeface="Lucida Sans Unicode" panose="020B0602030504020204"/>
                <a:cs typeface="Lucida Sans Unicode" panose="020B0602030504020204"/>
              </a:rPr>
              <a:t>nh.</a:t>
            </a:r>
            <a:endParaRPr sz="1750">
              <a:latin typeface="Lucida Sans Unicode" panose="020B0602030504020204"/>
              <a:cs typeface="Lucida Sans Unicode" panose="020B0602030504020204"/>
            </a:endParaRPr>
          </a:p>
          <a:p>
            <a:pPr marL="388620" marR="6350">
              <a:lnSpc>
                <a:spcPct val="114000"/>
              </a:lnSpc>
            </a:pPr>
            <a:r>
              <a:rPr sz="1750" spc="-10" dirty="0">
                <a:latin typeface="Lucida Sans Unicode" panose="020B0602030504020204"/>
                <a:cs typeface="Lucida Sans Unicode" panose="020B0602030504020204"/>
              </a:rPr>
              <a:t>Ví</a:t>
            </a:r>
            <a:r>
              <a:rPr sz="1750" spc="-9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750" dirty="0"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1750" dirty="0">
                <a:latin typeface="Arial" panose="020B0604020202020204"/>
                <a:cs typeface="Arial" panose="020B0604020202020204"/>
              </a:rPr>
              <a:t>ụ</a:t>
            </a:r>
            <a:r>
              <a:rPr sz="1750" dirty="0">
                <a:latin typeface="Lucida Sans Unicode" panose="020B0602030504020204"/>
                <a:cs typeface="Lucida Sans Unicode" panose="020B0602030504020204"/>
              </a:rPr>
              <a:t>:</a:t>
            </a:r>
            <a:r>
              <a:rPr sz="1750" spc="-9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750" spc="55" dirty="0">
                <a:latin typeface="Lucida Sans Unicode" panose="020B0602030504020204"/>
                <a:cs typeface="Lucida Sans Unicode" panose="020B0602030504020204"/>
              </a:rPr>
              <a:t>Chatbot</a:t>
            </a:r>
            <a:r>
              <a:rPr sz="1750" spc="-9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750" dirty="0"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1750" dirty="0">
                <a:latin typeface="Arial" panose="020B0604020202020204"/>
                <a:cs typeface="Arial" panose="020B0604020202020204"/>
              </a:rPr>
              <a:t>ỗ</a:t>
            </a:r>
            <a:r>
              <a:rPr sz="175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-45" dirty="0">
                <a:latin typeface="Lucida Sans Unicode" panose="020B0602030504020204"/>
                <a:cs typeface="Lucida Sans Unicode" panose="020B0602030504020204"/>
              </a:rPr>
              <a:t>tr</a:t>
            </a:r>
            <a:r>
              <a:rPr sz="1750" spc="-45" dirty="0">
                <a:latin typeface="Arial" panose="020B0604020202020204"/>
                <a:cs typeface="Arial" panose="020B0604020202020204"/>
              </a:rPr>
              <a:t>ợ</a:t>
            </a:r>
            <a:r>
              <a:rPr sz="175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0" dirty="0">
                <a:latin typeface="Lucida Sans Unicode" panose="020B0602030504020204"/>
                <a:cs typeface="Lucida Sans Unicode" panose="020B0602030504020204"/>
              </a:rPr>
              <a:t>khách</a:t>
            </a:r>
            <a:r>
              <a:rPr sz="1750" spc="-9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750" spc="80" dirty="0">
                <a:latin typeface="Lucida Sans Unicode" panose="020B0602030504020204"/>
                <a:cs typeface="Lucida Sans Unicode" panose="020B0602030504020204"/>
              </a:rPr>
              <a:t>hàng</a:t>
            </a:r>
            <a:r>
              <a:rPr sz="1750" spc="-9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750" dirty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1750" dirty="0">
                <a:latin typeface="Arial" panose="020B0604020202020204"/>
                <a:cs typeface="Arial" panose="020B0604020202020204"/>
              </a:rPr>
              <a:t>ự</a:t>
            </a:r>
            <a:r>
              <a:rPr sz="175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55" dirty="0">
                <a:latin typeface="Lucida Sans Unicode" panose="020B0602030504020204"/>
                <a:cs typeface="Lucida Sans Unicode" panose="020B0602030504020204"/>
              </a:rPr>
              <a:t>đ</a:t>
            </a:r>
            <a:r>
              <a:rPr sz="1750" spc="55" dirty="0">
                <a:latin typeface="Arial" panose="020B0604020202020204"/>
                <a:cs typeface="Arial" panose="020B0604020202020204"/>
              </a:rPr>
              <a:t>ộ</a:t>
            </a:r>
            <a:r>
              <a:rPr sz="1750" spc="55" dirty="0">
                <a:latin typeface="Lucida Sans Unicode" panose="020B0602030504020204"/>
                <a:cs typeface="Lucida Sans Unicode" panose="020B0602030504020204"/>
              </a:rPr>
              <a:t>ng</a:t>
            </a:r>
            <a:r>
              <a:rPr sz="1750" spc="-9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750" dirty="0">
                <a:latin typeface="Lucida Sans Unicode" panose="020B0602030504020204"/>
                <a:cs typeface="Lucida Sans Unicode" panose="020B0602030504020204"/>
              </a:rPr>
              <a:t>tr</a:t>
            </a:r>
            <a:r>
              <a:rPr sz="1750" dirty="0">
                <a:latin typeface="Arial" panose="020B0604020202020204"/>
                <a:cs typeface="Arial" panose="020B0604020202020204"/>
              </a:rPr>
              <a:t>ả</a:t>
            </a:r>
            <a:r>
              <a:rPr sz="175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-85" dirty="0"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1750" spc="-85" dirty="0">
                <a:latin typeface="Arial" panose="020B0604020202020204"/>
                <a:cs typeface="Arial" panose="020B0604020202020204"/>
              </a:rPr>
              <a:t>ờ</a:t>
            </a:r>
            <a:r>
              <a:rPr sz="1750" spc="-85" dirty="0"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1750" spc="-9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750" spc="165" dirty="0">
                <a:latin typeface="Lucida Sans Unicode" panose="020B0602030504020204"/>
                <a:cs typeface="Lucida Sans Unicode" panose="020B0602030504020204"/>
              </a:rPr>
              <a:t>các</a:t>
            </a:r>
            <a:r>
              <a:rPr sz="1750" spc="-9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750" spc="125" dirty="0">
                <a:latin typeface="Lucida Sans Unicode" panose="020B0602030504020204"/>
                <a:cs typeface="Lucida Sans Unicode" panose="020B0602030504020204"/>
              </a:rPr>
              <a:t>câu</a:t>
            </a:r>
            <a:r>
              <a:rPr sz="1750" spc="-9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750" dirty="0"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1750" dirty="0">
                <a:latin typeface="Arial" panose="020B0604020202020204"/>
                <a:cs typeface="Arial" panose="020B0604020202020204"/>
              </a:rPr>
              <a:t>ỏ</a:t>
            </a:r>
            <a:r>
              <a:rPr sz="1750" dirty="0"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1750" spc="-9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750" dirty="0">
                <a:latin typeface="Lucida Sans Unicode" panose="020B0602030504020204"/>
                <a:cs typeface="Lucida Sans Unicode" panose="020B0602030504020204"/>
              </a:rPr>
              <a:t>th</a:t>
            </a:r>
            <a:r>
              <a:rPr sz="1750" dirty="0">
                <a:latin typeface="Arial" panose="020B0604020202020204"/>
                <a:cs typeface="Arial" panose="020B0604020202020204"/>
              </a:rPr>
              <a:t>ườ</a:t>
            </a:r>
            <a:r>
              <a:rPr sz="1750" dirty="0">
                <a:latin typeface="Lucida Sans Unicode" panose="020B0602030504020204"/>
                <a:cs typeface="Lucida Sans Unicode" panose="020B0602030504020204"/>
              </a:rPr>
              <a:t>ng</a:t>
            </a:r>
            <a:r>
              <a:rPr sz="1750" spc="-9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750" spc="25" dirty="0">
                <a:latin typeface="Lucida Sans Unicode" panose="020B0602030504020204"/>
                <a:cs typeface="Lucida Sans Unicode" panose="020B0602030504020204"/>
              </a:rPr>
              <a:t>g</a:t>
            </a:r>
            <a:r>
              <a:rPr sz="1750" spc="25" dirty="0">
                <a:latin typeface="Arial" panose="020B0604020202020204"/>
                <a:cs typeface="Arial" panose="020B0604020202020204"/>
              </a:rPr>
              <a:t>ặ</a:t>
            </a:r>
            <a:r>
              <a:rPr sz="1750" spc="25" dirty="0">
                <a:latin typeface="Lucida Sans Unicode" panose="020B0602030504020204"/>
                <a:cs typeface="Lucida Sans Unicode" panose="020B0602030504020204"/>
              </a:rPr>
              <a:t>p </a:t>
            </a:r>
            <a:r>
              <a:rPr sz="1750" spc="-10" dirty="0">
                <a:latin typeface="Lucida Sans Unicode" panose="020B0602030504020204"/>
                <a:cs typeface="Lucida Sans Unicode" panose="020B0602030504020204"/>
              </a:rPr>
              <a:t>(FAQ).</a:t>
            </a:r>
            <a:endParaRPr sz="1750">
              <a:latin typeface="Lucida Sans Unicode" panose="020B0602030504020204"/>
              <a:cs typeface="Lucida Sans Unicode" panose="020B0602030504020204"/>
            </a:endParaRPr>
          </a:p>
          <a:p>
            <a:pPr marL="71755">
              <a:lnSpc>
                <a:spcPct val="100000"/>
              </a:lnSpc>
              <a:spcBef>
                <a:spcPts val="290"/>
              </a:spcBef>
            </a:pPr>
            <a:r>
              <a:rPr sz="1750" spc="55" dirty="0">
                <a:latin typeface="Lucida Sans Unicode" panose="020B0602030504020204"/>
                <a:cs typeface="Lucida Sans Unicode" panose="020B0602030504020204"/>
              </a:rPr>
              <a:t>Chatbot</a:t>
            </a:r>
            <a:r>
              <a:rPr sz="1750" spc="-8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750" spc="-70" dirty="0">
                <a:latin typeface="Lucida Sans Unicode" panose="020B0602030504020204"/>
                <a:cs typeface="Lucida Sans Unicode" panose="020B0602030504020204"/>
              </a:rPr>
              <a:t>AI</a:t>
            </a:r>
            <a:r>
              <a:rPr sz="1750" spc="-7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750" dirty="0">
                <a:latin typeface="Lucida Sans Unicode" panose="020B0602030504020204"/>
                <a:cs typeface="Lucida Sans Unicode" panose="020B0602030504020204"/>
              </a:rPr>
              <a:t>(AI-</a:t>
            </a:r>
            <a:r>
              <a:rPr sz="1750" spc="50" dirty="0">
                <a:latin typeface="Lucida Sans Unicode" panose="020B0602030504020204"/>
                <a:cs typeface="Lucida Sans Unicode" panose="020B0602030504020204"/>
              </a:rPr>
              <a:t>powered</a:t>
            </a:r>
            <a:r>
              <a:rPr sz="1750" spc="-8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750" spc="65" dirty="0">
                <a:latin typeface="Lucida Sans Unicode" panose="020B0602030504020204"/>
                <a:cs typeface="Lucida Sans Unicode" panose="020B0602030504020204"/>
              </a:rPr>
              <a:t>Chatbot)</a:t>
            </a:r>
            <a:endParaRPr sz="1750">
              <a:latin typeface="Lucida Sans Unicode" panose="020B0602030504020204"/>
              <a:cs typeface="Lucida Sans Unicode" panose="020B0602030504020204"/>
            </a:endParaRPr>
          </a:p>
          <a:p>
            <a:pPr marL="388620" marR="5080">
              <a:lnSpc>
                <a:spcPct val="114000"/>
              </a:lnSpc>
            </a:pPr>
            <a:r>
              <a:rPr sz="1750" dirty="0"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1750" dirty="0">
                <a:latin typeface="Arial" panose="020B0604020202020204"/>
                <a:cs typeface="Arial" panose="020B0604020202020204"/>
              </a:rPr>
              <a:t>ử</a:t>
            </a:r>
            <a:r>
              <a:rPr sz="175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65" dirty="0"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1750" spc="65" dirty="0">
                <a:latin typeface="Arial" panose="020B0604020202020204"/>
                <a:cs typeface="Arial" panose="020B0604020202020204"/>
              </a:rPr>
              <a:t>ụ</a:t>
            </a:r>
            <a:r>
              <a:rPr sz="1750" spc="65" dirty="0">
                <a:latin typeface="Lucida Sans Unicode" panose="020B0602030504020204"/>
                <a:cs typeface="Lucida Sans Unicode" panose="020B0602030504020204"/>
              </a:rPr>
              <a:t>ng</a:t>
            </a:r>
            <a:r>
              <a:rPr sz="1750" spc="-60" dirty="0">
                <a:latin typeface="Lucida Sans Unicode" panose="020B0602030504020204"/>
                <a:cs typeface="Lucida Sans Unicode" panose="020B0602030504020204"/>
              </a:rPr>
              <a:t> trí</a:t>
            </a:r>
            <a:r>
              <a:rPr sz="1750" spc="-5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750" dirty="0">
                <a:latin typeface="Lucida Sans Unicode" panose="020B0602030504020204"/>
                <a:cs typeface="Lucida Sans Unicode" panose="020B0602030504020204"/>
              </a:rPr>
              <a:t>tu</a:t>
            </a:r>
            <a:r>
              <a:rPr sz="1750" dirty="0">
                <a:latin typeface="Arial" panose="020B0604020202020204"/>
                <a:cs typeface="Arial" panose="020B0604020202020204"/>
              </a:rPr>
              <a:t>ệ</a:t>
            </a:r>
            <a:r>
              <a:rPr sz="175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65" dirty="0">
                <a:latin typeface="Lucida Sans Unicode" panose="020B0602030504020204"/>
                <a:cs typeface="Lucida Sans Unicode" panose="020B0602030504020204"/>
              </a:rPr>
              <a:t>nhân</a:t>
            </a:r>
            <a:r>
              <a:rPr sz="1750" spc="-5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750" dirty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1750" dirty="0">
                <a:latin typeface="Arial" panose="020B0604020202020204"/>
                <a:cs typeface="Arial" panose="020B0604020202020204"/>
              </a:rPr>
              <a:t>ạ</a:t>
            </a:r>
            <a:r>
              <a:rPr sz="1750" dirty="0"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1750" spc="-5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750" spc="70" dirty="0">
                <a:latin typeface="Lucida Sans Unicode" panose="020B0602030504020204"/>
                <a:cs typeface="Lucida Sans Unicode" panose="020B0602030504020204"/>
              </a:rPr>
              <a:t>(AI)</a:t>
            </a:r>
            <a:r>
              <a:rPr sz="1750" spc="-5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750" spc="135" dirty="0">
                <a:latin typeface="Lucida Sans Unicode" panose="020B0602030504020204"/>
                <a:cs typeface="Lucida Sans Unicode" panose="020B0602030504020204"/>
              </a:rPr>
              <a:t>và</a:t>
            </a:r>
            <a:r>
              <a:rPr sz="1750" spc="-5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750" spc="-140" dirty="0">
                <a:latin typeface="Lucida Sans Unicode" panose="020B0602030504020204"/>
                <a:cs typeface="Lucida Sans Unicode" panose="020B0602030504020204"/>
              </a:rPr>
              <a:t>x</a:t>
            </a:r>
            <a:r>
              <a:rPr sz="1750" spc="-140" dirty="0">
                <a:latin typeface="Arial" panose="020B0604020202020204"/>
                <a:cs typeface="Arial" panose="020B0604020202020204"/>
              </a:rPr>
              <a:t>ử</a:t>
            </a:r>
            <a:r>
              <a:rPr sz="175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1750" dirty="0">
                <a:latin typeface="Lucida Sans Unicode" panose="020B0602030504020204"/>
                <a:cs typeface="Lucida Sans Unicode" panose="020B0602030504020204"/>
              </a:rPr>
              <a:t>lý</a:t>
            </a:r>
            <a:r>
              <a:rPr sz="1750" spc="-5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750" dirty="0">
                <a:latin typeface="Lucida Sans Unicode" panose="020B0602030504020204"/>
                <a:cs typeface="Lucida Sans Unicode" panose="020B0602030504020204"/>
              </a:rPr>
              <a:t>ngôn</a:t>
            </a:r>
            <a:r>
              <a:rPr sz="1750" spc="-5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750" dirty="0">
                <a:latin typeface="Lucida Sans Unicode" panose="020B0602030504020204"/>
                <a:cs typeface="Lucida Sans Unicode" panose="020B0602030504020204"/>
              </a:rPr>
              <a:t>ng</a:t>
            </a:r>
            <a:r>
              <a:rPr sz="1750" dirty="0">
                <a:latin typeface="Arial" panose="020B0604020202020204"/>
                <a:cs typeface="Arial" panose="020B0604020202020204"/>
              </a:rPr>
              <a:t>ữ</a:t>
            </a:r>
            <a:r>
              <a:rPr sz="175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1750" dirty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1750" dirty="0">
                <a:latin typeface="Arial" panose="020B0604020202020204"/>
                <a:cs typeface="Arial" panose="020B0604020202020204"/>
              </a:rPr>
              <a:t>ự</a:t>
            </a:r>
            <a:r>
              <a:rPr sz="175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1750" dirty="0">
                <a:latin typeface="Lucida Sans Unicode" panose="020B0602030504020204"/>
                <a:cs typeface="Lucida Sans Unicode" panose="020B0602030504020204"/>
              </a:rPr>
              <a:t>nhiên</a:t>
            </a:r>
            <a:r>
              <a:rPr sz="1750" spc="-5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750" dirty="0">
                <a:latin typeface="Lucida Sans Unicode" panose="020B0602030504020204"/>
                <a:cs typeface="Lucida Sans Unicode" panose="020B0602030504020204"/>
              </a:rPr>
              <a:t>(NLP)</a:t>
            </a:r>
            <a:r>
              <a:rPr sz="1750" spc="-5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750" dirty="0">
                <a:latin typeface="Lucida Sans Unicode" panose="020B0602030504020204"/>
                <a:cs typeface="Lucida Sans Unicode" panose="020B0602030504020204"/>
              </a:rPr>
              <a:t>đ</a:t>
            </a:r>
            <a:r>
              <a:rPr sz="1750" dirty="0">
                <a:latin typeface="Arial" panose="020B0604020202020204"/>
                <a:cs typeface="Arial" panose="020B0604020202020204"/>
              </a:rPr>
              <a:t>ể</a:t>
            </a:r>
            <a:r>
              <a:rPr sz="175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1750" dirty="0">
                <a:latin typeface="Lucida Sans Unicode" panose="020B0602030504020204"/>
                <a:cs typeface="Lucida Sans Unicode" panose="020B0602030504020204"/>
              </a:rPr>
              <a:t>hi</a:t>
            </a:r>
            <a:r>
              <a:rPr sz="1750" dirty="0">
                <a:latin typeface="Arial" panose="020B0604020202020204"/>
                <a:cs typeface="Arial" panose="020B0604020202020204"/>
              </a:rPr>
              <a:t>ể</a:t>
            </a:r>
            <a:r>
              <a:rPr sz="1750" dirty="0"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1750" spc="-5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750" spc="110" dirty="0">
                <a:latin typeface="Lucida Sans Unicode" panose="020B0602030504020204"/>
                <a:cs typeface="Lucida Sans Unicode" panose="020B0602030504020204"/>
              </a:rPr>
              <a:t>và </a:t>
            </a:r>
            <a:r>
              <a:rPr sz="1750" dirty="0">
                <a:latin typeface="Lucida Sans Unicode" panose="020B0602030504020204"/>
                <a:cs typeface="Lucida Sans Unicode" panose="020B0602030504020204"/>
              </a:rPr>
              <a:t>ph</a:t>
            </a:r>
            <a:r>
              <a:rPr sz="1750" dirty="0">
                <a:latin typeface="Arial" panose="020B0604020202020204"/>
                <a:cs typeface="Arial" panose="020B0604020202020204"/>
              </a:rPr>
              <a:t>ả</a:t>
            </a:r>
            <a:r>
              <a:rPr sz="1750" dirty="0"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1750" spc="-5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750" dirty="0"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1750" dirty="0">
                <a:latin typeface="Arial" panose="020B0604020202020204"/>
                <a:cs typeface="Arial" panose="020B0604020202020204"/>
              </a:rPr>
              <a:t>ồ</a:t>
            </a:r>
            <a:r>
              <a:rPr sz="1750" dirty="0"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1750" spc="-5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750" dirty="0">
                <a:latin typeface="Lucida Sans Unicode" panose="020B0602030504020204"/>
                <a:cs typeface="Lucida Sans Unicode" panose="020B0602030504020204"/>
              </a:rPr>
              <a:t>nh</a:t>
            </a:r>
            <a:r>
              <a:rPr sz="1750" dirty="0">
                <a:latin typeface="Arial" panose="020B0604020202020204"/>
                <a:cs typeface="Arial" panose="020B0604020202020204"/>
              </a:rPr>
              <a:t>ư</a:t>
            </a:r>
            <a:r>
              <a:rPr sz="175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65" dirty="0">
                <a:latin typeface="Lucida Sans Unicode" panose="020B0602030504020204"/>
                <a:cs typeface="Lucida Sans Unicode" panose="020B0602030504020204"/>
              </a:rPr>
              <a:t>con</a:t>
            </a:r>
            <a:r>
              <a:rPr sz="1750" spc="-5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750" spc="-10" dirty="0">
                <a:latin typeface="Lucida Sans Unicode" panose="020B0602030504020204"/>
                <a:cs typeface="Lucida Sans Unicode" panose="020B0602030504020204"/>
              </a:rPr>
              <a:t>ng</a:t>
            </a:r>
            <a:r>
              <a:rPr sz="1750" spc="-10" dirty="0">
                <a:latin typeface="Arial" panose="020B0604020202020204"/>
                <a:cs typeface="Arial" panose="020B0604020202020204"/>
              </a:rPr>
              <a:t>ườ</a:t>
            </a:r>
            <a:r>
              <a:rPr sz="1750" spc="-10" dirty="0">
                <a:latin typeface="Lucida Sans Unicode" panose="020B0602030504020204"/>
                <a:cs typeface="Lucida Sans Unicode" panose="020B0602030504020204"/>
              </a:rPr>
              <a:t>i.</a:t>
            </a:r>
            <a:endParaRPr sz="1750">
              <a:latin typeface="Lucida Sans Unicode" panose="020B0602030504020204"/>
              <a:cs typeface="Lucida Sans Unicode" panose="020B0602030504020204"/>
            </a:endParaRPr>
          </a:p>
          <a:p>
            <a:pPr marL="388620">
              <a:lnSpc>
                <a:spcPct val="100000"/>
              </a:lnSpc>
              <a:spcBef>
                <a:spcPts val="2675"/>
              </a:spcBef>
            </a:pPr>
            <a:r>
              <a:rPr sz="1750" spc="-10" dirty="0">
                <a:latin typeface="Lucida Sans Unicode" panose="020B0602030504020204"/>
                <a:cs typeface="Lucida Sans Unicode" panose="020B0602030504020204"/>
              </a:rPr>
              <a:t>Ví</a:t>
            </a:r>
            <a:r>
              <a:rPr sz="1750" spc="-4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750" dirty="0"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1750" dirty="0">
                <a:latin typeface="Arial" panose="020B0604020202020204"/>
                <a:cs typeface="Arial" panose="020B0604020202020204"/>
              </a:rPr>
              <a:t>ụ</a:t>
            </a:r>
            <a:r>
              <a:rPr sz="1750" dirty="0">
                <a:latin typeface="Lucida Sans Unicode" panose="020B0602030504020204"/>
                <a:cs typeface="Lucida Sans Unicode" panose="020B0602030504020204"/>
              </a:rPr>
              <a:t>:</a:t>
            </a:r>
            <a:r>
              <a:rPr sz="1750" spc="-4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750" dirty="0">
                <a:latin typeface="Lucida Sans Unicode" panose="020B0602030504020204"/>
                <a:cs typeface="Lucida Sans Unicode" panose="020B0602030504020204"/>
              </a:rPr>
              <a:t>ChatGPT,</a:t>
            </a:r>
            <a:r>
              <a:rPr sz="1750" spc="-4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750" dirty="0">
                <a:latin typeface="Lucida Sans Unicode" panose="020B0602030504020204"/>
                <a:cs typeface="Lucida Sans Unicode" panose="020B0602030504020204"/>
              </a:rPr>
              <a:t>Google</a:t>
            </a:r>
            <a:r>
              <a:rPr sz="1750" spc="-4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750" dirty="0">
                <a:latin typeface="Lucida Sans Unicode" panose="020B0602030504020204"/>
                <a:cs typeface="Lucida Sans Unicode" panose="020B0602030504020204"/>
              </a:rPr>
              <a:t>Bard,</a:t>
            </a:r>
            <a:r>
              <a:rPr sz="1750" spc="-4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750" spc="-70" dirty="0">
                <a:latin typeface="Lucida Sans Unicode" panose="020B0602030504020204"/>
                <a:cs typeface="Lucida Sans Unicode" panose="020B0602030504020204"/>
              </a:rPr>
              <a:t>Siri,</a:t>
            </a:r>
            <a:r>
              <a:rPr sz="1750" spc="-4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750" spc="-10" dirty="0">
                <a:latin typeface="Lucida Sans Unicode" panose="020B0602030504020204"/>
                <a:cs typeface="Lucida Sans Unicode" panose="020B0602030504020204"/>
              </a:rPr>
              <a:t>Alexa.</a:t>
            </a:r>
            <a:endParaRPr sz="1750">
              <a:latin typeface="Lucida Sans Unicode" panose="020B0602030504020204"/>
              <a:cs typeface="Lucida Sans Unicode" panose="020B0602030504020204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750" spc="55" dirty="0">
                <a:latin typeface="Lucida Sans Unicode" panose="020B0602030504020204"/>
                <a:cs typeface="Lucida Sans Unicode" panose="020B0602030504020204"/>
              </a:rPr>
              <a:t>Chatbot</a:t>
            </a:r>
            <a:r>
              <a:rPr sz="1750" spc="-1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750" dirty="0"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1750" dirty="0">
                <a:latin typeface="Arial" panose="020B0604020202020204"/>
                <a:cs typeface="Arial" panose="020B0604020202020204"/>
              </a:rPr>
              <a:t>ỗ</a:t>
            </a:r>
            <a:r>
              <a:rPr sz="1750" dirty="0"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1750" spc="-1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750" dirty="0"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1750" dirty="0">
                <a:latin typeface="Arial" panose="020B0604020202020204"/>
                <a:cs typeface="Arial" panose="020B0604020202020204"/>
              </a:rPr>
              <a:t>ợ</a:t>
            </a:r>
            <a:r>
              <a:rPr sz="1750" dirty="0"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1750" spc="-1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750" dirty="0">
                <a:latin typeface="Lucida Sans Unicode" panose="020B0602030504020204"/>
                <a:cs typeface="Lucida Sans Unicode" panose="020B0602030504020204"/>
              </a:rPr>
              <a:t>(Hybrid</a:t>
            </a:r>
            <a:r>
              <a:rPr sz="1750" spc="-1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750" spc="65" dirty="0">
                <a:latin typeface="Lucida Sans Unicode" panose="020B0602030504020204"/>
                <a:cs typeface="Lucida Sans Unicode" panose="020B0602030504020204"/>
              </a:rPr>
              <a:t>Chatbot)</a:t>
            </a:r>
            <a:endParaRPr sz="1750">
              <a:latin typeface="Lucida Sans Unicode" panose="020B0602030504020204"/>
              <a:cs typeface="Lucida Sans Unicode" panose="020B0602030504020204"/>
            </a:endParaRPr>
          </a:p>
          <a:p>
            <a:pPr marL="388620">
              <a:lnSpc>
                <a:spcPct val="100000"/>
              </a:lnSpc>
              <a:spcBef>
                <a:spcPts val="285"/>
              </a:spcBef>
            </a:pPr>
            <a:r>
              <a:rPr sz="1750" spc="-45" dirty="0">
                <a:latin typeface="Lucida Sans Unicode" panose="020B0602030504020204"/>
                <a:cs typeface="Lucida Sans Unicode" panose="020B0602030504020204"/>
              </a:rPr>
              <a:t>K</a:t>
            </a:r>
            <a:r>
              <a:rPr sz="1750" spc="-45" dirty="0">
                <a:latin typeface="Arial" panose="020B0604020202020204"/>
                <a:cs typeface="Arial" panose="020B0604020202020204"/>
              </a:rPr>
              <a:t>ế</a:t>
            </a:r>
            <a:r>
              <a:rPr sz="1750" spc="-45" dirty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1750" spc="-6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750" dirty="0"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1750" dirty="0">
                <a:latin typeface="Arial" panose="020B0604020202020204"/>
                <a:cs typeface="Arial" panose="020B0604020202020204"/>
              </a:rPr>
              <a:t>ợ</a:t>
            </a:r>
            <a:r>
              <a:rPr sz="1750" dirty="0"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1750" spc="-6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750" spc="70" dirty="0"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1750" spc="70" dirty="0">
                <a:latin typeface="Arial" panose="020B0604020202020204"/>
                <a:cs typeface="Arial" panose="020B0604020202020204"/>
              </a:rPr>
              <a:t>ả</a:t>
            </a:r>
            <a:r>
              <a:rPr sz="1750" spc="5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60" dirty="0">
                <a:latin typeface="Lucida Sans Unicode" panose="020B0602030504020204"/>
                <a:cs typeface="Lucida Sans Unicode" panose="020B0602030504020204"/>
              </a:rPr>
              <a:t>chatbot</a:t>
            </a:r>
            <a:r>
              <a:rPr sz="1750" spc="-6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750" dirty="0">
                <a:latin typeface="Lucida Sans Unicode" panose="020B0602030504020204"/>
                <a:cs typeface="Lucida Sans Unicode" panose="020B0602030504020204"/>
              </a:rPr>
              <a:t>k</a:t>
            </a:r>
            <a:r>
              <a:rPr sz="1750" dirty="0">
                <a:latin typeface="Arial" panose="020B0604020202020204"/>
                <a:cs typeface="Arial" panose="020B0604020202020204"/>
              </a:rPr>
              <a:t>ị</a:t>
            </a:r>
            <a:r>
              <a:rPr sz="1750" dirty="0">
                <a:latin typeface="Lucida Sans Unicode" panose="020B0602030504020204"/>
                <a:cs typeface="Lucida Sans Unicode" panose="020B0602030504020204"/>
              </a:rPr>
              <a:t>ch</a:t>
            </a:r>
            <a:r>
              <a:rPr sz="1750" spc="-6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750" dirty="0">
                <a:latin typeface="Lucida Sans Unicode" panose="020B0602030504020204"/>
                <a:cs typeface="Lucida Sans Unicode" panose="020B0602030504020204"/>
              </a:rPr>
              <a:t>b</a:t>
            </a:r>
            <a:r>
              <a:rPr sz="1750" dirty="0">
                <a:latin typeface="Arial" panose="020B0604020202020204"/>
                <a:cs typeface="Arial" panose="020B0604020202020204"/>
              </a:rPr>
              <a:t>ả</a:t>
            </a:r>
            <a:r>
              <a:rPr sz="1750" dirty="0"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1750" spc="-6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750" spc="135" dirty="0">
                <a:latin typeface="Lucida Sans Unicode" panose="020B0602030504020204"/>
                <a:cs typeface="Lucida Sans Unicode" panose="020B0602030504020204"/>
              </a:rPr>
              <a:t>và</a:t>
            </a:r>
            <a:r>
              <a:rPr sz="1750" spc="-6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750" spc="60" dirty="0">
                <a:latin typeface="Lucida Sans Unicode" panose="020B0602030504020204"/>
                <a:cs typeface="Lucida Sans Unicode" panose="020B0602030504020204"/>
              </a:rPr>
              <a:t>chatbot</a:t>
            </a:r>
            <a:r>
              <a:rPr sz="1750" spc="-6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750" spc="-25" dirty="0">
                <a:latin typeface="Lucida Sans Unicode" panose="020B0602030504020204"/>
                <a:cs typeface="Lucida Sans Unicode" panose="020B0602030504020204"/>
              </a:rPr>
              <a:t>AI.</a:t>
            </a:r>
            <a:endParaRPr sz="1750">
              <a:latin typeface="Lucida Sans Unicode" panose="020B0602030504020204"/>
              <a:cs typeface="Lucida Sans Unicode" panose="020B0602030504020204"/>
            </a:endParaRPr>
          </a:p>
          <a:p>
            <a:pPr marL="388620" marR="325120">
              <a:lnSpc>
                <a:spcPct val="114000"/>
              </a:lnSpc>
            </a:pPr>
            <a:r>
              <a:rPr sz="1750" spc="70" dirty="0">
                <a:latin typeface="Lucida Sans Unicode" panose="020B0602030504020204"/>
                <a:cs typeface="Lucida Sans Unicode" panose="020B0602030504020204"/>
              </a:rPr>
              <a:t>V</a:t>
            </a:r>
            <a:r>
              <a:rPr sz="1750" spc="70" dirty="0">
                <a:latin typeface="Arial" panose="020B0604020202020204"/>
                <a:cs typeface="Arial" panose="020B0604020202020204"/>
              </a:rPr>
              <a:t>ừ</a:t>
            </a:r>
            <a:r>
              <a:rPr sz="1750" spc="70" dirty="0"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1750" spc="-8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750" spc="90" dirty="0">
                <a:latin typeface="Lucida Sans Unicode" panose="020B0602030504020204"/>
                <a:cs typeface="Lucida Sans Unicode" panose="020B0602030504020204"/>
              </a:rPr>
              <a:t>có</a:t>
            </a:r>
            <a:r>
              <a:rPr sz="1750" spc="-8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750" dirty="0">
                <a:latin typeface="Lucida Sans Unicode" panose="020B0602030504020204"/>
                <a:cs typeface="Lucida Sans Unicode" panose="020B0602030504020204"/>
              </a:rPr>
              <a:t>th</a:t>
            </a:r>
            <a:r>
              <a:rPr sz="1750" dirty="0">
                <a:latin typeface="Arial" panose="020B0604020202020204"/>
                <a:cs typeface="Arial" panose="020B0604020202020204"/>
              </a:rPr>
              <a:t>ể</a:t>
            </a:r>
            <a:r>
              <a:rPr sz="175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-140" dirty="0">
                <a:latin typeface="Lucida Sans Unicode" panose="020B0602030504020204"/>
                <a:cs typeface="Lucida Sans Unicode" panose="020B0602030504020204"/>
              </a:rPr>
              <a:t>x</a:t>
            </a:r>
            <a:r>
              <a:rPr sz="1750" spc="-140" dirty="0">
                <a:latin typeface="Arial" panose="020B0604020202020204"/>
                <a:cs typeface="Arial" panose="020B0604020202020204"/>
              </a:rPr>
              <a:t>ử</a:t>
            </a:r>
            <a:r>
              <a:rPr sz="175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750" dirty="0">
                <a:latin typeface="Lucida Sans Unicode" panose="020B0602030504020204"/>
                <a:cs typeface="Lucida Sans Unicode" panose="020B0602030504020204"/>
              </a:rPr>
              <a:t>lý</a:t>
            </a:r>
            <a:r>
              <a:rPr sz="1750" spc="-8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750" spc="165" dirty="0">
                <a:latin typeface="Lucida Sans Unicode" panose="020B0602030504020204"/>
                <a:cs typeface="Lucida Sans Unicode" panose="020B0602030504020204"/>
              </a:rPr>
              <a:t>các</a:t>
            </a:r>
            <a:r>
              <a:rPr sz="1750" spc="-8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750" spc="125" dirty="0">
                <a:latin typeface="Lucida Sans Unicode" panose="020B0602030504020204"/>
                <a:cs typeface="Lucida Sans Unicode" panose="020B0602030504020204"/>
              </a:rPr>
              <a:t>câu</a:t>
            </a:r>
            <a:r>
              <a:rPr sz="1750" spc="-8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750" dirty="0"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1750" dirty="0">
                <a:latin typeface="Arial" panose="020B0604020202020204"/>
                <a:cs typeface="Arial" panose="020B0604020202020204"/>
              </a:rPr>
              <a:t>ỏ</a:t>
            </a:r>
            <a:r>
              <a:rPr sz="1750" dirty="0"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1750" spc="-7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750" dirty="0">
                <a:latin typeface="Lucida Sans Unicode" panose="020B0602030504020204"/>
                <a:cs typeface="Lucida Sans Unicode" panose="020B0602030504020204"/>
              </a:rPr>
              <a:t>đ</a:t>
            </a:r>
            <a:r>
              <a:rPr sz="1750" dirty="0">
                <a:latin typeface="Arial" panose="020B0604020202020204"/>
                <a:cs typeface="Arial" panose="020B0604020202020204"/>
              </a:rPr>
              <a:t>ơ</a:t>
            </a:r>
            <a:r>
              <a:rPr sz="1750" dirty="0"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1750" spc="-8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750" dirty="0">
                <a:latin typeface="Lucida Sans Unicode" panose="020B0602030504020204"/>
                <a:cs typeface="Lucida Sans Unicode" panose="020B0602030504020204"/>
              </a:rPr>
              <a:t>gi</a:t>
            </a:r>
            <a:r>
              <a:rPr sz="1750" dirty="0">
                <a:latin typeface="Arial" panose="020B0604020202020204"/>
                <a:cs typeface="Arial" panose="020B0604020202020204"/>
              </a:rPr>
              <a:t>ả</a:t>
            </a:r>
            <a:r>
              <a:rPr sz="1750" dirty="0"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1750" spc="-8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750" dirty="0">
                <a:latin typeface="Lucida Sans Unicode" panose="020B0602030504020204"/>
                <a:cs typeface="Lucida Sans Unicode" panose="020B0602030504020204"/>
              </a:rPr>
              <a:t>theo</a:t>
            </a:r>
            <a:r>
              <a:rPr sz="1750" spc="-8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750" dirty="0">
                <a:latin typeface="Lucida Sans Unicode" panose="020B0602030504020204"/>
                <a:cs typeface="Lucida Sans Unicode" panose="020B0602030504020204"/>
              </a:rPr>
              <a:t>k</a:t>
            </a:r>
            <a:r>
              <a:rPr sz="1750" dirty="0">
                <a:latin typeface="Arial" panose="020B0604020202020204"/>
                <a:cs typeface="Arial" panose="020B0604020202020204"/>
              </a:rPr>
              <a:t>ị</a:t>
            </a:r>
            <a:r>
              <a:rPr sz="1750" dirty="0">
                <a:latin typeface="Lucida Sans Unicode" panose="020B0602030504020204"/>
                <a:cs typeface="Lucida Sans Unicode" panose="020B0602030504020204"/>
              </a:rPr>
              <a:t>ch</a:t>
            </a:r>
            <a:r>
              <a:rPr sz="1750" spc="-7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750" spc="-25" dirty="0">
                <a:latin typeface="Lucida Sans Unicode" panose="020B0602030504020204"/>
                <a:cs typeface="Lucida Sans Unicode" panose="020B0602030504020204"/>
              </a:rPr>
              <a:t>b</a:t>
            </a:r>
            <a:r>
              <a:rPr sz="1750" spc="-25" dirty="0">
                <a:latin typeface="Arial" panose="020B0604020202020204"/>
                <a:cs typeface="Arial" panose="020B0604020202020204"/>
              </a:rPr>
              <a:t>ả</a:t>
            </a:r>
            <a:r>
              <a:rPr sz="1750" spc="-25" dirty="0">
                <a:latin typeface="Lucida Sans Unicode" panose="020B0602030504020204"/>
                <a:cs typeface="Lucida Sans Unicode" panose="020B0602030504020204"/>
              </a:rPr>
              <a:t>n,</a:t>
            </a:r>
            <a:r>
              <a:rPr sz="1750" spc="-8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750" spc="85" dirty="0">
                <a:latin typeface="Lucida Sans Unicode" panose="020B0602030504020204"/>
                <a:cs typeface="Lucida Sans Unicode" panose="020B0602030504020204"/>
              </a:rPr>
              <a:t>v</a:t>
            </a:r>
            <a:r>
              <a:rPr sz="1750" spc="85" dirty="0">
                <a:latin typeface="Arial" panose="020B0604020202020204"/>
                <a:cs typeface="Arial" panose="020B0604020202020204"/>
              </a:rPr>
              <a:t>ừ</a:t>
            </a:r>
            <a:r>
              <a:rPr sz="1750" spc="85" dirty="0"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1750" spc="-8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750" spc="90" dirty="0">
                <a:latin typeface="Lucida Sans Unicode" panose="020B0602030504020204"/>
                <a:cs typeface="Lucida Sans Unicode" panose="020B0602030504020204"/>
              </a:rPr>
              <a:t>có</a:t>
            </a:r>
            <a:r>
              <a:rPr sz="1750" spc="-7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750" spc="-20" dirty="0">
                <a:latin typeface="Lucida Sans Unicode" panose="020B0602030504020204"/>
                <a:cs typeface="Lucida Sans Unicode" panose="020B0602030504020204"/>
              </a:rPr>
              <a:t>kh</a:t>
            </a:r>
            <a:r>
              <a:rPr sz="1750" spc="-20" dirty="0">
                <a:latin typeface="Arial" panose="020B0604020202020204"/>
                <a:cs typeface="Arial" panose="020B0604020202020204"/>
              </a:rPr>
              <a:t>ả</a:t>
            </a:r>
            <a:r>
              <a:rPr sz="175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60" dirty="0">
                <a:latin typeface="Lucida Sans Unicode" panose="020B0602030504020204"/>
                <a:cs typeface="Lucida Sans Unicode" panose="020B0602030504020204"/>
              </a:rPr>
              <a:t>năng </a:t>
            </a:r>
            <a:r>
              <a:rPr sz="1750" dirty="0">
                <a:latin typeface="Lucida Sans Unicode" panose="020B0602030504020204"/>
                <a:cs typeface="Lucida Sans Unicode" panose="020B0602030504020204"/>
              </a:rPr>
              <a:t>hi</a:t>
            </a:r>
            <a:r>
              <a:rPr sz="1750" dirty="0">
                <a:latin typeface="Arial" panose="020B0604020202020204"/>
                <a:cs typeface="Arial" panose="020B0604020202020204"/>
              </a:rPr>
              <a:t>ể</a:t>
            </a:r>
            <a:r>
              <a:rPr sz="1750" dirty="0"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1750" spc="-9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750" spc="135" dirty="0">
                <a:latin typeface="Lucida Sans Unicode" panose="020B0602030504020204"/>
                <a:cs typeface="Lucida Sans Unicode" panose="020B0602030504020204"/>
              </a:rPr>
              <a:t>và</a:t>
            </a:r>
            <a:r>
              <a:rPr sz="1750" spc="-9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750" dirty="0">
                <a:latin typeface="Lucida Sans Unicode" panose="020B0602030504020204"/>
                <a:cs typeface="Lucida Sans Unicode" panose="020B0602030504020204"/>
              </a:rPr>
              <a:t>ph</a:t>
            </a:r>
            <a:r>
              <a:rPr sz="1750" dirty="0">
                <a:latin typeface="Arial" panose="020B0604020202020204"/>
                <a:cs typeface="Arial" panose="020B0604020202020204"/>
              </a:rPr>
              <a:t>ả</a:t>
            </a:r>
            <a:r>
              <a:rPr sz="1750" dirty="0"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1750" spc="-9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750" dirty="0"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1750" dirty="0">
                <a:latin typeface="Arial" panose="020B0604020202020204"/>
                <a:cs typeface="Arial" panose="020B0604020202020204"/>
              </a:rPr>
              <a:t>ồ</a:t>
            </a:r>
            <a:r>
              <a:rPr sz="1750" dirty="0"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1750" spc="-8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750" spc="-25" dirty="0">
                <a:latin typeface="Lucida Sans Unicode" panose="020B0602030504020204"/>
                <a:cs typeface="Lucida Sans Unicode" panose="020B0602030504020204"/>
              </a:rPr>
              <a:t>linh</a:t>
            </a:r>
            <a:r>
              <a:rPr sz="1750" spc="-9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750" dirty="0">
                <a:latin typeface="Lucida Sans Unicode" panose="020B0602030504020204"/>
                <a:cs typeface="Lucida Sans Unicode" panose="020B0602030504020204"/>
              </a:rPr>
              <a:t>ho</a:t>
            </a:r>
            <a:r>
              <a:rPr sz="1750" dirty="0">
                <a:latin typeface="Arial" panose="020B0604020202020204"/>
                <a:cs typeface="Arial" panose="020B0604020202020204"/>
              </a:rPr>
              <a:t>ạ</a:t>
            </a:r>
            <a:r>
              <a:rPr sz="1750" dirty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1750" spc="-9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750" dirty="0"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1750" dirty="0">
                <a:latin typeface="Arial" panose="020B0604020202020204"/>
                <a:cs typeface="Arial" panose="020B0604020202020204"/>
              </a:rPr>
              <a:t>ơ</a:t>
            </a:r>
            <a:r>
              <a:rPr sz="1750" dirty="0"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1750" spc="-8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750" dirty="0">
                <a:latin typeface="Lucida Sans Unicode" panose="020B0602030504020204"/>
                <a:cs typeface="Lucida Sans Unicode" panose="020B0602030504020204"/>
              </a:rPr>
              <a:t>nh</a:t>
            </a:r>
            <a:r>
              <a:rPr sz="1750" dirty="0">
                <a:latin typeface="Arial" panose="020B0604020202020204"/>
                <a:cs typeface="Arial" panose="020B0604020202020204"/>
              </a:rPr>
              <a:t>ờ</a:t>
            </a:r>
            <a:r>
              <a:rPr sz="175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750" spc="-25" dirty="0">
                <a:latin typeface="Lucida Sans Unicode" panose="020B0602030504020204"/>
                <a:cs typeface="Lucida Sans Unicode" panose="020B0602030504020204"/>
              </a:rPr>
              <a:t>AI.</a:t>
            </a:r>
            <a:endParaRPr sz="1750">
              <a:latin typeface="Lucida Sans Unicode" panose="020B0602030504020204"/>
              <a:cs typeface="Lucida Sans Unicode" panose="020B0602030504020204"/>
            </a:endParaRPr>
          </a:p>
          <a:p>
            <a:pPr marL="388620">
              <a:lnSpc>
                <a:spcPct val="100000"/>
              </a:lnSpc>
              <a:spcBef>
                <a:spcPts val="290"/>
              </a:spcBef>
            </a:pPr>
            <a:r>
              <a:rPr sz="1750" spc="-10" dirty="0">
                <a:latin typeface="Lucida Sans Unicode" panose="020B0602030504020204"/>
                <a:cs typeface="Lucida Sans Unicode" panose="020B0602030504020204"/>
              </a:rPr>
              <a:t>Ví</a:t>
            </a:r>
            <a:r>
              <a:rPr sz="1750" spc="-9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750" dirty="0"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1750" dirty="0">
                <a:latin typeface="Arial" panose="020B0604020202020204"/>
                <a:cs typeface="Arial" panose="020B0604020202020204"/>
              </a:rPr>
              <a:t>ụ</a:t>
            </a:r>
            <a:r>
              <a:rPr sz="1750" dirty="0">
                <a:latin typeface="Lucida Sans Unicode" panose="020B0602030504020204"/>
                <a:cs typeface="Lucida Sans Unicode" panose="020B0602030504020204"/>
              </a:rPr>
              <a:t>:</a:t>
            </a:r>
            <a:r>
              <a:rPr sz="1750" spc="-9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750" spc="55" dirty="0">
                <a:latin typeface="Lucida Sans Unicode" panose="020B0602030504020204"/>
                <a:cs typeface="Lucida Sans Unicode" panose="020B0602030504020204"/>
              </a:rPr>
              <a:t>Chatbot</a:t>
            </a:r>
            <a:r>
              <a:rPr sz="1750" spc="-9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750" dirty="0">
                <a:latin typeface="Lucida Sans Unicode" panose="020B0602030504020204"/>
                <a:cs typeface="Lucida Sans Unicode" panose="020B0602030504020204"/>
              </a:rPr>
              <a:t>CSKH</a:t>
            </a:r>
            <a:r>
              <a:rPr sz="1750" spc="-9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750" spc="80" dirty="0">
                <a:latin typeface="Lucida Sans Unicode" panose="020B0602030504020204"/>
                <a:cs typeface="Lucida Sans Unicode" panose="020B0602030504020204"/>
              </a:rPr>
              <a:t>nâng</a:t>
            </a:r>
            <a:r>
              <a:rPr sz="1750" spc="-9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750" spc="125" dirty="0">
                <a:latin typeface="Lucida Sans Unicode" panose="020B0602030504020204"/>
                <a:cs typeface="Lucida Sans Unicode" panose="020B0602030504020204"/>
              </a:rPr>
              <a:t>cao</a:t>
            </a:r>
            <a:r>
              <a:rPr sz="1750" spc="-9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750" spc="150" dirty="0"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1750" spc="150" dirty="0">
                <a:latin typeface="Arial" panose="020B0604020202020204"/>
                <a:cs typeface="Arial" panose="020B0604020202020204"/>
              </a:rPr>
              <a:t>ủ</a:t>
            </a:r>
            <a:r>
              <a:rPr sz="1750" spc="150" dirty="0"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1750" spc="-9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750" spc="165" dirty="0">
                <a:latin typeface="Lucida Sans Unicode" panose="020B0602030504020204"/>
                <a:cs typeface="Lucida Sans Unicode" panose="020B0602030504020204"/>
              </a:rPr>
              <a:t>các</a:t>
            </a:r>
            <a:r>
              <a:rPr sz="1750" spc="-9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750" spc="80" dirty="0">
                <a:latin typeface="Lucida Sans Unicode" panose="020B0602030504020204"/>
                <a:cs typeface="Lucida Sans Unicode" panose="020B0602030504020204"/>
              </a:rPr>
              <a:t>ngân</a:t>
            </a:r>
            <a:r>
              <a:rPr sz="1750" spc="-9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750" spc="-10" dirty="0">
                <a:latin typeface="Lucida Sans Unicode" panose="020B0602030504020204"/>
                <a:cs typeface="Lucida Sans Unicode" panose="020B0602030504020204"/>
              </a:rPr>
              <a:t>hàng.</a:t>
            </a:r>
            <a:endParaRPr sz="1750">
              <a:latin typeface="Lucida Sans Unicode" panose="020B0602030504020204"/>
              <a:cs typeface="Lucida Sans Unicode" panose="020B0602030504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116625"/>
            <a:ext cx="18288000" cy="8170545"/>
            <a:chOff x="0" y="2116625"/>
            <a:chExt cx="18288000" cy="817054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4293869"/>
              <a:ext cx="18288000" cy="398876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2116632"/>
              <a:ext cx="7026909" cy="8170545"/>
            </a:xfrm>
            <a:custGeom>
              <a:avLst/>
              <a:gdLst/>
              <a:ahLst/>
              <a:cxnLst/>
              <a:rect l="l" t="t" r="r" b="b"/>
              <a:pathLst>
                <a:path w="7026909" h="8170545">
                  <a:moveTo>
                    <a:pt x="7026669" y="8170367"/>
                  </a:moveTo>
                  <a:lnTo>
                    <a:pt x="7022173" y="8102905"/>
                  </a:lnTo>
                  <a:lnTo>
                    <a:pt x="7018591" y="8054289"/>
                  </a:lnTo>
                  <a:lnTo>
                    <a:pt x="7014743" y="8005699"/>
                  </a:lnTo>
                  <a:lnTo>
                    <a:pt x="7010628" y="7957121"/>
                  </a:lnTo>
                  <a:lnTo>
                    <a:pt x="7006247" y="7908569"/>
                  </a:lnTo>
                  <a:lnTo>
                    <a:pt x="7001599" y="7860030"/>
                  </a:lnTo>
                  <a:lnTo>
                    <a:pt x="6996697" y="7811516"/>
                  </a:lnTo>
                  <a:lnTo>
                    <a:pt x="6991515" y="7763027"/>
                  </a:lnTo>
                  <a:lnTo>
                    <a:pt x="6986079" y="7714564"/>
                  </a:lnTo>
                  <a:lnTo>
                    <a:pt x="6980364" y="7666139"/>
                  </a:lnTo>
                  <a:lnTo>
                    <a:pt x="6974395" y="7617752"/>
                  </a:lnTo>
                  <a:lnTo>
                    <a:pt x="6968160" y="7569390"/>
                  </a:lnTo>
                  <a:lnTo>
                    <a:pt x="6961657" y="7521067"/>
                  </a:lnTo>
                  <a:lnTo>
                    <a:pt x="6954888" y="7472781"/>
                  </a:lnTo>
                  <a:lnTo>
                    <a:pt x="6947852" y="7424521"/>
                  </a:lnTo>
                  <a:lnTo>
                    <a:pt x="6940575" y="7376312"/>
                  </a:lnTo>
                  <a:lnTo>
                    <a:pt x="6933031" y="7328141"/>
                  </a:lnTo>
                  <a:lnTo>
                    <a:pt x="6925221" y="7280021"/>
                  </a:lnTo>
                  <a:lnTo>
                    <a:pt x="6917156" y="7231951"/>
                  </a:lnTo>
                  <a:lnTo>
                    <a:pt x="6908825" y="7183920"/>
                  </a:lnTo>
                  <a:lnTo>
                    <a:pt x="6900227" y="7135927"/>
                  </a:lnTo>
                  <a:lnTo>
                    <a:pt x="6891375" y="7087984"/>
                  </a:lnTo>
                  <a:lnTo>
                    <a:pt x="6882257" y="7040092"/>
                  </a:lnTo>
                  <a:lnTo>
                    <a:pt x="6872872" y="6992239"/>
                  </a:lnTo>
                  <a:lnTo>
                    <a:pt x="6863232" y="6944436"/>
                  </a:lnTo>
                  <a:lnTo>
                    <a:pt x="6853326" y="6896697"/>
                  </a:lnTo>
                  <a:lnTo>
                    <a:pt x="6843179" y="6849021"/>
                  </a:lnTo>
                  <a:lnTo>
                    <a:pt x="6832752" y="6801383"/>
                  </a:lnTo>
                  <a:lnTo>
                    <a:pt x="6822072" y="6753822"/>
                  </a:lnTo>
                  <a:lnTo>
                    <a:pt x="6811137" y="6706311"/>
                  </a:lnTo>
                  <a:lnTo>
                    <a:pt x="6799935" y="6658864"/>
                  </a:lnTo>
                  <a:lnTo>
                    <a:pt x="6788480" y="6611467"/>
                  </a:lnTo>
                  <a:lnTo>
                    <a:pt x="6776758" y="6564135"/>
                  </a:lnTo>
                  <a:lnTo>
                    <a:pt x="6764769" y="6516865"/>
                  </a:lnTo>
                  <a:lnTo>
                    <a:pt x="6752526" y="6469672"/>
                  </a:lnTo>
                  <a:lnTo>
                    <a:pt x="6740030" y="6422542"/>
                  </a:lnTo>
                  <a:lnTo>
                    <a:pt x="6727279" y="6375489"/>
                  </a:lnTo>
                  <a:lnTo>
                    <a:pt x="6714274" y="6328499"/>
                  </a:lnTo>
                  <a:lnTo>
                    <a:pt x="6701015" y="6281585"/>
                  </a:lnTo>
                  <a:lnTo>
                    <a:pt x="6687502" y="6234735"/>
                  </a:lnTo>
                  <a:lnTo>
                    <a:pt x="6673723" y="6187973"/>
                  </a:lnTo>
                  <a:lnTo>
                    <a:pt x="6659702" y="6141263"/>
                  </a:lnTo>
                  <a:lnTo>
                    <a:pt x="6645427" y="6094641"/>
                  </a:lnTo>
                  <a:lnTo>
                    <a:pt x="6630898" y="6048095"/>
                  </a:lnTo>
                  <a:lnTo>
                    <a:pt x="6616116" y="6001639"/>
                  </a:lnTo>
                  <a:lnTo>
                    <a:pt x="6601066" y="5955271"/>
                  </a:lnTo>
                  <a:lnTo>
                    <a:pt x="6585775" y="5908980"/>
                  </a:lnTo>
                  <a:lnTo>
                    <a:pt x="6570231" y="5862764"/>
                  </a:lnTo>
                  <a:lnTo>
                    <a:pt x="6554444" y="5816651"/>
                  </a:lnTo>
                  <a:lnTo>
                    <a:pt x="6538392" y="5770600"/>
                  </a:lnTo>
                  <a:lnTo>
                    <a:pt x="6522110" y="5724639"/>
                  </a:lnTo>
                  <a:lnTo>
                    <a:pt x="6505537" y="5678779"/>
                  </a:lnTo>
                  <a:lnTo>
                    <a:pt x="6488735" y="5633009"/>
                  </a:lnTo>
                  <a:lnTo>
                    <a:pt x="6471679" y="5587327"/>
                  </a:lnTo>
                  <a:lnTo>
                    <a:pt x="6454381" y="5541746"/>
                  </a:lnTo>
                  <a:lnTo>
                    <a:pt x="6436830" y="5496268"/>
                  </a:lnTo>
                  <a:lnTo>
                    <a:pt x="6419037" y="5450878"/>
                  </a:lnTo>
                  <a:lnTo>
                    <a:pt x="6400990" y="5405590"/>
                  </a:lnTo>
                  <a:lnTo>
                    <a:pt x="6382702" y="5360390"/>
                  </a:lnTo>
                  <a:lnTo>
                    <a:pt x="6364173" y="5315280"/>
                  </a:lnTo>
                  <a:lnTo>
                    <a:pt x="6345390" y="5270284"/>
                  </a:lnTo>
                  <a:lnTo>
                    <a:pt x="6326365" y="5225389"/>
                  </a:lnTo>
                  <a:lnTo>
                    <a:pt x="6307086" y="5180596"/>
                  </a:lnTo>
                  <a:lnTo>
                    <a:pt x="6287579" y="5135931"/>
                  </a:lnTo>
                  <a:lnTo>
                    <a:pt x="6267818" y="5091354"/>
                  </a:lnTo>
                  <a:lnTo>
                    <a:pt x="6247816" y="5046891"/>
                  </a:lnTo>
                  <a:lnTo>
                    <a:pt x="6227559" y="5002542"/>
                  </a:lnTo>
                  <a:lnTo>
                    <a:pt x="6207074" y="4958296"/>
                  </a:lnTo>
                  <a:lnTo>
                    <a:pt x="6186348" y="4914163"/>
                  </a:lnTo>
                  <a:lnTo>
                    <a:pt x="6165380" y="4870132"/>
                  </a:lnTo>
                  <a:lnTo>
                    <a:pt x="6144171" y="4826228"/>
                  </a:lnTo>
                  <a:lnTo>
                    <a:pt x="6122733" y="4782439"/>
                  </a:lnTo>
                  <a:lnTo>
                    <a:pt x="6101054" y="4738776"/>
                  </a:lnTo>
                  <a:lnTo>
                    <a:pt x="6079134" y="4695228"/>
                  </a:lnTo>
                  <a:lnTo>
                    <a:pt x="6056973" y="4651807"/>
                  </a:lnTo>
                  <a:lnTo>
                    <a:pt x="6034583" y="4608500"/>
                  </a:lnTo>
                  <a:lnTo>
                    <a:pt x="6011951" y="4565307"/>
                  </a:lnTo>
                  <a:lnTo>
                    <a:pt x="5989066" y="4522241"/>
                  </a:lnTo>
                  <a:lnTo>
                    <a:pt x="5965977" y="4479302"/>
                  </a:lnTo>
                  <a:lnTo>
                    <a:pt x="5942660" y="4436491"/>
                  </a:lnTo>
                  <a:lnTo>
                    <a:pt x="5919101" y="4393806"/>
                  </a:lnTo>
                  <a:lnTo>
                    <a:pt x="5895302" y="4351261"/>
                  </a:lnTo>
                  <a:lnTo>
                    <a:pt x="5871273" y="4308843"/>
                  </a:lnTo>
                  <a:lnTo>
                    <a:pt x="5847004" y="4266552"/>
                  </a:lnTo>
                  <a:lnTo>
                    <a:pt x="5822505" y="4224401"/>
                  </a:lnTo>
                  <a:lnTo>
                    <a:pt x="5797766" y="4182376"/>
                  </a:lnTo>
                  <a:lnTo>
                    <a:pt x="5772797" y="4140479"/>
                  </a:lnTo>
                  <a:lnTo>
                    <a:pt x="5747613" y="4098721"/>
                  </a:lnTo>
                  <a:lnTo>
                    <a:pt x="5722213" y="4057116"/>
                  </a:lnTo>
                  <a:lnTo>
                    <a:pt x="5696585" y="4015638"/>
                  </a:lnTo>
                  <a:lnTo>
                    <a:pt x="5670740" y="3974312"/>
                  </a:lnTo>
                  <a:lnTo>
                    <a:pt x="5644667" y="3933113"/>
                  </a:lnTo>
                  <a:lnTo>
                    <a:pt x="5618365" y="3892067"/>
                  </a:lnTo>
                  <a:lnTo>
                    <a:pt x="5591835" y="3851173"/>
                  </a:lnTo>
                  <a:lnTo>
                    <a:pt x="5565089" y="3810406"/>
                  </a:lnTo>
                  <a:lnTo>
                    <a:pt x="5538114" y="3769791"/>
                  </a:lnTo>
                  <a:lnTo>
                    <a:pt x="5510898" y="3729317"/>
                  </a:lnTo>
                  <a:lnTo>
                    <a:pt x="5483466" y="3689007"/>
                  </a:lnTo>
                  <a:lnTo>
                    <a:pt x="5455818" y="3648837"/>
                  </a:lnTo>
                  <a:lnTo>
                    <a:pt x="5427954" y="3608819"/>
                  </a:lnTo>
                  <a:lnTo>
                    <a:pt x="5399887" y="3568966"/>
                  </a:lnTo>
                  <a:lnTo>
                    <a:pt x="5371604" y="3529266"/>
                  </a:lnTo>
                  <a:lnTo>
                    <a:pt x="5343106" y="3489706"/>
                  </a:lnTo>
                  <a:lnTo>
                    <a:pt x="5314391" y="3450310"/>
                  </a:lnTo>
                  <a:lnTo>
                    <a:pt x="5285460" y="3411067"/>
                  </a:lnTo>
                  <a:lnTo>
                    <a:pt x="5256301" y="3371977"/>
                  </a:lnTo>
                  <a:lnTo>
                    <a:pt x="5226926" y="3333051"/>
                  </a:lnTo>
                  <a:lnTo>
                    <a:pt x="5197348" y="3294291"/>
                  </a:lnTo>
                  <a:lnTo>
                    <a:pt x="5167566" y="3255695"/>
                  </a:lnTo>
                  <a:lnTo>
                    <a:pt x="5137569" y="3217253"/>
                  </a:lnTo>
                  <a:lnTo>
                    <a:pt x="5107368" y="3178987"/>
                  </a:lnTo>
                  <a:lnTo>
                    <a:pt x="5076952" y="3140887"/>
                  </a:lnTo>
                  <a:lnTo>
                    <a:pt x="5046332" y="3102940"/>
                  </a:lnTo>
                  <a:lnTo>
                    <a:pt x="5015509" y="3065170"/>
                  </a:lnTo>
                  <a:lnTo>
                    <a:pt x="4984470" y="3027553"/>
                  </a:lnTo>
                  <a:lnTo>
                    <a:pt x="4953241" y="2990126"/>
                  </a:lnTo>
                  <a:lnTo>
                    <a:pt x="4921796" y="2952851"/>
                  </a:lnTo>
                  <a:lnTo>
                    <a:pt x="4890160" y="2915767"/>
                  </a:lnTo>
                  <a:lnTo>
                    <a:pt x="4858309" y="2878848"/>
                  </a:lnTo>
                  <a:lnTo>
                    <a:pt x="4826266" y="2842107"/>
                  </a:lnTo>
                  <a:lnTo>
                    <a:pt x="4794021" y="2805544"/>
                  </a:lnTo>
                  <a:lnTo>
                    <a:pt x="4761573" y="2769146"/>
                  </a:lnTo>
                  <a:lnTo>
                    <a:pt x="4728908" y="2732925"/>
                  </a:lnTo>
                  <a:lnTo>
                    <a:pt x="4696066" y="2696883"/>
                  </a:lnTo>
                  <a:lnTo>
                    <a:pt x="4663021" y="2661031"/>
                  </a:lnTo>
                  <a:lnTo>
                    <a:pt x="4629785" y="2625356"/>
                  </a:lnTo>
                  <a:lnTo>
                    <a:pt x="4596358" y="2589860"/>
                  </a:lnTo>
                  <a:lnTo>
                    <a:pt x="4562741" y="2554554"/>
                  </a:lnTo>
                  <a:lnTo>
                    <a:pt x="4528934" y="2519426"/>
                  </a:lnTo>
                  <a:lnTo>
                    <a:pt x="4494923" y="2484488"/>
                  </a:lnTo>
                  <a:lnTo>
                    <a:pt x="4460735" y="2449728"/>
                  </a:lnTo>
                  <a:lnTo>
                    <a:pt x="4426356" y="2415159"/>
                  </a:lnTo>
                  <a:lnTo>
                    <a:pt x="4391787" y="2380767"/>
                  </a:lnTo>
                  <a:lnTo>
                    <a:pt x="4357027" y="2346579"/>
                  </a:lnTo>
                  <a:lnTo>
                    <a:pt x="4322089" y="2312568"/>
                  </a:lnTo>
                  <a:lnTo>
                    <a:pt x="4286974" y="2278761"/>
                  </a:lnTo>
                  <a:lnTo>
                    <a:pt x="4251668" y="2245144"/>
                  </a:lnTo>
                  <a:lnTo>
                    <a:pt x="4216171" y="2211717"/>
                  </a:lnTo>
                  <a:lnTo>
                    <a:pt x="4180484" y="2178494"/>
                  </a:lnTo>
                  <a:lnTo>
                    <a:pt x="4144619" y="2145449"/>
                  </a:lnTo>
                  <a:lnTo>
                    <a:pt x="4108564" y="2112607"/>
                  </a:lnTo>
                  <a:lnTo>
                    <a:pt x="4035958" y="2047506"/>
                  </a:lnTo>
                  <a:lnTo>
                    <a:pt x="3962654" y="1983219"/>
                  </a:lnTo>
                  <a:lnTo>
                    <a:pt x="3888663" y="1919732"/>
                  </a:lnTo>
                  <a:lnTo>
                    <a:pt x="3813962" y="1857057"/>
                  </a:lnTo>
                  <a:lnTo>
                    <a:pt x="3738575" y="1795183"/>
                  </a:lnTo>
                  <a:lnTo>
                    <a:pt x="3662527" y="1734146"/>
                  </a:lnTo>
                  <a:lnTo>
                    <a:pt x="3585819" y="1673948"/>
                  </a:lnTo>
                  <a:lnTo>
                    <a:pt x="3508464" y="1614601"/>
                  </a:lnTo>
                  <a:lnTo>
                    <a:pt x="3430460" y="1556080"/>
                  </a:lnTo>
                  <a:lnTo>
                    <a:pt x="3351822" y="1498409"/>
                  </a:lnTo>
                  <a:lnTo>
                    <a:pt x="3272574" y="1441615"/>
                  </a:lnTo>
                  <a:lnTo>
                    <a:pt x="3192691" y="1385684"/>
                  </a:lnTo>
                  <a:lnTo>
                    <a:pt x="3112185" y="1330629"/>
                  </a:lnTo>
                  <a:lnTo>
                    <a:pt x="3031083" y="1276451"/>
                  </a:lnTo>
                  <a:lnTo>
                    <a:pt x="2949422" y="1223162"/>
                  </a:lnTo>
                  <a:lnTo>
                    <a:pt x="2867202" y="1170774"/>
                  </a:lnTo>
                  <a:lnTo>
                    <a:pt x="2784398" y="1119289"/>
                  </a:lnTo>
                  <a:lnTo>
                    <a:pt x="2701036" y="1068692"/>
                  </a:lnTo>
                  <a:lnTo>
                    <a:pt x="2617127" y="1019009"/>
                  </a:lnTo>
                  <a:lnTo>
                    <a:pt x="2532684" y="970254"/>
                  </a:lnTo>
                  <a:lnTo>
                    <a:pt x="2447721" y="922426"/>
                  </a:lnTo>
                  <a:lnTo>
                    <a:pt x="2362225" y="875525"/>
                  </a:lnTo>
                  <a:lnTo>
                    <a:pt x="2276221" y="829551"/>
                  </a:lnTo>
                  <a:lnTo>
                    <a:pt x="2189721" y="784529"/>
                  </a:lnTo>
                  <a:lnTo>
                    <a:pt x="2102739" y="740460"/>
                  </a:lnTo>
                  <a:lnTo>
                    <a:pt x="2015274" y="697331"/>
                  </a:lnTo>
                  <a:lnTo>
                    <a:pt x="1883206" y="634428"/>
                  </a:lnTo>
                  <a:lnTo>
                    <a:pt x="1794611" y="593699"/>
                  </a:lnTo>
                  <a:lnTo>
                    <a:pt x="1660893" y="534428"/>
                  </a:lnTo>
                  <a:lnTo>
                    <a:pt x="1526209" y="477354"/>
                  </a:lnTo>
                  <a:lnTo>
                    <a:pt x="1390624" y="422478"/>
                  </a:lnTo>
                  <a:lnTo>
                    <a:pt x="1254188" y="369836"/>
                  </a:lnTo>
                  <a:lnTo>
                    <a:pt x="1116876" y="319443"/>
                  </a:lnTo>
                  <a:lnTo>
                    <a:pt x="978750" y="271284"/>
                  </a:lnTo>
                  <a:lnTo>
                    <a:pt x="839876" y="225412"/>
                  </a:lnTo>
                  <a:lnTo>
                    <a:pt x="700227" y="181813"/>
                  </a:lnTo>
                  <a:lnTo>
                    <a:pt x="559930" y="140487"/>
                  </a:lnTo>
                  <a:lnTo>
                    <a:pt x="418985" y="101485"/>
                  </a:lnTo>
                  <a:lnTo>
                    <a:pt x="277368" y="64782"/>
                  </a:lnTo>
                  <a:lnTo>
                    <a:pt x="135204" y="30403"/>
                  </a:lnTo>
                  <a:lnTo>
                    <a:pt x="0" y="0"/>
                  </a:lnTo>
                  <a:lnTo>
                    <a:pt x="0" y="8170367"/>
                  </a:lnTo>
                  <a:lnTo>
                    <a:pt x="7026669" y="8170367"/>
                  </a:lnTo>
                  <a:close/>
                </a:path>
              </a:pathLst>
            </a:custGeom>
            <a:solidFill>
              <a:srgbClr val="3328B9">
                <a:alpha val="32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955188" y="3886657"/>
              <a:ext cx="2134870" cy="142875"/>
            </a:xfrm>
            <a:custGeom>
              <a:avLst/>
              <a:gdLst/>
              <a:ahLst/>
              <a:cxnLst/>
              <a:rect l="l" t="t" r="r" b="b"/>
              <a:pathLst>
                <a:path w="2134870" h="142875">
                  <a:moveTo>
                    <a:pt x="0" y="0"/>
                  </a:moveTo>
                  <a:lnTo>
                    <a:pt x="2134304" y="0"/>
                  </a:lnTo>
                  <a:lnTo>
                    <a:pt x="2134304" y="142874"/>
                  </a:lnTo>
                  <a:lnTo>
                    <a:pt x="0" y="142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7561173" y="870544"/>
            <a:ext cx="1043305" cy="1043305"/>
            <a:chOff x="7561173" y="870544"/>
            <a:chExt cx="1043305" cy="104330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61173" y="870544"/>
              <a:ext cx="1042934" cy="104296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955572" y="1149590"/>
              <a:ext cx="480695" cy="485140"/>
            </a:xfrm>
            <a:custGeom>
              <a:avLst/>
              <a:gdLst/>
              <a:ahLst/>
              <a:cxnLst/>
              <a:rect l="l" t="t" r="r" b="b"/>
              <a:pathLst>
                <a:path w="480695" h="485139">
                  <a:moveTo>
                    <a:pt x="333095" y="450748"/>
                  </a:moveTo>
                  <a:lnTo>
                    <a:pt x="291249" y="450748"/>
                  </a:lnTo>
                  <a:lnTo>
                    <a:pt x="291249" y="422808"/>
                  </a:lnTo>
                  <a:lnTo>
                    <a:pt x="242417" y="422808"/>
                  </a:lnTo>
                  <a:lnTo>
                    <a:pt x="242417" y="450748"/>
                  </a:lnTo>
                  <a:lnTo>
                    <a:pt x="200583" y="450748"/>
                  </a:lnTo>
                  <a:lnTo>
                    <a:pt x="200583" y="477418"/>
                  </a:lnTo>
                  <a:lnTo>
                    <a:pt x="333095" y="477418"/>
                  </a:lnTo>
                  <a:lnTo>
                    <a:pt x="333095" y="450748"/>
                  </a:lnTo>
                  <a:close/>
                </a:path>
                <a:path w="480695" h="485139">
                  <a:moveTo>
                    <a:pt x="480529" y="124434"/>
                  </a:moveTo>
                  <a:lnTo>
                    <a:pt x="413829" y="124434"/>
                  </a:lnTo>
                  <a:lnTo>
                    <a:pt x="413829" y="152095"/>
                  </a:lnTo>
                  <a:lnTo>
                    <a:pt x="452882" y="152095"/>
                  </a:lnTo>
                  <a:lnTo>
                    <a:pt x="452882" y="374307"/>
                  </a:lnTo>
                  <a:lnTo>
                    <a:pt x="277977" y="374307"/>
                  </a:lnTo>
                  <a:lnTo>
                    <a:pt x="282321" y="370192"/>
                  </a:lnTo>
                  <a:lnTo>
                    <a:pt x="284429" y="368071"/>
                  </a:lnTo>
                  <a:lnTo>
                    <a:pt x="315087" y="332219"/>
                  </a:lnTo>
                  <a:lnTo>
                    <a:pt x="339420" y="292582"/>
                  </a:lnTo>
                  <a:lnTo>
                    <a:pt x="357124" y="249821"/>
                  </a:lnTo>
                  <a:lnTo>
                    <a:pt x="357174" y="249593"/>
                  </a:lnTo>
                  <a:lnTo>
                    <a:pt x="367957" y="204597"/>
                  </a:lnTo>
                  <a:lnTo>
                    <a:pt x="371627" y="157568"/>
                  </a:lnTo>
                  <a:lnTo>
                    <a:pt x="371436" y="152095"/>
                  </a:lnTo>
                  <a:lnTo>
                    <a:pt x="370903" y="136779"/>
                  </a:lnTo>
                  <a:lnTo>
                    <a:pt x="368769" y="116192"/>
                  </a:lnTo>
                  <a:lnTo>
                    <a:pt x="365201" y="95846"/>
                  </a:lnTo>
                  <a:lnTo>
                    <a:pt x="360235" y="75806"/>
                  </a:lnTo>
                  <a:lnTo>
                    <a:pt x="366268" y="69202"/>
                  </a:lnTo>
                  <a:lnTo>
                    <a:pt x="370840" y="61455"/>
                  </a:lnTo>
                  <a:lnTo>
                    <a:pt x="371589" y="59207"/>
                  </a:lnTo>
                  <a:lnTo>
                    <a:pt x="373748" y="52793"/>
                  </a:lnTo>
                  <a:lnTo>
                    <a:pt x="373811" y="52146"/>
                  </a:lnTo>
                  <a:lnTo>
                    <a:pt x="374764" y="43434"/>
                  </a:lnTo>
                  <a:lnTo>
                    <a:pt x="371563" y="27647"/>
                  </a:lnTo>
                  <a:lnTo>
                    <a:pt x="371348" y="26543"/>
                  </a:lnTo>
                  <a:lnTo>
                    <a:pt x="362026" y="12738"/>
                  </a:lnTo>
                  <a:lnTo>
                    <a:pt x="348221" y="3416"/>
                  </a:lnTo>
                  <a:lnTo>
                    <a:pt x="347116" y="3200"/>
                  </a:lnTo>
                  <a:lnTo>
                    <a:pt x="347116" y="34709"/>
                  </a:lnTo>
                  <a:lnTo>
                    <a:pt x="347116" y="52146"/>
                  </a:lnTo>
                  <a:lnTo>
                    <a:pt x="340042" y="59207"/>
                  </a:lnTo>
                  <a:lnTo>
                    <a:pt x="322605" y="59207"/>
                  </a:lnTo>
                  <a:lnTo>
                    <a:pt x="315544" y="52146"/>
                  </a:lnTo>
                  <a:lnTo>
                    <a:pt x="315544" y="34709"/>
                  </a:lnTo>
                  <a:lnTo>
                    <a:pt x="322605" y="27647"/>
                  </a:lnTo>
                  <a:lnTo>
                    <a:pt x="340042" y="27647"/>
                  </a:lnTo>
                  <a:lnTo>
                    <a:pt x="347116" y="34709"/>
                  </a:lnTo>
                  <a:lnTo>
                    <a:pt x="347116" y="3200"/>
                  </a:lnTo>
                  <a:lnTo>
                    <a:pt x="300634" y="12738"/>
                  </a:lnTo>
                  <a:lnTo>
                    <a:pt x="287896" y="43434"/>
                  </a:lnTo>
                  <a:lnTo>
                    <a:pt x="291312" y="60325"/>
                  </a:lnTo>
                  <a:lnTo>
                    <a:pt x="300634" y="74129"/>
                  </a:lnTo>
                  <a:lnTo>
                    <a:pt x="314439" y="83439"/>
                  </a:lnTo>
                  <a:lnTo>
                    <a:pt x="330682" y="86728"/>
                  </a:lnTo>
                  <a:lnTo>
                    <a:pt x="334581" y="86728"/>
                  </a:lnTo>
                  <a:lnTo>
                    <a:pt x="336931" y="96050"/>
                  </a:lnTo>
                  <a:lnTo>
                    <a:pt x="338937" y="105448"/>
                  </a:lnTo>
                  <a:lnTo>
                    <a:pt x="340614" y="114909"/>
                  </a:lnTo>
                  <a:lnTo>
                    <a:pt x="341947" y="124434"/>
                  </a:lnTo>
                  <a:lnTo>
                    <a:pt x="53136" y="124434"/>
                  </a:lnTo>
                  <a:lnTo>
                    <a:pt x="53136" y="355523"/>
                  </a:lnTo>
                  <a:lnTo>
                    <a:pt x="80784" y="355523"/>
                  </a:lnTo>
                  <a:lnTo>
                    <a:pt x="80784" y="152095"/>
                  </a:lnTo>
                  <a:lnTo>
                    <a:pt x="343928" y="152095"/>
                  </a:lnTo>
                  <a:lnTo>
                    <a:pt x="339826" y="204914"/>
                  </a:lnTo>
                  <a:lnTo>
                    <a:pt x="327837" y="249593"/>
                  </a:lnTo>
                  <a:lnTo>
                    <a:pt x="308724" y="290880"/>
                  </a:lnTo>
                  <a:lnTo>
                    <a:pt x="283197" y="328066"/>
                  </a:lnTo>
                  <a:lnTo>
                    <a:pt x="251980" y="360438"/>
                  </a:lnTo>
                  <a:lnTo>
                    <a:pt x="215798" y="387261"/>
                  </a:lnTo>
                  <a:lnTo>
                    <a:pt x="175348" y="407847"/>
                  </a:lnTo>
                  <a:lnTo>
                    <a:pt x="131343" y="421462"/>
                  </a:lnTo>
                  <a:lnTo>
                    <a:pt x="84518" y="427393"/>
                  </a:lnTo>
                  <a:lnTo>
                    <a:pt x="83604" y="425665"/>
                  </a:lnTo>
                  <a:lnTo>
                    <a:pt x="78308" y="415607"/>
                  </a:lnTo>
                  <a:lnTo>
                    <a:pt x="68910" y="406298"/>
                  </a:lnTo>
                  <a:lnTo>
                    <a:pt x="59220" y="401320"/>
                  </a:lnTo>
                  <a:lnTo>
                    <a:pt x="59220" y="432727"/>
                  </a:lnTo>
                  <a:lnTo>
                    <a:pt x="59220" y="450164"/>
                  </a:lnTo>
                  <a:lnTo>
                    <a:pt x="52146" y="457225"/>
                  </a:lnTo>
                  <a:lnTo>
                    <a:pt x="34709" y="457225"/>
                  </a:lnTo>
                  <a:lnTo>
                    <a:pt x="27647" y="450164"/>
                  </a:lnTo>
                  <a:lnTo>
                    <a:pt x="27647" y="432727"/>
                  </a:lnTo>
                  <a:lnTo>
                    <a:pt x="34709" y="425665"/>
                  </a:lnTo>
                  <a:lnTo>
                    <a:pt x="52146" y="425665"/>
                  </a:lnTo>
                  <a:lnTo>
                    <a:pt x="59220" y="432727"/>
                  </a:lnTo>
                  <a:lnTo>
                    <a:pt x="59220" y="401320"/>
                  </a:lnTo>
                  <a:lnTo>
                    <a:pt x="57061" y="400202"/>
                  </a:lnTo>
                  <a:lnTo>
                    <a:pt x="43434" y="398005"/>
                  </a:lnTo>
                  <a:lnTo>
                    <a:pt x="26543" y="401434"/>
                  </a:lnTo>
                  <a:lnTo>
                    <a:pt x="12738" y="410743"/>
                  </a:lnTo>
                  <a:lnTo>
                    <a:pt x="3416" y="424561"/>
                  </a:lnTo>
                  <a:lnTo>
                    <a:pt x="0" y="441439"/>
                  </a:lnTo>
                  <a:lnTo>
                    <a:pt x="3416" y="458330"/>
                  </a:lnTo>
                  <a:lnTo>
                    <a:pt x="12738" y="472147"/>
                  </a:lnTo>
                  <a:lnTo>
                    <a:pt x="26543" y="481457"/>
                  </a:lnTo>
                  <a:lnTo>
                    <a:pt x="43434" y="484873"/>
                  </a:lnTo>
                  <a:lnTo>
                    <a:pt x="57162" y="482650"/>
                  </a:lnTo>
                  <a:lnTo>
                    <a:pt x="69100" y="476453"/>
                  </a:lnTo>
                  <a:lnTo>
                    <a:pt x="78511" y="467017"/>
                  </a:lnTo>
                  <a:lnTo>
                    <a:pt x="83553" y="457225"/>
                  </a:lnTo>
                  <a:lnTo>
                    <a:pt x="84670" y="455066"/>
                  </a:lnTo>
                  <a:lnTo>
                    <a:pt x="127393" y="450494"/>
                  </a:lnTo>
                  <a:lnTo>
                    <a:pt x="168541" y="439978"/>
                  </a:lnTo>
                  <a:lnTo>
                    <a:pt x="207594" y="423735"/>
                  </a:lnTo>
                  <a:lnTo>
                    <a:pt x="244055" y="401967"/>
                  </a:lnTo>
                  <a:lnTo>
                    <a:pt x="480529" y="401967"/>
                  </a:lnTo>
                  <a:lnTo>
                    <a:pt x="480529" y="374307"/>
                  </a:lnTo>
                  <a:lnTo>
                    <a:pt x="480529" y="1244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17039869" y="9038881"/>
            <a:ext cx="438784" cy="438150"/>
          </a:xfrm>
          <a:custGeom>
            <a:avLst/>
            <a:gdLst/>
            <a:ahLst/>
            <a:cxnLst/>
            <a:rect l="l" t="t" r="r" b="b"/>
            <a:pathLst>
              <a:path w="438784" h="438150">
                <a:moveTo>
                  <a:pt x="329057" y="219379"/>
                </a:moveTo>
                <a:lnTo>
                  <a:pt x="219367" y="109689"/>
                </a:lnTo>
                <a:lnTo>
                  <a:pt x="109689" y="109689"/>
                </a:lnTo>
                <a:lnTo>
                  <a:pt x="182803" y="182816"/>
                </a:lnTo>
                <a:lnTo>
                  <a:pt x="0" y="182816"/>
                </a:lnTo>
                <a:lnTo>
                  <a:pt x="0" y="255943"/>
                </a:lnTo>
                <a:lnTo>
                  <a:pt x="182803" y="255943"/>
                </a:lnTo>
                <a:lnTo>
                  <a:pt x="109689" y="329069"/>
                </a:lnTo>
                <a:lnTo>
                  <a:pt x="219367" y="329069"/>
                </a:lnTo>
                <a:lnTo>
                  <a:pt x="329057" y="219379"/>
                </a:lnTo>
                <a:close/>
              </a:path>
              <a:path w="438784" h="438150">
                <a:moveTo>
                  <a:pt x="438746" y="0"/>
                </a:moveTo>
                <a:lnTo>
                  <a:pt x="110134" y="0"/>
                </a:lnTo>
                <a:lnTo>
                  <a:pt x="110134" y="73660"/>
                </a:lnTo>
                <a:lnTo>
                  <a:pt x="365620" y="73660"/>
                </a:lnTo>
                <a:lnTo>
                  <a:pt x="365620" y="365760"/>
                </a:lnTo>
                <a:lnTo>
                  <a:pt x="109689" y="365760"/>
                </a:lnTo>
                <a:lnTo>
                  <a:pt x="109689" y="438150"/>
                </a:lnTo>
                <a:lnTo>
                  <a:pt x="438746" y="438150"/>
                </a:lnTo>
                <a:lnTo>
                  <a:pt x="438746" y="365760"/>
                </a:lnTo>
                <a:lnTo>
                  <a:pt x="438746" y="73660"/>
                </a:lnTo>
                <a:lnTo>
                  <a:pt x="438746" y="0"/>
                </a:lnTo>
                <a:close/>
              </a:path>
            </a:pathLst>
          </a:custGeom>
          <a:solidFill>
            <a:srgbClr val="24096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14329348" y="664728"/>
            <a:ext cx="3514725" cy="3670935"/>
            <a:chOff x="14329348" y="664728"/>
            <a:chExt cx="3514725" cy="367093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29348" y="664728"/>
              <a:ext cx="3514724" cy="35100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87096" y="3190921"/>
              <a:ext cx="1144296" cy="114429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6877547" y="3381369"/>
              <a:ext cx="763905" cy="763905"/>
            </a:xfrm>
            <a:custGeom>
              <a:avLst/>
              <a:gdLst/>
              <a:ahLst/>
              <a:cxnLst/>
              <a:rect l="l" t="t" r="r" b="b"/>
              <a:pathLst>
                <a:path w="763905" h="763904">
                  <a:moveTo>
                    <a:pt x="381691" y="763382"/>
                  </a:moveTo>
                  <a:lnTo>
                    <a:pt x="333812" y="760408"/>
                  </a:lnTo>
                  <a:lnTo>
                    <a:pt x="287709" y="751725"/>
                  </a:lnTo>
                  <a:lnTo>
                    <a:pt x="243737" y="737690"/>
                  </a:lnTo>
                  <a:lnTo>
                    <a:pt x="202256" y="718661"/>
                  </a:lnTo>
                  <a:lnTo>
                    <a:pt x="163622" y="694996"/>
                  </a:lnTo>
                  <a:lnTo>
                    <a:pt x="128195" y="667052"/>
                  </a:lnTo>
                  <a:lnTo>
                    <a:pt x="96330" y="635187"/>
                  </a:lnTo>
                  <a:lnTo>
                    <a:pt x="68386" y="599759"/>
                  </a:lnTo>
                  <a:lnTo>
                    <a:pt x="44721" y="561126"/>
                  </a:lnTo>
                  <a:lnTo>
                    <a:pt x="25692" y="519645"/>
                  </a:lnTo>
                  <a:lnTo>
                    <a:pt x="11657" y="475673"/>
                  </a:lnTo>
                  <a:lnTo>
                    <a:pt x="2973" y="429569"/>
                  </a:lnTo>
                  <a:lnTo>
                    <a:pt x="0" y="381691"/>
                  </a:lnTo>
                  <a:lnTo>
                    <a:pt x="2973" y="333812"/>
                  </a:lnTo>
                  <a:lnTo>
                    <a:pt x="11657" y="287709"/>
                  </a:lnTo>
                  <a:lnTo>
                    <a:pt x="25692" y="243737"/>
                  </a:lnTo>
                  <a:lnTo>
                    <a:pt x="44721" y="202256"/>
                  </a:lnTo>
                  <a:lnTo>
                    <a:pt x="68386" y="163622"/>
                  </a:lnTo>
                  <a:lnTo>
                    <a:pt x="96330" y="128195"/>
                  </a:lnTo>
                  <a:lnTo>
                    <a:pt x="128195" y="96330"/>
                  </a:lnTo>
                  <a:lnTo>
                    <a:pt x="163622" y="68386"/>
                  </a:lnTo>
                  <a:lnTo>
                    <a:pt x="202256" y="44721"/>
                  </a:lnTo>
                  <a:lnTo>
                    <a:pt x="243737" y="25692"/>
                  </a:lnTo>
                  <a:lnTo>
                    <a:pt x="287709" y="11657"/>
                  </a:lnTo>
                  <a:lnTo>
                    <a:pt x="333812" y="2973"/>
                  </a:lnTo>
                  <a:lnTo>
                    <a:pt x="381691" y="0"/>
                  </a:lnTo>
                  <a:lnTo>
                    <a:pt x="429569" y="2973"/>
                  </a:lnTo>
                  <a:lnTo>
                    <a:pt x="475673" y="11657"/>
                  </a:lnTo>
                  <a:lnTo>
                    <a:pt x="519645" y="25692"/>
                  </a:lnTo>
                  <a:lnTo>
                    <a:pt x="561126" y="44721"/>
                  </a:lnTo>
                  <a:lnTo>
                    <a:pt x="599759" y="68386"/>
                  </a:lnTo>
                  <a:lnTo>
                    <a:pt x="635187" y="96330"/>
                  </a:lnTo>
                  <a:lnTo>
                    <a:pt x="667052" y="128195"/>
                  </a:lnTo>
                  <a:lnTo>
                    <a:pt x="694996" y="163622"/>
                  </a:lnTo>
                  <a:lnTo>
                    <a:pt x="718661" y="202256"/>
                  </a:lnTo>
                  <a:lnTo>
                    <a:pt x="737690" y="243737"/>
                  </a:lnTo>
                  <a:lnTo>
                    <a:pt x="751725" y="287709"/>
                  </a:lnTo>
                  <a:lnTo>
                    <a:pt x="760408" y="333812"/>
                  </a:lnTo>
                  <a:lnTo>
                    <a:pt x="763382" y="381691"/>
                  </a:lnTo>
                  <a:lnTo>
                    <a:pt x="760408" y="429569"/>
                  </a:lnTo>
                  <a:lnTo>
                    <a:pt x="751725" y="475673"/>
                  </a:lnTo>
                  <a:lnTo>
                    <a:pt x="737690" y="519645"/>
                  </a:lnTo>
                  <a:lnTo>
                    <a:pt x="718661" y="561126"/>
                  </a:lnTo>
                  <a:lnTo>
                    <a:pt x="694996" y="599759"/>
                  </a:lnTo>
                  <a:lnTo>
                    <a:pt x="667052" y="635187"/>
                  </a:lnTo>
                  <a:lnTo>
                    <a:pt x="635187" y="667052"/>
                  </a:lnTo>
                  <a:lnTo>
                    <a:pt x="599759" y="694996"/>
                  </a:lnTo>
                  <a:lnTo>
                    <a:pt x="561126" y="718661"/>
                  </a:lnTo>
                  <a:lnTo>
                    <a:pt x="519645" y="737690"/>
                  </a:lnTo>
                  <a:lnTo>
                    <a:pt x="475673" y="751725"/>
                  </a:lnTo>
                  <a:lnTo>
                    <a:pt x="429569" y="760408"/>
                  </a:lnTo>
                  <a:lnTo>
                    <a:pt x="381691" y="763382"/>
                  </a:lnTo>
                  <a:close/>
                </a:path>
              </a:pathLst>
            </a:custGeom>
            <a:solidFill>
              <a:srgbClr val="CFF5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3617608" y="4635160"/>
            <a:ext cx="11469370" cy="2692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16000"/>
              </a:lnSpc>
              <a:spcBef>
                <a:spcPts val="90"/>
              </a:spcBef>
            </a:pPr>
            <a:r>
              <a:rPr sz="215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21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ỗ</a:t>
            </a:r>
            <a:r>
              <a:rPr sz="215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50" spc="-1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tr</a:t>
            </a:r>
            <a:r>
              <a:rPr sz="215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ợ</a:t>
            </a:r>
            <a:r>
              <a:rPr sz="21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50" spc="9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khách</a:t>
            </a:r>
            <a:r>
              <a:rPr sz="2150" spc="-8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5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hàng:</a:t>
            </a:r>
            <a:r>
              <a:rPr sz="2150" spc="-8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-3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2150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ự</a:t>
            </a:r>
            <a:r>
              <a:rPr sz="21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50" spc="10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đ</a:t>
            </a:r>
            <a:r>
              <a:rPr sz="2150" spc="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ộ</a:t>
            </a:r>
            <a:r>
              <a:rPr sz="2150" spc="10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ng</a:t>
            </a:r>
            <a:r>
              <a:rPr sz="2150" spc="-8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tr</a:t>
            </a:r>
            <a:r>
              <a:rPr sz="21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ả </a:t>
            </a:r>
            <a:r>
              <a:rPr sz="2150" spc="-9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2150" spc="-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ờ</a:t>
            </a:r>
            <a:r>
              <a:rPr sz="2150" spc="-9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2150" spc="-8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18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câu</a:t>
            </a:r>
            <a:r>
              <a:rPr sz="2150" spc="-8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-4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215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ỏ</a:t>
            </a:r>
            <a:r>
              <a:rPr sz="2150" spc="-4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i,</a:t>
            </a:r>
            <a:r>
              <a:rPr sz="2150" spc="-8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21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ướ</a:t>
            </a:r>
            <a:r>
              <a:rPr sz="215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ng</a:t>
            </a:r>
            <a:r>
              <a:rPr sz="2150" spc="-8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6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2150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ẫ</a:t>
            </a:r>
            <a:r>
              <a:rPr sz="2150" spc="6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2150" spc="-8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21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ử </a:t>
            </a:r>
            <a:r>
              <a:rPr sz="2150" spc="10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2150" spc="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ụ</a:t>
            </a:r>
            <a:r>
              <a:rPr sz="2150" spc="10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ng</a:t>
            </a:r>
            <a:r>
              <a:rPr sz="2150" spc="-8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21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ả</a:t>
            </a:r>
            <a:r>
              <a:rPr sz="215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2150" spc="-8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ph</a:t>
            </a:r>
            <a:r>
              <a:rPr sz="21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ẩ</a:t>
            </a:r>
            <a:r>
              <a:rPr sz="215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m,</a:t>
            </a:r>
            <a:r>
              <a:rPr sz="2150" spc="-8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8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2150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ỗ</a:t>
            </a:r>
            <a:r>
              <a:rPr sz="21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50" spc="-1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tr</a:t>
            </a:r>
            <a:r>
              <a:rPr sz="215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ợ</a:t>
            </a:r>
            <a:r>
              <a:rPr sz="215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50" spc="-2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đ</a:t>
            </a:r>
            <a:r>
              <a:rPr sz="2150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ặ</a:t>
            </a:r>
            <a:r>
              <a:rPr sz="2150" spc="-2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t </a:t>
            </a:r>
            <a:r>
              <a:rPr sz="2150" spc="4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hàng.</a:t>
            </a:r>
            <a:endParaRPr sz="2150">
              <a:latin typeface="Lucida Sans Unicode" panose="020B0602030504020204"/>
              <a:cs typeface="Lucida Sans Unicode" panose="020B0602030504020204"/>
            </a:endParaRPr>
          </a:p>
          <a:p>
            <a:pPr marL="16510" marR="8890" algn="ctr">
              <a:lnSpc>
                <a:spcPct val="116000"/>
              </a:lnSpc>
            </a:pPr>
            <a:r>
              <a:rPr sz="215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-</a:t>
            </a:r>
            <a:r>
              <a:rPr sz="2150" spc="-6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Marketing</a:t>
            </a:r>
            <a:r>
              <a:rPr sz="2150" spc="-5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10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&amp;</a:t>
            </a:r>
            <a:r>
              <a:rPr sz="2150" spc="-6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14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Bán</a:t>
            </a:r>
            <a:r>
              <a:rPr sz="2150" spc="-5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5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hàng:</a:t>
            </a:r>
            <a:r>
              <a:rPr sz="2150" spc="-6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-2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Gi</a:t>
            </a:r>
            <a:r>
              <a:rPr sz="215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ớ</a:t>
            </a:r>
            <a:r>
              <a:rPr sz="2150" spc="-2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2150" spc="-5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thi</a:t>
            </a:r>
            <a:r>
              <a:rPr sz="21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ệ</a:t>
            </a:r>
            <a:r>
              <a:rPr sz="215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2150" spc="-6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21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ả</a:t>
            </a:r>
            <a:r>
              <a:rPr sz="215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2150" spc="-5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ph</a:t>
            </a:r>
            <a:r>
              <a:rPr sz="21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ẩ</a:t>
            </a:r>
            <a:r>
              <a:rPr sz="215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m,</a:t>
            </a:r>
            <a:r>
              <a:rPr sz="2150" spc="-6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19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chăm</a:t>
            </a:r>
            <a:r>
              <a:rPr sz="2150" spc="-5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10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sóc</a:t>
            </a:r>
            <a:r>
              <a:rPr sz="2150" spc="-5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9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khách</a:t>
            </a:r>
            <a:r>
              <a:rPr sz="2150" spc="-6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5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hàng,</a:t>
            </a:r>
            <a:r>
              <a:rPr sz="2150" spc="-5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21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ố</a:t>
            </a:r>
            <a:r>
              <a:rPr sz="215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2150" spc="-6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ư</a:t>
            </a:r>
            <a:r>
              <a:rPr sz="215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2150" spc="-5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13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hóa</a:t>
            </a:r>
            <a:r>
              <a:rPr sz="2150" spc="-6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-2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tr</a:t>
            </a:r>
            <a:r>
              <a:rPr sz="215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ả</a:t>
            </a:r>
            <a:r>
              <a:rPr sz="2150" spc="-2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i </a:t>
            </a:r>
            <a:r>
              <a:rPr sz="2150" spc="6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nghi</a:t>
            </a:r>
            <a:r>
              <a:rPr sz="2150" spc="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ệ</a:t>
            </a:r>
            <a:r>
              <a:rPr sz="2150" spc="6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m</a:t>
            </a:r>
            <a:r>
              <a:rPr sz="2150" spc="-8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ng</a:t>
            </a:r>
            <a:r>
              <a:rPr sz="21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ườ</a:t>
            </a:r>
            <a:r>
              <a:rPr sz="215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2150" spc="-8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-2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dùng.</a:t>
            </a:r>
            <a:endParaRPr sz="2150">
              <a:latin typeface="Lucida Sans Unicode" panose="020B0602030504020204"/>
              <a:cs typeface="Lucida Sans Unicode" panose="020B0602030504020204"/>
            </a:endParaRPr>
          </a:p>
          <a:p>
            <a:pPr algn="ctr">
              <a:lnSpc>
                <a:spcPct val="100000"/>
              </a:lnSpc>
              <a:spcBef>
                <a:spcPts val="420"/>
              </a:spcBef>
            </a:pPr>
            <a:r>
              <a:rPr sz="215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-</a:t>
            </a:r>
            <a:r>
              <a:rPr sz="2150" spc="-10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9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Giáo</a:t>
            </a:r>
            <a:r>
              <a:rPr sz="2150" spc="-10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15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2150" spc="1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ụ</a:t>
            </a:r>
            <a:r>
              <a:rPr sz="2150" spc="15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2150" spc="-10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10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&amp;</a:t>
            </a:r>
            <a:r>
              <a:rPr sz="2150" spc="-10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8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2150" spc="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ọ</a:t>
            </a:r>
            <a:r>
              <a:rPr sz="2150" spc="8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2150" spc="-10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-1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215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ậ</a:t>
            </a:r>
            <a:r>
              <a:rPr sz="2150" spc="-1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p:</a:t>
            </a:r>
            <a:r>
              <a:rPr sz="2150" spc="-10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21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ỗ</a:t>
            </a:r>
            <a:r>
              <a:rPr sz="215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50" spc="-1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tr</a:t>
            </a:r>
            <a:r>
              <a:rPr sz="215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ợ</a:t>
            </a:r>
            <a:r>
              <a:rPr sz="2150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50" spc="12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2150" spc="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ọ</a:t>
            </a:r>
            <a:r>
              <a:rPr sz="2150" spc="12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2150" spc="-10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sinh/sinh</a:t>
            </a:r>
            <a:r>
              <a:rPr sz="2150" spc="-10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viên,</a:t>
            </a:r>
            <a:r>
              <a:rPr sz="2150" spc="-10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gi</a:t>
            </a:r>
            <a:r>
              <a:rPr sz="21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ả</a:t>
            </a:r>
            <a:r>
              <a:rPr sz="215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2150" spc="-10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10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bài</a:t>
            </a:r>
            <a:r>
              <a:rPr sz="2150" spc="-10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21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ậ</a:t>
            </a:r>
            <a:r>
              <a:rPr sz="215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2150" spc="-10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21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ự</a:t>
            </a:r>
            <a:r>
              <a:rPr sz="215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50" spc="-1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đ</a:t>
            </a:r>
            <a:r>
              <a:rPr sz="215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ộ</a:t>
            </a:r>
            <a:r>
              <a:rPr sz="2150" spc="-1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ng.</a:t>
            </a:r>
            <a:endParaRPr sz="2150">
              <a:latin typeface="Lucida Sans Unicode" panose="020B0602030504020204"/>
              <a:cs typeface="Lucida Sans Unicode" panose="020B0602030504020204"/>
            </a:endParaRPr>
          </a:p>
          <a:p>
            <a:pPr algn="ctr">
              <a:lnSpc>
                <a:spcPct val="100000"/>
              </a:lnSpc>
              <a:spcBef>
                <a:spcPts val="420"/>
              </a:spcBef>
            </a:pPr>
            <a:r>
              <a:rPr sz="215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-</a:t>
            </a:r>
            <a:r>
              <a:rPr sz="2150" spc="-10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Y</a:t>
            </a:r>
            <a:r>
              <a:rPr sz="2150" spc="-10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21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ế</a:t>
            </a:r>
            <a:r>
              <a:rPr sz="215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50" spc="10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&amp;</a:t>
            </a:r>
            <a:r>
              <a:rPr sz="2150" spc="-10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18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Chăm</a:t>
            </a:r>
            <a:r>
              <a:rPr sz="2150" spc="-10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10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sóc</a:t>
            </a:r>
            <a:r>
              <a:rPr sz="2150" spc="-10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9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2150" spc="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ứ</a:t>
            </a:r>
            <a:r>
              <a:rPr sz="2150" spc="9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2150" spc="-10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kh</a:t>
            </a:r>
            <a:r>
              <a:rPr sz="21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ỏ</a:t>
            </a:r>
            <a:r>
              <a:rPr sz="215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e:</a:t>
            </a:r>
            <a:r>
              <a:rPr sz="2150" spc="-10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9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Chatbot</a:t>
            </a:r>
            <a:r>
              <a:rPr sz="2150" spc="-10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21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ư</a:t>
            </a:r>
            <a:r>
              <a:rPr sz="215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50" spc="6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v</a:t>
            </a:r>
            <a:r>
              <a:rPr sz="2150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ấ</a:t>
            </a:r>
            <a:r>
              <a:rPr sz="2150" spc="6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2150" spc="-10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9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2150" spc="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ứ</a:t>
            </a:r>
            <a:r>
              <a:rPr sz="2150" spc="9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2150" spc="-10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-1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kh</a:t>
            </a:r>
            <a:r>
              <a:rPr sz="215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ỏ</a:t>
            </a:r>
            <a:r>
              <a:rPr sz="2150" spc="-1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e,</a:t>
            </a:r>
            <a:r>
              <a:rPr sz="2150" spc="-10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8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nh</a:t>
            </a:r>
            <a:r>
              <a:rPr sz="2150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ắ</a:t>
            </a:r>
            <a:r>
              <a:rPr sz="2150" spc="8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2150" spc="-10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6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2150" spc="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ị</a:t>
            </a:r>
            <a:r>
              <a:rPr sz="2150" spc="6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ch</a:t>
            </a:r>
            <a:r>
              <a:rPr sz="2150" spc="-10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8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2150" spc="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ố</a:t>
            </a:r>
            <a:r>
              <a:rPr sz="2150" spc="8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ng</a:t>
            </a:r>
            <a:r>
              <a:rPr sz="2150" spc="-10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-1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thu</a:t>
            </a:r>
            <a:r>
              <a:rPr sz="215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ố</a:t>
            </a:r>
            <a:r>
              <a:rPr sz="2150" spc="-1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c.</a:t>
            </a:r>
            <a:endParaRPr sz="2150">
              <a:latin typeface="Lucida Sans Unicode" panose="020B0602030504020204"/>
              <a:cs typeface="Lucida Sans Unicode" panose="020B0602030504020204"/>
            </a:endParaRPr>
          </a:p>
          <a:p>
            <a:pPr algn="ctr">
              <a:lnSpc>
                <a:spcPct val="100000"/>
              </a:lnSpc>
              <a:spcBef>
                <a:spcPts val="420"/>
              </a:spcBef>
            </a:pPr>
            <a:r>
              <a:rPr sz="215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-</a:t>
            </a:r>
            <a:r>
              <a:rPr sz="2150" spc="-8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Gi</a:t>
            </a:r>
            <a:r>
              <a:rPr sz="21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ả</a:t>
            </a:r>
            <a:r>
              <a:rPr sz="215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2150" spc="-7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-10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trí:</a:t>
            </a:r>
            <a:r>
              <a:rPr sz="2150" spc="-8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9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Chatbot</a:t>
            </a:r>
            <a:r>
              <a:rPr sz="2150" spc="-7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trò</a:t>
            </a:r>
            <a:r>
              <a:rPr sz="2150" spc="-8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chuy</a:t>
            </a:r>
            <a:r>
              <a:rPr sz="21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ệ</a:t>
            </a:r>
            <a:r>
              <a:rPr sz="215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n,</a:t>
            </a:r>
            <a:r>
              <a:rPr sz="2150" spc="-7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8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2150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ỗ</a:t>
            </a:r>
            <a:r>
              <a:rPr sz="215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50" spc="-1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tr</a:t>
            </a:r>
            <a:r>
              <a:rPr sz="215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ợ</a:t>
            </a:r>
            <a:r>
              <a:rPr sz="215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50" spc="11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game,</a:t>
            </a:r>
            <a:r>
              <a:rPr sz="2150" spc="-8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21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ạ</a:t>
            </a:r>
            <a:r>
              <a:rPr sz="215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2150" spc="-7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10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nhân</a:t>
            </a:r>
            <a:r>
              <a:rPr sz="2150" spc="-7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v</a:t>
            </a:r>
            <a:r>
              <a:rPr sz="21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ậ</a:t>
            </a:r>
            <a:r>
              <a:rPr sz="215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2150" spc="-8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ả</a:t>
            </a:r>
            <a:r>
              <a:rPr sz="2150" spc="-25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o.</a:t>
            </a:r>
            <a:endParaRPr sz="2150">
              <a:latin typeface="Lucida Sans Unicode" panose="020B0602030504020204"/>
              <a:cs typeface="Lucida Sans Unicode" panose="020B060203050402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6632316"/>
            <a:ext cx="3524250" cy="3655060"/>
            <a:chOff x="0" y="6632316"/>
            <a:chExt cx="3524250" cy="3655060"/>
          </a:xfrm>
        </p:grpSpPr>
        <p:sp>
          <p:nvSpPr>
            <p:cNvPr id="16" name="object 16"/>
            <p:cNvSpPr/>
            <p:nvPr/>
          </p:nvSpPr>
          <p:spPr>
            <a:xfrm>
              <a:off x="0" y="6632316"/>
              <a:ext cx="3302635" cy="3655060"/>
            </a:xfrm>
            <a:custGeom>
              <a:avLst/>
              <a:gdLst/>
              <a:ahLst/>
              <a:cxnLst/>
              <a:rect l="l" t="t" r="r" b="b"/>
              <a:pathLst>
                <a:path w="3302635" h="3655059">
                  <a:moveTo>
                    <a:pt x="940571" y="225238"/>
                  </a:moveTo>
                  <a:lnTo>
                    <a:pt x="200174" y="225238"/>
                  </a:lnTo>
                  <a:lnTo>
                    <a:pt x="204985" y="191623"/>
                  </a:lnTo>
                  <a:lnTo>
                    <a:pt x="240197" y="136545"/>
                  </a:lnTo>
                  <a:lnTo>
                    <a:pt x="462944" y="14103"/>
                  </a:lnTo>
                  <a:lnTo>
                    <a:pt x="520784" y="0"/>
                  </a:lnTo>
                  <a:lnTo>
                    <a:pt x="550172" y="4240"/>
                  </a:lnTo>
                  <a:lnTo>
                    <a:pt x="578120" y="15979"/>
                  </a:lnTo>
                  <a:lnTo>
                    <a:pt x="940571" y="225238"/>
                  </a:lnTo>
                  <a:close/>
                </a:path>
                <a:path w="3302635" h="3655059">
                  <a:moveTo>
                    <a:pt x="3302011" y="3654682"/>
                  </a:moveTo>
                  <a:lnTo>
                    <a:pt x="0" y="3654682"/>
                  </a:lnTo>
                  <a:lnTo>
                    <a:pt x="0" y="109667"/>
                  </a:lnTo>
                  <a:lnTo>
                    <a:pt x="200174" y="225238"/>
                  </a:lnTo>
                  <a:lnTo>
                    <a:pt x="940571" y="225238"/>
                  </a:lnTo>
                  <a:lnTo>
                    <a:pt x="3210209" y="1535601"/>
                  </a:lnTo>
                  <a:lnTo>
                    <a:pt x="3248248" y="1564798"/>
                  </a:lnTo>
                  <a:lnTo>
                    <a:pt x="3277410" y="1602802"/>
                  </a:lnTo>
                  <a:lnTo>
                    <a:pt x="3295743" y="1647080"/>
                  </a:lnTo>
                  <a:lnTo>
                    <a:pt x="3302015" y="1694604"/>
                  </a:lnTo>
                  <a:lnTo>
                    <a:pt x="3302011" y="3654682"/>
                  </a:lnTo>
                  <a:close/>
                </a:path>
              </a:pathLst>
            </a:custGeom>
            <a:solidFill>
              <a:srgbClr val="2409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20362" y="6759378"/>
              <a:ext cx="2868930" cy="3528060"/>
            </a:xfrm>
            <a:custGeom>
              <a:avLst/>
              <a:gdLst/>
              <a:ahLst/>
              <a:cxnLst/>
              <a:rect l="l" t="t" r="r" b="b"/>
              <a:pathLst>
                <a:path w="2868930" h="3528059">
                  <a:moveTo>
                    <a:pt x="2868833" y="3527620"/>
                  </a:moveTo>
                  <a:lnTo>
                    <a:pt x="2835070" y="3527620"/>
                  </a:lnTo>
                  <a:lnTo>
                    <a:pt x="2835070" y="1678757"/>
                  </a:lnTo>
                  <a:lnTo>
                    <a:pt x="2833955" y="1661803"/>
                  </a:lnTo>
                  <a:lnTo>
                    <a:pt x="2817731" y="1613942"/>
                  </a:lnTo>
                  <a:lnTo>
                    <a:pt x="2784364" y="1575912"/>
                  </a:lnTo>
                  <a:lnTo>
                    <a:pt x="130637" y="42500"/>
                  </a:lnTo>
                  <a:lnTo>
                    <a:pt x="101279" y="33830"/>
                  </a:lnTo>
                  <a:lnTo>
                    <a:pt x="86159" y="34932"/>
                  </a:lnTo>
                  <a:lnTo>
                    <a:pt x="43772" y="63384"/>
                  </a:lnTo>
                  <a:lnTo>
                    <a:pt x="33762" y="98419"/>
                  </a:lnTo>
                  <a:lnTo>
                    <a:pt x="33762" y="129321"/>
                  </a:lnTo>
                  <a:lnTo>
                    <a:pt x="0" y="109828"/>
                  </a:lnTo>
                  <a:lnTo>
                    <a:pt x="0" y="98408"/>
                  </a:lnTo>
                  <a:lnTo>
                    <a:pt x="3991" y="70313"/>
                  </a:lnTo>
                  <a:lnTo>
                    <a:pt x="33510" y="24339"/>
                  </a:lnTo>
                  <a:lnTo>
                    <a:pt x="79902" y="1690"/>
                  </a:lnTo>
                  <a:lnTo>
                    <a:pt x="102938" y="0"/>
                  </a:lnTo>
                  <a:lnTo>
                    <a:pt x="125739" y="3862"/>
                  </a:lnTo>
                  <a:lnTo>
                    <a:pt x="2787130" y="1537232"/>
                  </a:lnTo>
                  <a:lnTo>
                    <a:pt x="2820960" y="1563193"/>
                  </a:lnTo>
                  <a:lnTo>
                    <a:pt x="2846953" y="1597043"/>
                  </a:lnTo>
                  <a:lnTo>
                    <a:pt x="2863261" y="1636457"/>
                  </a:lnTo>
                  <a:lnTo>
                    <a:pt x="2868833" y="1678745"/>
                  </a:lnTo>
                  <a:lnTo>
                    <a:pt x="2868833" y="3527620"/>
                  </a:lnTo>
                  <a:close/>
                </a:path>
              </a:pathLst>
            </a:custGeom>
            <a:solidFill>
              <a:srgbClr val="528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0" y="6813352"/>
              <a:ext cx="3035300" cy="3474085"/>
            </a:xfrm>
            <a:custGeom>
              <a:avLst/>
              <a:gdLst/>
              <a:ahLst/>
              <a:cxnLst/>
              <a:rect l="l" t="t" r="r" b="b"/>
              <a:pathLst>
                <a:path w="3035300" h="3474084">
                  <a:moveTo>
                    <a:pt x="3035233" y="3473646"/>
                  </a:moveTo>
                  <a:lnTo>
                    <a:pt x="2751197" y="3473646"/>
                  </a:lnTo>
                  <a:lnTo>
                    <a:pt x="2721686" y="3456609"/>
                  </a:lnTo>
                  <a:lnTo>
                    <a:pt x="2721686" y="2059285"/>
                  </a:lnTo>
                  <a:lnTo>
                    <a:pt x="2720107" y="2035287"/>
                  </a:lnTo>
                  <a:lnTo>
                    <a:pt x="2707731" y="1989064"/>
                  </a:lnTo>
                  <a:lnTo>
                    <a:pt x="2683727" y="1947472"/>
                  </a:lnTo>
                  <a:lnTo>
                    <a:pt x="2649884" y="1913641"/>
                  </a:lnTo>
                  <a:lnTo>
                    <a:pt x="2392537" y="1763250"/>
                  </a:lnTo>
                  <a:lnTo>
                    <a:pt x="2392537" y="1415975"/>
                  </a:lnTo>
                  <a:lnTo>
                    <a:pt x="2386277" y="1368459"/>
                  </a:lnTo>
                  <a:lnTo>
                    <a:pt x="2367960" y="1324173"/>
                  </a:lnTo>
                  <a:lnTo>
                    <a:pt x="2338752" y="1286142"/>
                  </a:lnTo>
                  <a:lnTo>
                    <a:pt x="2300735" y="1256972"/>
                  </a:lnTo>
                  <a:lnTo>
                    <a:pt x="274325" y="87011"/>
                  </a:lnTo>
                  <a:lnTo>
                    <a:pt x="274325" y="44446"/>
                  </a:lnTo>
                  <a:lnTo>
                    <a:pt x="300316" y="4035"/>
                  </a:lnTo>
                  <a:lnTo>
                    <a:pt x="320708" y="0"/>
                  </a:lnTo>
                  <a:lnTo>
                    <a:pt x="331000" y="1743"/>
                  </a:lnTo>
                  <a:lnTo>
                    <a:pt x="2980506" y="1529993"/>
                  </a:lnTo>
                  <a:lnTo>
                    <a:pt x="3012610" y="1558136"/>
                  </a:lnTo>
                  <a:lnTo>
                    <a:pt x="3031505" y="1596444"/>
                  </a:lnTo>
                  <a:lnTo>
                    <a:pt x="3035233" y="1624783"/>
                  </a:lnTo>
                  <a:lnTo>
                    <a:pt x="3035233" y="3473646"/>
                  </a:lnTo>
                  <a:close/>
                </a:path>
                <a:path w="3035300" h="3474084">
                  <a:moveTo>
                    <a:pt x="2647524" y="3473646"/>
                  </a:moveTo>
                  <a:lnTo>
                    <a:pt x="2392526" y="3473646"/>
                  </a:lnTo>
                  <a:lnTo>
                    <a:pt x="2392526" y="1848879"/>
                  </a:lnTo>
                  <a:lnTo>
                    <a:pt x="2592797" y="1964506"/>
                  </a:lnTo>
                  <a:lnTo>
                    <a:pt x="2624907" y="1992650"/>
                  </a:lnTo>
                  <a:lnTo>
                    <a:pt x="2643797" y="2030957"/>
                  </a:lnTo>
                  <a:lnTo>
                    <a:pt x="2647524" y="3473646"/>
                  </a:lnTo>
                  <a:close/>
                </a:path>
                <a:path w="3035300" h="3474084">
                  <a:moveTo>
                    <a:pt x="2247681" y="3473646"/>
                  </a:moveTo>
                  <a:lnTo>
                    <a:pt x="2151284" y="3473646"/>
                  </a:lnTo>
                  <a:lnTo>
                    <a:pt x="0" y="2231595"/>
                  </a:lnTo>
                  <a:lnTo>
                    <a:pt x="0" y="2175931"/>
                  </a:lnTo>
                  <a:lnTo>
                    <a:pt x="2247681" y="3473646"/>
                  </a:lnTo>
                  <a:close/>
                </a:path>
              </a:pathLst>
            </a:custGeom>
            <a:solidFill>
              <a:srgbClr val="3C66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0" y="6652531"/>
              <a:ext cx="3255010" cy="3634740"/>
            </a:xfrm>
            <a:custGeom>
              <a:avLst/>
              <a:gdLst/>
              <a:ahLst/>
              <a:cxnLst/>
              <a:rect l="l" t="t" r="r" b="b"/>
              <a:pathLst>
                <a:path w="3255010" h="3634740">
                  <a:moveTo>
                    <a:pt x="3079513" y="1685185"/>
                  </a:moveTo>
                  <a:lnTo>
                    <a:pt x="3079397" y="1685000"/>
                  </a:lnTo>
                  <a:lnTo>
                    <a:pt x="3079119" y="1684664"/>
                  </a:lnTo>
                  <a:lnTo>
                    <a:pt x="3075609" y="1679348"/>
                  </a:lnTo>
                  <a:lnTo>
                    <a:pt x="3046028" y="1646836"/>
                  </a:lnTo>
                  <a:lnTo>
                    <a:pt x="3034863" y="1638022"/>
                  </a:lnTo>
                  <a:lnTo>
                    <a:pt x="3028851" y="1633609"/>
                  </a:lnTo>
                  <a:lnTo>
                    <a:pt x="374003" y="100307"/>
                  </a:lnTo>
                  <a:lnTo>
                    <a:pt x="363104" y="95454"/>
                  </a:lnTo>
                  <a:lnTo>
                    <a:pt x="358946" y="93810"/>
                  </a:lnTo>
                  <a:lnTo>
                    <a:pt x="356120" y="92733"/>
                  </a:lnTo>
                  <a:lnTo>
                    <a:pt x="351638" y="91343"/>
                  </a:lnTo>
                  <a:lnTo>
                    <a:pt x="350004" y="90949"/>
                  </a:lnTo>
                  <a:lnTo>
                    <a:pt x="345719" y="89825"/>
                  </a:lnTo>
                  <a:lnTo>
                    <a:pt x="343067" y="89188"/>
                  </a:lnTo>
                  <a:lnTo>
                    <a:pt x="338654" y="88343"/>
                  </a:lnTo>
                  <a:lnTo>
                    <a:pt x="333882" y="87648"/>
                  </a:lnTo>
                  <a:lnTo>
                    <a:pt x="332608" y="87335"/>
                  </a:lnTo>
                  <a:lnTo>
                    <a:pt x="331322" y="87208"/>
                  </a:lnTo>
                  <a:lnTo>
                    <a:pt x="472465" y="11702"/>
                  </a:lnTo>
                  <a:lnTo>
                    <a:pt x="495973" y="2721"/>
                  </a:lnTo>
                  <a:lnTo>
                    <a:pt x="520460" y="0"/>
                  </a:lnTo>
                  <a:lnTo>
                    <a:pt x="544838" y="3517"/>
                  </a:lnTo>
                  <a:lnTo>
                    <a:pt x="3200109" y="1532877"/>
                  </a:lnTo>
                  <a:lnTo>
                    <a:pt x="3243291" y="1569016"/>
                  </a:lnTo>
                  <a:lnTo>
                    <a:pt x="3254592" y="1584094"/>
                  </a:lnTo>
                  <a:lnTo>
                    <a:pt x="3079513" y="1685185"/>
                  </a:lnTo>
                  <a:close/>
                </a:path>
                <a:path w="3255010" h="3634740">
                  <a:moveTo>
                    <a:pt x="2372326" y="3492815"/>
                  </a:moveTo>
                  <a:lnTo>
                    <a:pt x="2258367" y="3492815"/>
                  </a:lnTo>
                  <a:lnTo>
                    <a:pt x="2260116" y="3492364"/>
                  </a:lnTo>
                  <a:lnTo>
                    <a:pt x="2264807" y="3489653"/>
                  </a:lnTo>
                  <a:lnTo>
                    <a:pt x="2266729" y="3486318"/>
                  </a:lnTo>
                  <a:lnTo>
                    <a:pt x="2266729" y="1545629"/>
                  </a:lnTo>
                  <a:lnTo>
                    <a:pt x="2264807" y="1542305"/>
                  </a:lnTo>
                  <a:lnTo>
                    <a:pt x="0" y="234716"/>
                  </a:lnTo>
                  <a:lnTo>
                    <a:pt x="0" y="112786"/>
                  </a:lnTo>
                  <a:lnTo>
                    <a:pt x="2290624" y="1435283"/>
                  </a:lnTo>
                  <a:lnTo>
                    <a:pt x="2324458" y="1461235"/>
                  </a:lnTo>
                  <a:lnTo>
                    <a:pt x="2350447" y="1495083"/>
                  </a:lnTo>
                  <a:lnTo>
                    <a:pt x="2366755" y="1534497"/>
                  </a:lnTo>
                  <a:lnTo>
                    <a:pt x="2372326" y="1576785"/>
                  </a:lnTo>
                  <a:lnTo>
                    <a:pt x="2372326" y="3492815"/>
                  </a:lnTo>
                  <a:close/>
                </a:path>
                <a:path w="3255010" h="3634740">
                  <a:moveTo>
                    <a:pt x="2372326" y="3634468"/>
                  </a:moveTo>
                  <a:lnTo>
                    <a:pt x="2288089" y="3634468"/>
                  </a:lnTo>
                  <a:lnTo>
                    <a:pt x="0" y="2313433"/>
                  </a:lnTo>
                  <a:lnTo>
                    <a:pt x="0" y="2191520"/>
                  </a:lnTo>
                  <a:lnTo>
                    <a:pt x="2253143" y="3492364"/>
                  </a:lnTo>
                  <a:lnTo>
                    <a:pt x="2254892" y="3492815"/>
                  </a:lnTo>
                  <a:lnTo>
                    <a:pt x="2372326" y="3492815"/>
                  </a:lnTo>
                  <a:lnTo>
                    <a:pt x="2372326" y="3634468"/>
                  </a:lnTo>
                  <a:close/>
                </a:path>
                <a:path w="3255010" h="3634740">
                  <a:moveTo>
                    <a:pt x="2110889" y="3634468"/>
                  </a:moveTo>
                  <a:lnTo>
                    <a:pt x="1407996" y="3634468"/>
                  </a:lnTo>
                  <a:lnTo>
                    <a:pt x="1600440" y="3523370"/>
                  </a:lnTo>
                  <a:lnTo>
                    <a:pt x="1602363" y="3520046"/>
                  </a:lnTo>
                  <a:lnTo>
                    <a:pt x="1602363" y="3512818"/>
                  </a:lnTo>
                  <a:lnTo>
                    <a:pt x="1600440" y="3509494"/>
                  </a:lnTo>
                  <a:lnTo>
                    <a:pt x="0" y="2585473"/>
                  </a:lnTo>
                  <a:lnTo>
                    <a:pt x="0" y="2415740"/>
                  </a:lnTo>
                  <a:lnTo>
                    <a:pt x="2110889" y="3634468"/>
                  </a:lnTo>
                  <a:close/>
                </a:path>
              </a:pathLst>
            </a:custGeom>
            <a:solidFill>
              <a:srgbClr val="EBF5F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0" y="6929401"/>
              <a:ext cx="1670685" cy="3357879"/>
            </a:xfrm>
            <a:custGeom>
              <a:avLst/>
              <a:gdLst/>
              <a:ahLst/>
              <a:cxnLst/>
              <a:rect l="l" t="t" r="r" b="b"/>
              <a:pathLst>
                <a:path w="1670685" h="3357879">
                  <a:moveTo>
                    <a:pt x="961648" y="2446515"/>
                  </a:moveTo>
                  <a:lnTo>
                    <a:pt x="736046" y="2316271"/>
                  </a:lnTo>
                  <a:lnTo>
                    <a:pt x="32600" y="0"/>
                  </a:lnTo>
                  <a:lnTo>
                    <a:pt x="258179" y="130244"/>
                  </a:lnTo>
                  <a:lnTo>
                    <a:pt x="961648" y="2446515"/>
                  </a:lnTo>
                  <a:close/>
                </a:path>
                <a:path w="1670685" h="3357879">
                  <a:moveTo>
                    <a:pt x="1187250" y="2576771"/>
                  </a:moveTo>
                  <a:lnTo>
                    <a:pt x="1064696" y="2506014"/>
                  </a:lnTo>
                  <a:lnTo>
                    <a:pt x="361239" y="189742"/>
                  </a:lnTo>
                  <a:lnTo>
                    <a:pt x="483816" y="260499"/>
                  </a:lnTo>
                  <a:lnTo>
                    <a:pt x="1187250" y="2576771"/>
                  </a:lnTo>
                  <a:close/>
                </a:path>
                <a:path w="1670685" h="3357879">
                  <a:moveTo>
                    <a:pt x="1670641" y="2855860"/>
                  </a:moveTo>
                  <a:lnTo>
                    <a:pt x="1300143" y="2641956"/>
                  </a:lnTo>
                  <a:lnTo>
                    <a:pt x="596709" y="325673"/>
                  </a:lnTo>
                  <a:lnTo>
                    <a:pt x="967173" y="539566"/>
                  </a:lnTo>
                  <a:lnTo>
                    <a:pt x="1670641" y="2855860"/>
                  </a:lnTo>
                  <a:close/>
                </a:path>
                <a:path w="1670685" h="3357879">
                  <a:moveTo>
                    <a:pt x="0" y="2397902"/>
                  </a:moveTo>
                  <a:lnTo>
                    <a:pt x="0" y="2331931"/>
                  </a:lnTo>
                  <a:lnTo>
                    <a:pt x="57132" y="2364917"/>
                  </a:lnTo>
                  <a:lnTo>
                    <a:pt x="0" y="2397902"/>
                  </a:lnTo>
                  <a:close/>
                </a:path>
                <a:path w="1670685" h="3357879">
                  <a:moveTo>
                    <a:pt x="77343" y="2644794"/>
                  </a:moveTo>
                  <a:lnTo>
                    <a:pt x="0" y="2600139"/>
                  </a:lnTo>
                  <a:lnTo>
                    <a:pt x="0" y="2421227"/>
                  </a:lnTo>
                  <a:lnTo>
                    <a:pt x="77332" y="2376581"/>
                  </a:lnTo>
                  <a:lnTo>
                    <a:pt x="309617" y="2510693"/>
                  </a:lnTo>
                  <a:lnTo>
                    <a:pt x="77343" y="2644794"/>
                  </a:lnTo>
                  <a:close/>
                </a:path>
                <a:path w="1670685" h="3357879">
                  <a:moveTo>
                    <a:pt x="329816" y="2790582"/>
                  </a:moveTo>
                  <a:lnTo>
                    <a:pt x="97531" y="2656458"/>
                  </a:lnTo>
                  <a:lnTo>
                    <a:pt x="329805" y="2522345"/>
                  </a:lnTo>
                  <a:lnTo>
                    <a:pt x="562101" y="2656458"/>
                  </a:lnTo>
                  <a:lnTo>
                    <a:pt x="329816" y="2790582"/>
                  </a:lnTo>
                  <a:close/>
                </a:path>
                <a:path w="1670685" h="3357879">
                  <a:moveTo>
                    <a:pt x="0" y="2689453"/>
                  </a:moveTo>
                  <a:lnTo>
                    <a:pt x="0" y="2623465"/>
                  </a:lnTo>
                  <a:lnTo>
                    <a:pt x="57143" y="2656458"/>
                  </a:lnTo>
                  <a:lnTo>
                    <a:pt x="0" y="2689453"/>
                  </a:lnTo>
                  <a:close/>
                </a:path>
                <a:path w="1670685" h="3357879">
                  <a:moveTo>
                    <a:pt x="77343" y="2936346"/>
                  </a:moveTo>
                  <a:lnTo>
                    <a:pt x="0" y="2891691"/>
                  </a:lnTo>
                  <a:lnTo>
                    <a:pt x="0" y="2712769"/>
                  </a:lnTo>
                  <a:lnTo>
                    <a:pt x="77343" y="2668110"/>
                  </a:lnTo>
                  <a:lnTo>
                    <a:pt x="309628" y="2802234"/>
                  </a:lnTo>
                  <a:lnTo>
                    <a:pt x="77343" y="2936346"/>
                  </a:lnTo>
                  <a:close/>
                </a:path>
                <a:path w="1670685" h="3357879">
                  <a:moveTo>
                    <a:pt x="582313" y="2936346"/>
                  </a:moveTo>
                  <a:lnTo>
                    <a:pt x="350016" y="2802234"/>
                  </a:lnTo>
                  <a:lnTo>
                    <a:pt x="582309" y="2668110"/>
                  </a:lnTo>
                  <a:lnTo>
                    <a:pt x="814586" y="2802234"/>
                  </a:lnTo>
                  <a:lnTo>
                    <a:pt x="582313" y="2936346"/>
                  </a:lnTo>
                  <a:close/>
                </a:path>
                <a:path w="1670685" h="3357879">
                  <a:moveTo>
                    <a:pt x="329816" y="3082134"/>
                  </a:moveTo>
                  <a:lnTo>
                    <a:pt x="97531" y="2948021"/>
                  </a:lnTo>
                  <a:lnTo>
                    <a:pt x="329816" y="2813909"/>
                  </a:lnTo>
                  <a:lnTo>
                    <a:pt x="562113" y="2948021"/>
                  </a:lnTo>
                  <a:lnTo>
                    <a:pt x="329816" y="3082134"/>
                  </a:lnTo>
                  <a:close/>
                </a:path>
                <a:path w="1670685" h="3357879">
                  <a:moveTo>
                    <a:pt x="834797" y="3082134"/>
                  </a:moveTo>
                  <a:lnTo>
                    <a:pt x="602524" y="2948021"/>
                  </a:lnTo>
                  <a:lnTo>
                    <a:pt x="834797" y="2813909"/>
                  </a:lnTo>
                  <a:lnTo>
                    <a:pt x="1067082" y="2948021"/>
                  </a:lnTo>
                  <a:lnTo>
                    <a:pt x="834797" y="3082134"/>
                  </a:lnTo>
                  <a:close/>
                </a:path>
                <a:path w="1670685" h="3357879">
                  <a:moveTo>
                    <a:pt x="0" y="2981016"/>
                  </a:moveTo>
                  <a:lnTo>
                    <a:pt x="0" y="2915029"/>
                  </a:lnTo>
                  <a:lnTo>
                    <a:pt x="57143" y="2948021"/>
                  </a:lnTo>
                  <a:lnTo>
                    <a:pt x="0" y="2981016"/>
                  </a:lnTo>
                  <a:close/>
                </a:path>
                <a:path w="1670685" h="3357879">
                  <a:moveTo>
                    <a:pt x="77343" y="3227887"/>
                  </a:moveTo>
                  <a:lnTo>
                    <a:pt x="0" y="3183235"/>
                  </a:lnTo>
                  <a:lnTo>
                    <a:pt x="0" y="3004324"/>
                  </a:lnTo>
                  <a:lnTo>
                    <a:pt x="77332" y="2959673"/>
                  </a:lnTo>
                  <a:lnTo>
                    <a:pt x="309617" y="3093786"/>
                  </a:lnTo>
                  <a:lnTo>
                    <a:pt x="77343" y="3227887"/>
                  </a:lnTo>
                  <a:close/>
                </a:path>
                <a:path w="1670685" h="3357879">
                  <a:moveTo>
                    <a:pt x="582309" y="3227887"/>
                  </a:moveTo>
                  <a:lnTo>
                    <a:pt x="350016" y="3093786"/>
                  </a:lnTo>
                  <a:lnTo>
                    <a:pt x="582313" y="2959673"/>
                  </a:lnTo>
                  <a:lnTo>
                    <a:pt x="814586" y="3093786"/>
                  </a:lnTo>
                  <a:lnTo>
                    <a:pt x="582309" y="3227887"/>
                  </a:lnTo>
                  <a:close/>
                </a:path>
                <a:path w="1670685" h="3357879">
                  <a:moveTo>
                    <a:pt x="1087291" y="3227887"/>
                  </a:moveTo>
                  <a:lnTo>
                    <a:pt x="854997" y="3093786"/>
                  </a:lnTo>
                  <a:lnTo>
                    <a:pt x="1087270" y="2959673"/>
                  </a:lnTo>
                  <a:lnTo>
                    <a:pt x="1319555" y="3093786"/>
                  </a:lnTo>
                  <a:lnTo>
                    <a:pt x="1087291" y="3227887"/>
                  </a:lnTo>
                  <a:close/>
                </a:path>
                <a:path w="1670685" h="3357879">
                  <a:moveTo>
                    <a:pt x="357640" y="3357598"/>
                  </a:moveTo>
                  <a:lnTo>
                    <a:pt x="301995" y="3357598"/>
                  </a:lnTo>
                  <a:lnTo>
                    <a:pt x="97543" y="3239539"/>
                  </a:lnTo>
                  <a:lnTo>
                    <a:pt x="329816" y="3105438"/>
                  </a:lnTo>
                  <a:lnTo>
                    <a:pt x="562070" y="3239539"/>
                  </a:lnTo>
                  <a:lnTo>
                    <a:pt x="357640" y="3357598"/>
                  </a:lnTo>
                  <a:close/>
                </a:path>
                <a:path w="1670685" h="3357879">
                  <a:moveTo>
                    <a:pt x="1271518" y="3357598"/>
                  </a:moveTo>
                  <a:lnTo>
                    <a:pt x="806955" y="3357598"/>
                  </a:lnTo>
                  <a:lnTo>
                    <a:pt x="602552" y="3239539"/>
                  </a:lnTo>
                  <a:lnTo>
                    <a:pt x="834817" y="3105438"/>
                  </a:lnTo>
                  <a:lnTo>
                    <a:pt x="1271518" y="3357598"/>
                  </a:lnTo>
                  <a:close/>
                </a:path>
                <a:path w="1670685" h="3357879">
                  <a:moveTo>
                    <a:pt x="1367581" y="3357598"/>
                  </a:moveTo>
                  <a:lnTo>
                    <a:pt x="1311930" y="3357598"/>
                  </a:lnTo>
                  <a:lnTo>
                    <a:pt x="1107490" y="3239539"/>
                  </a:lnTo>
                  <a:lnTo>
                    <a:pt x="1339755" y="3105438"/>
                  </a:lnTo>
                  <a:lnTo>
                    <a:pt x="1572032" y="3239539"/>
                  </a:lnTo>
                  <a:lnTo>
                    <a:pt x="1367581" y="3357598"/>
                  </a:lnTo>
                  <a:close/>
                </a:path>
                <a:path w="1670685" h="3357879">
                  <a:moveTo>
                    <a:pt x="261609" y="3357598"/>
                  </a:moveTo>
                  <a:lnTo>
                    <a:pt x="0" y="3357598"/>
                  </a:lnTo>
                  <a:lnTo>
                    <a:pt x="0" y="3206555"/>
                  </a:lnTo>
                  <a:lnTo>
                    <a:pt x="261609" y="3357598"/>
                  </a:lnTo>
                  <a:close/>
                </a:path>
                <a:path w="1670685" h="3357879">
                  <a:moveTo>
                    <a:pt x="766562" y="3357598"/>
                  </a:moveTo>
                  <a:lnTo>
                    <a:pt x="398044" y="3357598"/>
                  </a:lnTo>
                  <a:lnTo>
                    <a:pt x="582313" y="3251214"/>
                  </a:lnTo>
                  <a:lnTo>
                    <a:pt x="766562" y="3357598"/>
                  </a:lnTo>
                  <a:close/>
                </a:path>
              </a:pathLst>
            </a:custGeom>
            <a:solidFill>
              <a:srgbClr val="9E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0" y="6632316"/>
              <a:ext cx="3302635" cy="3644900"/>
            </a:xfrm>
            <a:custGeom>
              <a:avLst/>
              <a:gdLst/>
              <a:ahLst/>
              <a:cxnLst/>
              <a:rect l="l" t="t" r="r" b="b"/>
              <a:pathLst>
                <a:path w="3302635" h="3644900">
                  <a:moveTo>
                    <a:pt x="220363" y="215899"/>
                  </a:moveTo>
                  <a:lnTo>
                    <a:pt x="200174" y="215899"/>
                  </a:lnTo>
                  <a:lnTo>
                    <a:pt x="204980" y="190499"/>
                  </a:lnTo>
                  <a:lnTo>
                    <a:pt x="218638" y="152399"/>
                  </a:lnTo>
                  <a:lnTo>
                    <a:pt x="240195" y="126999"/>
                  </a:lnTo>
                  <a:lnTo>
                    <a:pt x="268800" y="114299"/>
                  </a:lnTo>
                  <a:lnTo>
                    <a:pt x="462944" y="12699"/>
                  </a:lnTo>
                  <a:lnTo>
                    <a:pt x="491270" y="0"/>
                  </a:lnTo>
                  <a:lnTo>
                    <a:pt x="550172" y="0"/>
                  </a:lnTo>
                  <a:lnTo>
                    <a:pt x="578120" y="12699"/>
                  </a:lnTo>
                  <a:lnTo>
                    <a:pt x="495978" y="12699"/>
                  </a:lnTo>
                  <a:lnTo>
                    <a:pt x="331334" y="101599"/>
                  </a:lnTo>
                  <a:lnTo>
                    <a:pt x="358946" y="101599"/>
                  </a:lnTo>
                  <a:lnTo>
                    <a:pt x="363104" y="114299"/>
                  </a:lnTo>
                  <a:lnTo>
                    <a:pt x="374003" y="114299"/>
                  </a:lnTo>
                  <a:lnTo>
                    <a:pt x="396081" y="126999"/>
                  </a:lnTo>
                  <a:lnTo>
                    <a:pt x="277788" y="126999"/>
                  </a:lnTo>
                  <a:lnTo>
                    <a:pt x="253873" y="139699"/>
                  </a:lnTo>
                  <a:lnTo>
                    <a:pt x="235793" y="165099"/>
                  </a:lnTo>
                  <a:lnTo>
                    <a:pt x="224355" y="190499"/>
                  </a:lnTo>
                  <a:lnTo>
                    <a:pt x="220363" y="215899"/>
                  </a:lnTo>
                  <a:close/>
                </a:path>
                <a:path w="3302635" h="3644900">
                  <a:moveTo>
                    <a:pt x="3302010" y="1701799"/>
                  </a:moveTo>
                  <a:lnTo>
                    <a:pt x="3079397" y="1701799"/>
                  </a:lnTo>
                  <a:lnTo>
                    <a:pt x="3254592" y="1600199"/>
                  </a:lnTo>
                  <a:lnTo>
                    <a:pt x="3243291" y="1587499"/>
                  </a:lnTo>
                  <a:lnTo>
                    <a:pt x="3200109" y="1549399"/>
                  </a:lnTo>
                  <a:lnTo>
                    <a:pt x="568020" y="25399"/>
                  </a:lnTo>
                  <a:lnTo>
                    <a:pt x="544838" y="12699"/>
                  </a:lnTo>
                  <a:lnTo>
                    <a:pt x="578120" y="12699"/>
                  </a:lnTo>
                  <a:lnTo>
                    <a:pt x="3210209" y="1523999"/>
                  </a:lnTo>
                  <a:lnTo>
                    <a:pt x="3230214" y="1536699"/>
                  </a:lnTo>
                  <a:lnTo>
                    <a:pt x="3248239" y="1562099"/>
                  </a:lnTo>
                  <a:lnTo>
                    <a:pt x="3264049" y="1574799"/>
                  </a:lnTo>
                  <a:lnTo>
                    <a:pt x="3277410" y="1600199"/>
                  </a:lnTo>
                  <a:lnTo>
                    <a:pt x="3288040" y="1612899"/>
                  </a:lnTo>
                  <a:lnTo>
                    <a:pt x="3295742" y="1638299"/>
                  </a:lnTo>
                  <a:lnTo>
                    <a:pt x="3300424" y="1663699"/>
                  </a:lnTo>
                  <a:lnTo>
                    <a:pt x="3302010" y="1689099"/>
                  </a:lnTo>
                  <a:lnTo>
                    <a:pt x="3302010" y="1701799"/>
                  </a:lnTo>
                  <a:close/>
                </a:path>
                <a:path w="3302635" h="3644900">
                  <a:moveTo>
                    <a:pt x="2392526" y="3644899"/>
                  </a:moveTo>
                  <a:lnTo>
                    <a:pt x="2372326" y="3644899"/>
                  </a:lnTo>
                  <a:lnTo>
                    <a:pt x="2372326" y="1587499"/>
                  </a:lnTo>
                  <a:lnTo>
                    <a:pt x="2370921" y="1574799"/>
                  </a:lnTo>
                  <a:lnTo>
                    <a:pt x="2366755" y="1549399"/>
                  </a:lnTo>
                  <a:lnTo>
                    <a:pt x="2359905" y="1523999"/>
                  </a:lnTo>
                  <a:lnTo>
                    <a:pt x="2350447" y="1511299"/>
                  </a:lnTo>
                  <a:lnTo>
                    <a:pt x="2338538" y="1485899"/>
                  </a:lnTo>
                  <a:lnTo>
                    <a:pt x="2324458" y="1473199"/>
                  </a:lnTo>
                  <a:lnTo>
                    <a:pt x="2308416" y="1460499"/>
                  </a:lnTo>
                  <a:lnTo>
                    <a:pt x="2290624" y="1447799"/>
                  </a:lnTo>
                  <a:lnTo>
                    <a:pt x="0" y="126999"/>
                  </a:lnTo>
                  <a:lnTo>
                    <a:pt x="0" y="101599"/>
                  </a:lnTo>
                  <a:lnTo>
                    <a:pt x="200174" y="215899"/>
                  </a:lnTo>
                  <a:lnTo>
                    <a:pt x="220363" y="215899"/>
                  </a:lnTo>
                  <a:lnTo>
                    <a:pt x="220363" y="228599"/>
                  </a:lnTo>
                  <a:lnTo>
                    <a:pt x="254125" y="253999"/>
                  </a:lnTo>
                  <a:lnTo>
                    <a:pt x="274325" y="253999"/>
                  </a:lnTo>
                  <a:lnTo>
                    <a:pt x="274325" y="266699"/>
                  </a:lnTo>
                  <a:lnTo>
                    <a:pt x="2300735" y="1435099"/>
                  </a:lnTo>
                  <a:lnTo>
                    <a:pt x="2338752" y="1460499"/>
                  </a:lnTo>
                  <a:lnTo>
                    <a:pt x="2367960" y="1498599"/>
                  </a:lnTo>
                  <a:lnTo>
                    <a:pt x="2386277" y="1549399"/>
                  </a:lnTo>
                  <a:lnTo>
                    <a:pt x="2390958" y="1562099"/>
                  </a:lnTo>
                  <a:lnTo>
                    <a:pt x="2392537" y="1587499"/>
                  </a:lnTo>
                  <a:lnTo>
                    <a:pt x="2392537" y="1943099"/>
                  </a:lnTo>
                  <a:lnTo>
                    <a:pt x="2534952" y="2019299"/>
                  </a:lnTo>
                  <a:lnTo>
                    <a:pt x="2392526" y="2019299"/>
                  </a:lnTo>
                  <a:lnTo>
                    <a:pt x="2392526" y="3644899"/>
                  </a:lnTo>
                  <a:close/>
                </a:path>
                <a:path w="3302635" h="3644900">
                  <a:moveTo>
                    <a:pt x="3046028" y="1663699"/>
                  </a:moveTo>
                  <a:lnTo>
                    <a:pt x="3007493" y="1663699"/>
                  </a:lnTo>
                  <a:lnTo>
                    <a:pt x="346102" y="126999"/>
                  </a:lnTo>
                  <a:lnTo>
                    <a:pt x="396081" y="126999"/>
                  </a:lnTo>
                  <a:lnTo>
                    <a:pt x="3023350" y="1638299"/>
                  </a:lnTo>
                  <a:lnTo>
                    <a:pt x="3028851" y="1650999"/>
                  </a:lnTo>
                  <a:lnTo>
                    <a:pt x="3041244" y="1650999"/>
                  </a:lnTo>
                  <a:lnTo>
                    <a:pt x="3046028" y="1663699"/>
                  </a:lnTo>
                  <a:close/>
                </a:path>
                <a:path w="3302635" h="3644900">
                  <a:moveTo>
                    <a:pt x="274325" y="253999"/>
                  </a:moveTo>
                  <a:lnTo>
                    <a:pt x="254125" y="253999"/>
                  </a:lnTo>
                  <a:lnTo>
                    <a:pt x="254125" y="215899"/>
                  </a:lnTo>
                  <a:lnTo>
                    <a:pt x="256699" y="203199"/>
                  </a:lnTo>
                  <a:lnTo>
                    <a:pt x="264135" y="177799"/>
                  </a:lnTo>
                  <a:lnTo>
                    <a:pt x="276006" y="165099"/>
                  </a:lnTo>
                  <a:lnTo>
                    <a:pt x="291884" y="165099"/>
                  </a:lnTo>
                  <a:lnTo>
                    <a:pt x="306522" y="152399"/>
                  </a:lnTo>
                  <a:lnTo>
                    <a:pt x="336662" y="152399"/>
                  </a:lnTo>
                  <a:lnTo>
                    <a:pt x="351000" y="165099"/>
                  </a:lnTo>
                  <a:lnTo>
                    <a:pt x="372997" y="177799"/>
                  </a:lnTo>
                  <a:lnTo>
                    <a:pt x="300316" y="177799"/>
                  </a:lnTo>
                  <a:lnTo>
                    <a:pt x="289390" y="190499"/>
                  </a:lnTo>
                  <a:lnTo>
                    <a:pt x="281218" y="190499"/>
                  </a:lnTo>
                  <a:lnTo>
                    <a:pt x="276098" y="203199"/>
                  </a:lnTo>
                  <a:lnTo>
                    <a:pt x="274325" y="215899"/>
                  </a:lnTo>
                  <a:lnTo>
                    <a:pt x="274325" y="253999"/>
                  </a:lnTo>
                  <a:close/>
                </a:path>
                <a:path w="3302635" h="3644900">
                  <a:moveTo>
                    <a:pt x="3055433" y="3644899"/>
                  </a:moveTo>
                  <a:lnTo>
                    <a:pt x="3035233" y="3644899"/>
                  </a:lnTo>
                  <a:lnTo>
                    <a:pt x="3035233" y="1803399"/>
                  </a:lnTo>
                  <a:lnTo>
                    <a:pt x="3034293" y="1790699"/>
                  </a:lnTo>
                  <a:lnTo>
                    <a:pt x="3031505" y="1765299"/>
                  </a:lnTo>
                  <a:lnTo>
                    <a:pt x="3026922" y="1752599"/>
                  </a:lnTo>
                  <a:lnTo>
                    <a:pt x="3020593" y="1739899"/>
                  </a:lnTo>
                  <a:lnTo>
                    <a:pt x="3012610" y="1727199"/>
                  </a:lnTo>
                  <a:lnTo>
                    <a:pt x="3003173" y="1727199"/>
                  </a:lnTo>
                  <a:lnTo>
                    <a:pt x="2992425" y="1714499"/>
                  </a:lnTo>
                  <a:lnTo>
                    <a:pt x="2980506" y="1701799"/>
                  </a:lnTo>
                  <a:lnTo>
                    <a:pt x="340901" y="177799"/>
                  </a:lnTo>
                  <a:lnTo>
                    <a:pt x="372997" y="177799"/>
                  </a:lnTo>
                  <a:lnTo>
                    <a:pt x="2990606" y="1689099"/>
                  </a:lnTo>
                  <a:lnTo>
                    <a:pt x="3004727" y="1701799"/>
                  </a:lnTo>
                  <a:lnTo>
                    <a:pt x="3017460" y="1701799"/>
                  </a:lnTo>
                  <a:lnTo>
                    <a:pt x="3028638" y="1714499"/>
                  </a:lnTo>
                  <a:lnTo>
                    <a:pt x="3038094" y="1739899"/>
                  </a:lnTo>
                  <a:lnTo>
                    <a:pt x="3045587" y="1752599"/>
                  </a:lnTo>
                  <a:lnTo>
                    <a:pt x="3051016" y="1765299"/>
                  </a:lnTo>
                  <a:lnTo>
                    <a:pt x="3054318" y="1777999"/>
                  </a:lnTo>
                  <a:lnTo>
                    <a:pt x="3055433" y="1803399"/>
                  </a:lnTo>
                  <a:lnTo>
                    <a:pt x="3055433" y="3644899"/>
                  </a:lnTo>
                  <a:close/>
                </a:path>
                <a:path w="3302635" h="3644900">
                  <a:moveTo>
                    <a:pt x="2266729" y="3505199"/>
                  </a:moveTo>
                  <a:lnTo>
                    <a:pt x="2253143" y="3505199"/>
                  </a:lnTo>
                  <a:lnTo>
                    <a:pt x="0" y="2209799"/>
                  </a:lnTo>
                  <a:lnTo>
                    <a:pt x="0" y="253999"/>
                  </a:lnTo>
                  <a:lnTo>
                    <a:pt x="65965" y="292099"/>
                  </a:lnTo>
                  <a:lnTo>
                    <a:pt x="32589" y="292099"/>
                  </a:lnTo>
                  <a:lnTo>
                    <a:pt x="736034" y="2603499"/>
                  </a:lnTo>
                  <a:lnTo>
                    <a:pt x="961625" y="2743199"/>
                  </a:lnTo>
                  <a:lnTo>
                    <a:pt x="1049247" y="2743199"/>
                  </a:lnTo>
                  <a:lnTo>
                    <a:pt x="1064708" y="2793999"/>
                  </a:lnTo>
                  <a:lnTo>
                    <a:pt x="1187261" y="2870199"/>
                  </a:lnTo>
                  <a:lnTo>
                    <a:pt x="1280818" y="2870199"/>
                  </a:lnTo>
                  <a:lnTo>
                    <a:pt x="1300143" y="2933699"/>
                  </a:lnTo>
                  <a:lnTo>
                    <a:pt x="1670641" y="3149599"/>
                  </a:lnTo>
                  <a:lnTo>
                    <a:pt x="2266729" y="3149599"/>
                  </a:lnTo>
                  <a:lnTo>
                    <a:pt x="2266729" y="3505199"/>
                  </a:lnTo>
                  <a:close/>
                </a:path>
                <a:path w="3302635" h="3644900">
                  <a:moveTo>
                    <a:pt x="1049247" y="2743199"/>
                  </a:moveTo>
                  <a:lnTo>
                    <a:pt x="961625" y="2743199"/>
                  </a:lnTo>
                  <a:lnTo>
                    <a:pt x="258168" y="419099"/>
                  </a:lnTo>
                  <a:lnTo>
                    <a:pt x="32589" y="292099"/>
                  </a:lnTo>
                  <a:lnTo>
                    <a:pt x="65965" y="292099"/>
                  </a:lnTo>
                  <a:lnTo>
                    <a:pt x="395791" y="482599"/>
                  </a:lnTo>
                  <a:lnTo>
                    <a:pt x="361251" y="482599"/>
                  </a:lnTo>
                  <a:lnTo>
                    <a:pt x="1049247" y="2743199"/>
                  </a:lnTo>
                  <a:close/>
                </a:path>
                <a:path w="3302635" h="3644900">
                  <a:moveTo>
                    <a:pt x="1280818" y="2870199"/>
                  </a:moveTo>
                  <a:lnTo>
                    <a:pt x="1187261" y="2870199"/>
                  </a:lnTo>
                  <a:lnTo>
                    <a:pt x="483816" y="546099"/>
                  </a:lnTo>
                  <a:lnTo>
                    <a:pt x="474446" y="546099"/>
                  </a:lnTo>
                  <a:lnTo>
                    <a:pt x="361251" y="482599"/>
                  </a:lnTo>
                  <a:lnTo>
                    <a:pt x="395791" y="482599"/>
                  </a:lnTo>
                  <a:lnTo>
                    <a:pt x="637664" y="622299"/>
                  </a:lnTo>
                  <a:lnTo>
                    <a:pt x="596709" y="622299"/>
                  </a:lnTo>
                  <a:lnTo>
                    <a:pt x="1280818" y="2870199"/>
                  </a:lnTo>
                  <a:close/>
                </a:path>
                <a:path w="3302635" h="3644900">
                  <a:moveTo>
                    <a:pt x="2266729" y="3149599"/>
                  </a:moveTo>
                  <a:lnTo>
                    <a:pt x="1670641" y="3149599"/>
                  </a:lnTo>
                  <a:lnTo>
                    <a:pt x="967173" y="825499"/>
                  </a:lnTo>
                  <a:lnTo>
                    <a:pt x="596709" y="622299"/>
                  </a:lnTo>
                  <a:lnTo>
                    <a:pt x="637664" y="622299"/>
                  </a:lnTo>
                  <a:lnTo>
                    <a:pt x="2264807" y="1562099"/>
                  </a:lnTo>
                  <a:lnTo>
                    <a:pt x="2266729" y="1562099"/>
                  </a:lnTo>
                  <a:lnTo>
                    <a:pt x="2266729" y="3149599"/>
                  </a:lnTo>
                  <a:close/>
                </a:path>
                <a:path w="3302635" h="3644900">
                  <a:moveTo>
                    <a:pt x="3301999" y="3644899"/>
                  </a:moveTo>
                  <a:lnTo>
                    <a:pt x="3089196" y="3644899"/>
                  </a:lnTo>
                  <a:lnTo>
                    <a:pt x="3089196" y="1803399"/>
                  </a:lnTo>
                  <a:lnTo>
                    <a:pt x="3087789" y="1777999"/>
                  </a:lnTo>
                  <a:lnTo>
                    <a:pt x="3083620" y="1752599"/>
                  </a:lnTo>
                  <a:lnTo>
                    <a:pt x="3076770" y="1739899"/>
                  </a:lnTo>
                  <a:lnTo>
                    <a:pt x="3067316" y="1714499"/>
                  </a:lnTo>
                  <a:lnTo>
                    <a:pt x="3055412" y="1701799"/>
                  </a:lnTo>
                  <a:lnTo>
                    <a:pt x="3041331" y="1689099"/>
                  </a:lnTo>
                  <a:lnTo>
                    <a:pt x="3025288" y="1663699"/>
                  </a:lnTo>
                  <a:lnTo>
                    <a:pt x="3052225" y="1663699"/>
                  </a:lnTo>
                  <a:lnTo>
                    <a:pt x="3057483" y="1676399"/>
                  </a:lnTo>
                  <a:lnTo>
                    <a:pt x="3066448" y="1676399"/>
                  </a:lnTo>
                  <a:lnTo>
                    <a:pt x="3071799" y="1689099"/>
                  </a:lnTo>
                  <a:lnTo>
                    <a:pt x="3075609" y="1689099"/>
                  </a:lnTo>
                  <a:lnTo>
                    <a:pt x="3079119" y="1701799"/>
                  </a:lnTo>
                  <a:lnTo>
                    <a:pt x="3302010" y="1701799"/>
                  </a:lnTo>
                  <a:lnTo>
                    <a:pt x="3301999" y="3644899"/>
                  </a:lnTo>
                  <a:close/>
                </a:path>
                <a:path w="3302635" h="3644900">
                  <a:moveTo>
                    <a:pt x="2751197" y="3644899"/>
                  </a:moveTo>
                  <a:lnTo>
                    <a:pt x="2647524" y="3644899"/>
                  </a:lnTo>
                  <a:lnTo>
                    <a:pt x="2647524" y="2235199"/>
                  </a:lnTo>
                  <a:lnTo>
                    <a:pt x="2646584" y="2222499"/>
                  </a:lnTo>
                  <a:lnTo>
                    <a:pt x="2632895" y="2184399"/>
                  </a:lnTo>
                  <a:lnTo>
                    <a:pt x="2604726" y="2146299"/>
                  </a:lnTo>
                  <a:lnTo>
                    <a:pt x="2392526" y="2019299"/>
                  </a:lnTo>
                  <a:lnTo>
                    <a:pt x="2534952" y="2019299"/>
                  </a:lnTo>
                  <a:lnTo>
                    <a:pt x="2629896" y="2070099"/>
                  </a:lnTo>
                  <a:lnTo>
                    <a:pt x="2649884" y="2082799"/>
                  </a:lnTo>
                  <a:lnTo>
                    <a:pt x="2667906" y="2108199"/>
                  </a:lnTo>
                  <a:lnTo>
                    <a:pt x="2683727" y="2120899"/>
                  </a:lnTo>
                  <a:lnTo>
                    <a:pt x="2697108" y="2146299"/>
                  </a:lnTo>
                  <a:lnTo>
                    <a:pt x="2707731" y="2158999"/>
                  </a:lnTo>
                  <a:lnTo>
                    <a:pt x="2715426" y="2184399"/>
                  </a:lnTo>
                  <a:lnTo>
                    <a:pt x="2720107" y="2209799"/>
                  </a:lnTo>
                  <a:lnTo>
                    <a:pt x="2721686" y="2235199"/>
                  </a:lnTo>
                  <a:lnTo>
                    <a:pt x="2721686" y="3632199"/>
                  </a:lnTo>
                  <a:lnTo>
                    <a:pt x="2751197" y="3644899"/>
                  </a:lnTo>
                  <a:close/>
                </a:path>
                <a:path w="3302635" h="3644900">
                  <a:moveTo>
                    <a:pt x="2288089" y="3644899"/>
                  </a:moveTo>
                  <a:lnTo>
                    <a:pt x="2247681" y="3644899"/>
                  </a:lnTo>
                  <a:lnTo>
                    <a:pt x="0" y="2349499"/>
                  </a:lnTo>
                  <a:lnTo>
                    <a:pt x="0" y="2324099"/>
                  </a:lnTo>
                  <a:lnTo>
                    <a:pt x="2288089" y="3644899"/>
                  </a:lnTo>
                  <a:close/>
                </a:path>
                <a:path w="3302635" h="3644900">
                  <a:moveTo>
                    <a:pt x="2151284" y="3644899"/>
                  </a:moveTo>
                  <a:lnTo>
                    <a:pt x="2110889" y="3644899"/>
                  </a:lnTo>
                  <a:lnTo>
                    <a:pt x="0" y="2425699"/>
                  </a:lnTo>
                  <a:lnTo>
                    <a:pt x="0" y="2400299"/>
                  </a:lnTo>
                  <a:lnTo>
                    <a:pt x="2151284" y="3644899"/>
                  </a:lnTo>
                  <a:close/>
                </a:path>
                <a:path w="3302635" h="3644900">
                  <a:moveTo>
                    <a:pt x="0" y="2717799"/>
                  </a:moveTo>
                  <a:lnTo>
                    <a:pt x="0" y="2692399"/>
                  </a:lnTo>
                  <a:lnTo>
                    <a:pt x="57132" y="2654299"/>
                  </a:lnTo>
                  <a:lnTo>
                    <a:pt x="0" y="2628899"/>
                  </a:lnTo>
                  <a:lnTo>
                    <a:pt x="0" y="2603499"/>
                  </a:lnTo>
                  <a:lnTo>
                    <a:pt x="111141" y="2666999"/>
                  </a:lnTo>
                  <a:lnTo>
                    <a:pt x="77332" y="2666999"/>
                  </a:lnTo>
                  <a:lnTo>
                    <a:pt x="0" y="2717799"/>
                  </a:lnTo>
                  <a:close/>
                </a:path>
                <a:path w="3302635" h="3644900">
                  <a:moveTo>
                    <a:pt x="120759" y="2933699"/>
                  </a:moveTo>
                  <a:lnTo>
                    <a:pt x="77343" y="2933699"/>
                  </a:lnTo>
                  <a:lnTo>
                    <a:pt x="309605" y="2806699"/>
                  </a:lnTo>
                  <a:lnTo>
                    <a:pt x="77332" y="2666999"/>
                  </a:lnTo>
                  <a:lnTo>
                    <a:pt x="111141" y="2666999"/>
                  </a:lnTo>
                  <a:lnTo>
                    <a:pt x="377881" y="2819399"/>
                  </a:lnTo>
                  <a:lnTo>
                    <a:pt x="329805" y="2819399"/>
                  </a:lnTo>
                  <a:lnTo>
                    <a:pt x="120759" y="2933699"/>
                  </a:lnTo>
                  <a:close/>
                </a:path>
                <a:path w="3302635" h="3644900">
                  <a:moveTo>
                    <a:pt x="371144" y="3086099"/>
                  </a:moveTo>
                  <a:lnTo>
                    <a:pt x="329816" y="3086099"/>
                  </a:lnTo>
                  <a:lnTo>
                    <a:pt x="562101" y="2946399"/>
                  </a:lnTo>
                  <a:lnTo>
                    <a:pt x="329805" y="2819399"/>
                  </a:lnTo>
                  <a:lnTo>
                    <a:pt x="377881" y="2819399"/>
                  </a:lnTo>
                  <a:lnTo>
                    <a:pt x="622393" y="2959099"/>
                  </a:lnTo>
                  <a:lnTo>
                    <a:pt x="582313" y="2959099"/>
                  </a:lnTo>
                  <a:lnTo>
                    <a:pt x="371144" y="3086099"/>
                  </a:lnTo>
                  <a:close/>
                </a:path>
                <a:path w="3302635" h="3644900">
                  <a:moveTo>
                    <a:pt x="0" y="2997199"/>
                  </a:moveTo>
                  <a:lnTo>
                    <a:pt x="0" y="2984499"/>
                  </a:lnTo>
                  <a:lnTo>
                    <a:pt x="57143" y="2946399"/>
                  </a:lnTo>
                  <a:lnTo>
                    <a:pt x="0" y="2908299"/>
                  </a:lnTo>
                  <a:lnTo>
                    <a:pt x="0" y="2895599"/>
                  </a:lnTo>
                  <a:lnTo>
                    <a:pt x="77343" y="2933699"/>
                  </a:lnTo>
                  <a:lnTo>
                    <a:pt x="120759" y="2933699"/>
                  </a:lnTo>
                  <a:lnTo>
                    <a:pt x="97531" y="2946399"/>
                  </a:lnTo>
                  <a:lnTo>
                    <a:pt x="118648" y="2959099"/>
                  </a:lnTo>
                  <a:lnTo>
                    <a:pt x="77332" y="2959099"/>
                  </a:lnTo>
                  <a:lnTo>
                    <a:pt x="0" y="2997199"/>
                  </a:lnTo>
                  <a:close/>
                </a:path>
                <a:path w="3302635" h="3644900">
                  <a:moveTo>
                    <a:pt x="118660" y="3225799"/>
                  </a:moveTo>
                  <a:lnTo>
                    <a:pt x="77332" y="3225799"/>
                  </a:lnTo>
                  <a:lnTo>
                    <a:pt x="309617" y="3098799"/>
                  </a:lnTo>
                  <a:lnTo>
                    <a:pt x="77332" y="2959099"/>
                  </a:lnTo>
                  <a:lnTo>
                    <a:pt x="118648" y="2959099"/>
                  </a:lnTo>
                  <a:lnTo>
                    <a:pt x="329816" y="3086099"/>
                  </a:lnTo>
                  <a:lnTo>
                    <a:pt x="371144" y="3086099"/>
                  </a:lnTo>
                  <a:lnTo>
                    <a:pt x="350028" y="3098799"/>
                  </a:lnTo>
                  <a:lnTo>
                    <a:pt x="329828" y="3098799"/>
                  </a:lnTo>
                  <a:lnTo>
                    <a:pt x="118660" y="3225799"/>
                  </a:lnTo>
                  <a:close/>
                </a:path>
                <a:path w="3302635" h="3644900">
                  <a:moveTo>
                    <a:pt x="623640" y="3225799"/>
                  </a:moveTo>
                  <a:lnTo>
                    <a:pt x="582324" y="3225799"/>
                  </a:lnTo>
                  <a:lnTo>
                    <a:pt x="814598" y="3098799"/>
                  </a:lnTo>
                  <a:lnTo>
                    <a:pt x="769253" y="3060699"/>
                  </a:lnTo>
                  <a:lnTo>
                    <a:pt x="582313" y="2959099"/>
                  </a:lnTo>
                  <a:lnTo>
                    <a:pt x="622393" y="2959099"/>
                  </a:lnTo>
                  <a:lnTo>
                    <a:pt x="866905" y="3098799"/>
                  </a:lnTo>
                  <a:lnTo>
                    <a:pt x="834797" y="3098799"/>
                  </a:lnTo>
                  <a:lnTo>
                    <a:pt x="623640" y="3225799"/>
                  </a:lnTo>
                  <a:close/>
                </a:path>
                <a:path w="3302635" h="3644900">
                  <a:moveTo>
                    <a:pt x="350028" y="3378199"/>
                  </a:moveTo>
                  <a:lnTo>
                    <a:pt x="329828" y="3378199"/>
                  </a:lnTo>
                  <a:lnTo>
                    <a:pt x="562124" y="3238499"/>
                  </a:lnTo>
                  <a:lnTo>
                    <a:pt x="329828" y="3098799"/>
                  </a:lnTo>
                  <a:lnTo>
                    <a:pt x="350028" y="3098799"/>
                  </a:lnTo>
                  <a:lnTo>
                    <a:pt x="582324" y="3225799"/>
                  </a:lnTo>
                  <a:lnTo>
                    <a:pt x="623640" y="3225799"/>
                  </a:lnTo>
                  <a:lnTo>
                    <a:pt x="602524" y="3238499"/>
                  </a:lnTo>
                  <a:lnTo>
                    <a:pt x="623640" y="3251199"/>
                  </a:lnTo>
                  <a:lnTo>
                    <a:pt x="582324" y="3251199"/>
                  </a:lnTo>
                  <a:lnTo>
                    <a:pt x="350028" y="3378199"/>
                  </a:lnTo>
                  <a:close/>
                </a:path>
                <a:path w="3302635" h="3644900">
                  <a:moveTo>
                    <a:pt x="854997" y="3378199"/>
                  </a:moveTo>
                  <a:lnTo>
                    <a:pt x="834797" y="3378199"/>
                  </a:lnTo>
                  <a:lnTo>
                    <a:pt x="1067082" y="3238499"/>
                  </a:lnTo>
                  <a:lnTo>
                    <a:pt x="834797" y="3098799"/>
                  </a:lnTo>
                  <a:lnTo>
                    <a:pt x="866905" y="3098799"/>
                  </a:lnTo>
                  <a:lnTo>
                    <a:pt x="1133645" y="3251199"/>
                  </a:lnTo>
                  <a:lnTo>
                    <a:pt x="1087270" y="3251199"/>
                  </a:lnTo>
                  <a:lnTo>
                    <a:pt x="854997" y="3378199"/>
                  </a:lnTo>
                  <a:close/>
                </a:path>
                <a:path w="3302635" h="3644900">
                  <a:moveTo>
                    <a:pt x="0" y="3289299"/>
                  </a:moveTo>
                  <a:lnTo>
                    <a:pt x="0" y="3276599"/>
                  </a:lnTo>
                  <a:lnTo>
                    <a:pt x="57143" y="3238499"/>
                  </a:lnTo>
                  <a:lnTo>
                    <a:pt x="0" y="3200399"/>
                  </a:lnTo>
                  <a:lnTo>
                    <a:pt x="0" y="3187699"/>
                  </a:lnTo>
                  <a:lnTo>
                    <a:pt x="77332" y="3225799"/>
                  </a:lnTo>
                  <a:lnTo>
                    <a:pt x="118660" y="3225799"/>
                  </a:lnTo>
                  <a:lnTo>
                    <a:pt x="97543" y="3238499"/>
                  </a:lnTo>
                  <a:lnTo>
                    <a:pt x="118660" y="3251199"/>
                  </a:lnTo>
                  <a:lnTo>
                    <a:pt x="77343" y="3251199"/>
                  </a:lnTo>
                  <a:lnTo>
                    <a:pt x="0" y="3289299"/>
                  </a:lnTo>
                  <a:close/>
                </a:path>
                <a:path w="3302635" h="3644900">
                  <a:moveTo>
                    <a:pt x="118659" y="3517899"/>
                  </a:moveTo>
                  <a:lnTo>
                    <a:pt x="77355" y="3517899"/>
                  </a:lnTo>
                  <a:lnTo>
                    <a:pt x="309628" y="3378199"/>
                  </a:lnTo>
                  <a:lnTo>
                    <a:pt x="77343" y="3251199"/>
                  </a:lnTo>
                  <a:lnTo>
                    <a:pt x="118660" y="3251199"/>
                  </a:lnTo>
                  <a:lnTo>
                    <a:pt x="329828" y="3378199"/>
                  </a:lnTo>
                  <a:lnTo>
                    <a:pt x="350028" y="3378199"/>
                  </a:lnTo>
                  <a:lnTo>
                    <a:pt x="371143" y="3390899"/>
                  </a:lnTo>
                  <a:lnTo>
                    <a:pt x="329816" y="3390899"/>
                  </a:lnTo>
                  <a:lnTo>
                    <a:pt x="118659" y="3517899"/>
                  </a:lnTo>
                  <a:close/>
                </a:path>
                <a:path w="3302635" h="3644900">
                  <a:moveTo>
                    <a:pt x="623641" y="3517899"/>
                  </a:moveTo>
                  <a:lnTo>
                    <a:pt x="582301" y="3517899"/>
                  </a:lnTo>
                  <a:lnTo>
                    <a:pt x="814598" y="3378199"/>
                  </a:lnTo>
                  <a:lnTo>
                    <a:pt x="582324" y="3251199"/>
                  </a:lnTo>
                  <a:lnTo>
                    <a:pt x="623640" y="3251199"/>
                  </a:lnTo>
                  <a:lnTo>
                    <a:pt x="834797" y="3378199"/>
                  </a:lnTo>
                  <a:lnTo>
                    <a:pt x="854997" y="3378199"/>
                  </a:lnTo>
                  <a:lnTo>
                    <a:pt x="876113" y="3390899"/>
                  </a:lnTo>
                  <a:lnTo>
                    <a:pt x="834809" y="3390899"/>
                  </a:lnTo>
                  <a:lnTo>
                    <a:pt x="623641" y="3517899"/>
                  </a:lnTo>
                  <a:close/>
                </a:path>
                <a:path w="3302635" h="3644900">
                  <a:moveTo>
                    <a:pt x="1128587" y="3517899"/>
                  </a:moveTo>
                  <a:lnTo>
                    <a:pt x="1087270" y="3517899"/>
                  </a:lnTo>
                  <a:lnTo>
                    <a:pt x="1319555" y="3378199"/>
                  </a:lnTo>
                  <a:lnTo>
                    <a:pt x="1087270" y="3251199"/>
                  </a:lnTo>
                  <a:lnTo>
                    <a:pt x="1133645" y="3251199"/>
                  </a:lnTo>
                  <a:lnTo>
                    <a:pt x="1378157" y="3390899"/>
                  </a:lnTo>
                  <a:lnTo>
                    <a:pt x="1339755" y="3390899"/>
                  </a:lnTo>
                  <a:lnTo>
                    <a:pt x="1128587" y="3517899"/>
                  </a:lnTo>
                  <a:close/>
                </a:path>
                <a:path w="3302635" h="3644900">
                  <a:moveTo>
                    <a:pt x="398038" y="3644899"/>
                  </a:moveTo>
                  <a:lnTo>
                    <a:pt x="357660" y="3644899"/>
                  </a:lnTo>
                  <a:lnTo>
                    <a:pt x="562090" y="3530599"/>
                  </a:lnTo>
                  <a:lnTo>
                    <a:pt x="329816" y="3390899"/>
                  </a:lnTo>
                  <a:lnTo>
                    <a:pt x="371143" y="3390899"/>
                  </a:lnTo>
                  <a:lnTo>
                    <a:pt x="582301" y="3517899"/>
                  </a:lnTo>
                  <a:lnTo>
                    <a:pt x="623641" y="3517899"/>
                  </a:lnTo>
                  <a:lnTo>
                    <a:pt x="602524" y="3530599"/>
                  </a:lnTo>
                  <a:lnTo>
                    <a:pt x="625240" y="3543299"/>
                  </a:lnTo>
                  <a:lnTo>
                    <a:pt x="582336" y="3543299"/>
                  </a:lnTo>
                  <a:lnTo>
                    <a:pt x="398038" y="3644899"/>
                  </a:lnTo>
                  <a:close/>
                </a:path>
                <a:path w="3302635" h="3644900">
                  <a:moveTo>
                    <a:pt x="1311930" y="3644899"/>
                  </a:moveTo>
                  <a:lnTo>
                    <a:pt x="1271540" y="3644899"/>
                  </a:lnTo>
                  <a:lnTo>
                    <a:pt x="834809" y="3390899"/>
                  </a:lnTo>
                  <a:lnTo>
                    <a:pt x="876113" y="3390899"/>
                  </a:lnTo>
                  <a:lnTo>
                    <a:pt x="1087270" y="3517899"/>
                  </a:lnTo>
                  <a:lnTo>
                    <a:pt x="1128587" y="3517899"/>
                  </a:lnTo>
                  <a:lnTo>
                    <a:pt x="1107470" y="3530599"/>
                  </a:lnTo>
                  <a:lnTo>
                    <a:pt x="1311930" y="3644899"/>
                  </a:lnTo>
                  <a:close/>
                </a:path>
                <a:path w="3302635" h="3644900">
                  <a:moveTo>
                    <a:pt x="1407996" y="3644899"/>
                  </a:moveTo>
                  <a:lnTo>
                    <a:pt x="1367581" y="3644899"/>
                  </a:lnTo>
                  <a:lnTo>
                    <a:pt x="1572052" y="3530599"/>
                  </a:lnTo>
                  <a:lnTo>
                    <a:pt x="1339755" y="3390899"/>
                  </a:lnTo>
                  <a:lnTo>
                    <a:pt x="1378157" y="3390899"/>
                  </a:lnTo>
                  <a:lnTo>
                    <a:pt x="1600440" y="3517899"/>
                  </a:lnTo>
                  <a:lnTo>
                    <a:pt x="1602363" y="3530599"/>
                  </a:lnTo>
                  <a:lnTo>
                    <a:pt x="1600440" y="3543299"/>
                  </a:lnTo>
                  <a:lnTo>
                    <a:pt x="1407996" y="3644899"/>
                  </a:lnTo>
                  <a:close/>
                </a:path>
                <a:path w="3302635" h="3644900">
                  <a:moveTo>
                    <a:pt x="301973" y="3644899"/>
                  </a:moveTo>
                  <a:lnTo>
                    <a:pt x="261609" y="3644899"/>
                  </a:lnTo>
                  <a:lnTo>
                    <a:pt x="0" y="3492499"/>
                  </a:lnTo>
                  <a:lnTo>
                    <a:pt x="0" y="3479799"/>
                  </a:lnTo>
                  <a:lnTo>
                    <a:pt x="77355" y="3517899"/>
                  </a:lnTo>
                  <a:lnTo>
                    <a:pt x="118659" y="3517899"/>
                  </a:lnTo>
                  <a:lnTo>
                    <a:pt x="97543" y="3530599"/>
                  </a:lnTo>
                  <a:lnTo>
                    <a:pt x="301973" y="3644899"/>
                  </a:lnTo>
                  <a:close/>
                </a:path>
                <a:path w="3302635" h="3644900">
                  <a:moveTo>
                    <a:pt x="806967" y="3644899"/>
                  </a:moveTo>
                  <a:lnTo>
                    <a:pt x="766605" y="3644899"/>
                  </a:lnTo>
                  <a:lnTo>
                    <a:pt x="582336" y="3543299"/>
                  </a:lnTo>
                  <a:lnTo>
                    <a:pt x="625240" y="3543299"/>
                  </a:lnTo>
                  <a:lnTo>
                    <a:pt x="806967" y="3644899"/>
                  </a:lnTo>
                  <a:close/>
                </a:path>
              </a:pathLst>
            </a:custGeom>
            <a:solidFill>
              <a:srgbClr val="24096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79915" y="7575256"/>
              <a:ext cx="1144296" cy="114429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570372" y="7765703"/>
              <a:ext cx="763905" cy="763905"/>
            </a:xfrm>
            <a:custGeom>
              <a:avLst/>
              <a:gdLst/>
              <a:ahLst/>
              <a:cxnLst/>
              <a:rect l="l" t="t" r="r" b="b"/>
              <a:pathLst>
                <a:path w="763904" h="763904">
                  <a:moveTo>
                    <a:pt x="381691" y="763382"/>
                  </a:moveTo>
                  <a:lnTo>
                    <a:pt x="333812" y="760408"/>
                  </a:lnTo>
                  <a:lnTo>
                    <a:pt x="287709" y="751725"/>
                  </a:lnTo>
                  <a:lnTo>
                    <a:pt x="243737" y="737690"/>
                  </a:lnTo>
                  <a:lnTo>
                    <a:pt x="202256" y="718661"/>
                  </a:lnTo>
                  <a:lnTo>
                    <a:pt x="163622" y="694996"/>
                  </a:lnTo>
                  <a:lnTo>
                    <a:pt x="128195" y="667052"/>
                  </a:lnTo>
                  <a:lnTo>
                    <a:pt x="96330" y="635187"/>
                  </a:lnTo>
                  <a:lnTo>
                    <a:pt x="68386" y="599759"/>
                  </a:lnTo>
                  <a:lnTo>
                    <a:pt x="44721" y="561126"/>
                  </a:lnTo>
                  <a:lnTo>
                    <a:pt x="25692" y="519645"/>
                  </a:lnTo>
                  <a:lnTo>
                    <a:pt x="11657" y="475673"/>
                  </a:lnTo>
                  <a:lnTo>
                    <a:pt x="2973" y="429569"/>
                  </a:lnTo>
                  <a:lnTo>
                    <a:pt x="0" y="381691"/>
                  </a:lnTo>
                  <a:lnTo>
                    <a:pt x="2973" y="333812"/>
                  </a:lnTo>
                  <a:lnTo>
                    <a:pt x="11657" y="287709"/>
                  </a:lnTo>
                  <a:lnTo>
                    <a:pt x="25692" y="243737"/>
                  </a:lnTo>
                  <a:lnTo>
                    <a:pt x="44721" y="202256"/>
                  </a:lnTo>
                  <a:lnTo>
                    <a:pt x="68386" y="163622"/>
                  </a:lnTo>
                  <a:lnTo>
                    <a:pt x="96330" y="128195"/>
                  </a:lnTo>
                  <a:lnTo>
                    <a:pt x="128195" y="96330"/>
                  </a:lnTo>
                  <a:lnTo>
                    <a:pt x="163622" y="68386"/>
                  </a:lnTo>
                  <a:lnTo>
                    <a:pt x="202256" y="44721"/>
                  </a:lnTo>
                  <a:lnTo>
                    <a:pt x="243737" y="25692"/>
                  </a:lnTo>
                  <a:lnTo>
                    <a:pt x="287709" y="11657"/>
                  </a:lnTo>
                  <a:lnTo>
                    <a:pt x="333812" y="2973"/>
                  </a:lnTo>
                  <a:lnTo>
                    <a:pt x="381691" y="0"/>
                  </a:lnTo>
                  <a:lnTo>
                    <a:pt x="429569" y="2973"/>
                  </a:lnTo>
                  <a:lnTo>
                    <a:pt x="475673" y="11657"/>
                  </a:lnTo>
                  <a:lnTo>
                    <a:pt x="519645" y="25692"/>
                  </a:lnTo>
                  <a:lnTo>
                    <a:pt x="561126" y="44721"/>
                  </a:lnTo>
                  <a:lnTo>
                    <a:pt x="599759" y="68386"/>
                  </a:lnTo>
                  <a:lnTo>
                    <a:pt x="635187" y="96330"/>
                  </a:lnTo>
                  <a:lnTo>
                    <a:pt x="667052" y="128195"/>
                  </a:lnTo>
                  <a:lnTo>
                    <a:pt x="694996" y="163622"/>
                  </a:lnTo>
                  <a:lnTo>
                    <a:pt x="718661" y="202256"/>
                  </a:lnTo>
                  <a:lnTo>
                    <a:pt x="737690" y="243737"/>
                  </a:lnTo>
                  <a:lnTo>
                    <a:pt x="751725" y="287709"/>
                  </a:lnTo>
                  <a:lnTo>
                    <a:pt x="760408" y="333812"/>
                  </a:lnTo>
                  <a:lnTo>
                    <a:pt x="763382" y="381691"/>
                  </a:lnTo>
                  <a:lnTo>
                    <a:pt x="760408" y="429569"/>
                  </a:lnTo>
                  <a:lnTo>
                    <a:pt x="751725" y="475673"/>
                  </a:lnTo>
                  <a:lnTo>
                    <a:pt x="737690" y="519645"/>
                  </a:lnTo>
                  <a:lnTo>
                    <a:pt x="718661" y="561126"/>
                  </a:lnTo>
                  <a:lnTo>
                    <a:pt x="694996" y="599759"/>
                  </a:lnTo>
                  <a:lnTo>
                    <a:pt x="667052" y="635187"/>
                  </a:lnTo>
                  <a:lnTo>
                    <a:pt x="635187" y="667052"/>
                  </a:lnTo>
                  <a:lnTo>
                    <a:pt x="599759" y="694996"/>
                  </a:lnTo>
                  <a:lnTo>
                    <a:pt x="561126" y="718661"/>
                  </a:lnTo>
                  <a:lnTo>
                    <a:pt x="519645" y="737690"/>
                  </a:lnTo>
                  <a:lnTo>
                    <a:pt x="475673" y="751725"/>
                  </a:lnTo>
                  <a:lnTo>
                    <a:pt x="429569" y="760408"/>
                  </a:lnTo>
                  <a:lnTo>
                    <a:pt x="381691" y="763382"/>
                  </a:lnTo>
                  <a:close/>
                </a:path>
              </a:pathLst>
            </a:custGeom>
            <a:solidFill>
              <a:srgbClr val="CFF5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/>
          <p:cNvGrpSpPr/>
          <p:nvPr/>
        </p:nvGrpSpPr>
        <p:grpSpPr>
          <a:xfrm>
            <a:off x="1836047" y="3985458"/>
            <a:ext cx="1097915" cy="1078230"/>
            <a:chOff x="1836047" y="3985458"/>
            <a:chExt cx="1097915" cy="1078230"/>
          </a:xfrm>
        </p:grpSpPr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49608" y="4241584"/>
              <a:ext cx="484501" cy="72077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33185" y="4090953"/>
              <a:ext cx="700385" cy="97249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37773" y="3994396"/>
              <a:ext cx="106171" cy="14887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836047" y="3985458"/>
              <a:ext cx="1011555" cy="1011555"/>
            </a:xfrm>
            <a:custGeom>
              <a:avLst/>
              <a:gdLst/>
              <a:ahLst/>
              <a:cxnLst/>
              <a:rect l="l" t="t" r="r" b="b"/>
              <a:pathLst>
                <a:path w="1011555" h="1011554">
                  <a:moveTo>
                    <a:pt x="714926" y="162061"/>
                  </a:moveTo>
                  <a:lnTo>
                    <a:pt x="322215" y="147500"/>
                  </a:lnTo>
                  <a:lnTo>
                    <a:pt x="344743" y="136811"/>
                  </a:lnTo>
                  <a:lnTo>
                    <a:pt x="367997" y="127504"/>
                  </a:lnTo>
                  <a:lnTo>
                    <a:pt x="391921" y="119635"/>
                  </a:lnTo>
                  <a:lnTo>
                    <a:pt x="416460" y="113257"/>
                  </a:lnTo>
                  <a:lnTo>
                    <a:pt x="427803" y="33084"/>
                  </a:lnTo>
                  <a:lnTo>
                    <a:pt x="428588" y="27780"/>
                  </a:lnTo>
                  <a:lnTo>
                    <a:pt x="432254" y="16182"/>
                  </a:lnTo>
                  <a:lnTo>
                    <a:pt x="440770" y="4765"/>
                  </a:lnTo>
                  <a:lnTo>
                    <a:pt x="456101" y="0"/>
                  </a:lnTo>
                  <a:lnTo>
                    <a:pt x="590101" y="4968"/>
                  </a:lnTo>
                  <a:lnTo>
                    <a:pt x="618223" y="40145"/>
                  </a:lnTo>
                  <a:lnTo>
                    <a:pt x="621611" y="83416"/>
                  </a:lnTo>
                  <a:lnTo>
                    <a:pt x="623699" y="119615"/>
                  </a:lnTo>
                  <a:lnTo>
                    <a:pt x="623770" y="120944"/>
                  </a:lnTo>
                  <a:lnTo>
                    <a:pt x="623620" y="120938"/>
                  </a:lnTo>
                  <a:lnTo>
                    <a:pt x="648152" y="129325"/>
                  </a:lnTo>
                  <a:lnTo>
                    <a:pt x="671780" y="139144"/>
                  </a:lnTo>
                  <a:lnTo>
                    <a:pt x="694604" y="150389"/>
                  </a:lnTo>
                  <a:lnTo>
                    <a:pt x="714926" y="162061"/>
                  </a:lnTo>
                  <a:close/>
                </a:path>
                <a:path w="1011555" h="1011554">
                  <a:moveTo>
                    <a:pt x="885166" y="169254"/>
                  </a:moveTo>
                  <a:lnTo>
                    <a:pt x="716567" y="163003"/>
                  </a:lnTo>
                  <a:lnTo>
                    <a:pt x="728866" y="153599"/>
                  </a:lnTo>
                  <a:lnTo>
                    <a:pt x="746723" y="140124"/>
                  </a:lnTo>
                  <a:lnTo>
                    <a:pt x="766872" y="125229"/>
                  </a:lnTo>
                  <a:lnTo>
                    <a:pt x="786049" y="111565"/>
                  </a:lnTo>
                  <a:lnTo>
                    <a:pt x="802693" y="100535"/>
                  </a:lnTo>
                  <a:lnTo>
                    <a:pt x="812931" y="96717"/>
                  </a:lnTo>
                  <a:lnTo>
                    <a:pt x="820985" y="99984"/>
                  </a:lnTo>
                  <a:lnTo>
                    <a:pt x="831075" y="110209"/>
                  </a:lnTo>
                  <a:lnTo>
                    <a:pt x="885166" y="169254"/>
                  </a:lnTo>
                  <a:close/>
                </a:path>
                <a:path w="1011555" h="1011554">
                  <a:moveTo>
                    <a:pt x="199933" y="910144"/>
                  </a:moveTo>
                  <a:lnTo>
                    <a:pt x="185664" y="902781"/>
                  </a:lnTo>
                  <a:lnTo>
                    <a:pt x="93656" y="805240"/>
                  </a:lnTo>
                  <a:lnTo>
                    <a:pt x="91346" y="802012"/>
                  </a:lnTo>
                  <a:lnTo>
                    <a:pt x="87883" y="792898"/>
                  </a:lnTo>
                  <a:lnTo>
                    <a:pt x="88466" y="778755"/>
                  </a:lnTo>
                  <a:lnTo>
                    <a:pt x="112064" y="743788"/>
                  </a:lnTo>
                  <a:lnTo>
                    <a:pt x="141237" y="710034"/>
                  </a:lnTo>
                  <a:lnTo>
                    <a:pt x="152117" y="697741"/>
                  </a:lnTo>
                  <a:lnTo>
                    <a:pt x="139876" y="673324"/>
                  </a:lnTo>
                  <a:lnTo>
                    <a:pt x="129283" y="648016"/>
                  </a:lnTo>
                  <a:lnTo>
                    <a:pt x="120407" y="621886"/>
                  </a:lnTo>
                  <a:lnTo>
                    <a:pt x="113316" y="595005"/>
                  </a:lnTo>
                  <a:lnTo>
                    <a:pt x="27781" y="582865"/>
                  </a:lnTo>
                  <a:lnTo>
                    <a:pt x="16183" y="579198"/>
                  </a:lnTo>
                  <a:lnTo>
                    <a:pt x="4765" y="570682"/>
                  </a:lnTo>
                  <a:lnTo>
                    <a:pt x="0" y="555351"/>
                  </a:lnTo>
                  <a:lnTo>
                    <a:pt x="4968" y="421350"/>
                  </a:lnTo>
                  <a:lnTo>
                    <a:pt x="40146" y="393228"/>
                  </a:lnTo>
                  <a:lnTo>
                    <a:pt x="83369" y="389843"/>
                  </a:lnTo>
                  <a:lnTo>
                    <a:pt x="120932" y="387678"/>
                  </a:lnTo>
                  <a:lnTo>
                    <a:pt x="130123" y="361013"/>
                  </a:lnTo>
                  <a:lnTo>
                    <a:pt x="141088" y="335255"/>
                  </a:lnTo>
                  <a:lnTo>
                    <a:pt x="153751" y="310473"/>
                  </a:lnTo>
                  <a:lnTo>
                    <a:pt x="168037" y="286738"/>
                  </a:lnTo>
                  <a:lnTo>
                    <a:pt x="119355" y="222902"/>
                  </a:lnTo>
                  <a:lnTo>
                    <a:pt x="116129" y="218617"/>
                  </a:lnTo>
                  <a:lnTo>
                    <a:pt x="110446" y="207861"/>
                  </a:lnTo>
                  <a:lnTo>
                    <a:pt x="108299" y="193780"/>
                  </a:lnTo>
                  <a:lnTo>
                    <a:pt x="115679" y="179521"/>
                  </a:lnTo>
                  <a:lnTo>
                    <a:pt x="213332" y="87623"/>
                  </a:lnTo>
                  <a:lnTo>
                    <a:pt x="216562" y="85316"/>
                  </a:lnTo>
                  <a:lnTo>
                    <a:pt x="225677" y="81862"/>
                  </a:lnTo>
                  <a:lnTo>
                    <a:pt x="239665" y="82380"/>
                  </a:lnTo>
                  <a:lnTo>
                    <a:pt x="275457" y="106704"/>
                  </a:lnTo>
                  <a:lnTo>
                    <a:pt x="310205" y="136843"/>
                  </a:lnTo>
                  <a:lnTo>
                    <a:pt x="322215" y="147500"/>
                  </a:lnTo>
                  <a:lnTo>
                    <a:pt x="714926" y="162061"/>
                  </a:lnTo>
                  <a:lnTo>
                    <a:pt x="716567" y="163003"/>
                  </a:lnTo>
                  <a:lnTo>
                    <a:pt x="885166" y="169254"/>
                  </a:lnTo>
                  <a:lnTo>
                    <a:pt x="921655" y="209086"/>
                  </a:lnTo>
                  <a:lnTo>
                    <a:pt x="931380" y="220491"/>
                  </a:lnTo>
                  <a:lnTo>
                    <a:pt x="933905" y="228770"/>
                  </a:lnTo>
                  <a:lnTo>
                    <a:pt x="928585" y="237955"/>
                  </a:lnTo>
                  <a:lnTo>
                    <a:pt x="914777" y="252075"/>
                  </a:lnTo>
                  <a:lnTo>
                    <a:pt x="898582" y="270332"/>
                  </a:lnTo>
                  <a:lnTo>
                    <a:pt x="514875" y="256106"/>
                  </a:lnTo>
                  <a:lnTo>
                    <a:pt x="469877" y="258463"/>
                  </a:lnTo>
                  <a:lnTo>
                    <a:pt x="427235" y="268488"/>
                  </a:lnTo>
                  <a:lnTo>
                    <a:pt x="387681" y="285503"/>
                  </a:lnTo>
                  <a:lnTo>
                    <a:pt x="351944" y="308828"/>
                  </a:lnTo>
                  <a:lnTo>
                    <a:pt x="320757" y="337786"/>
                  </a:lnTo>
                  <a:lnTo>
                    <a:pt x="294849" y="371697"/>
                  </a:lnTo>
                  <a:lnTo>
                    <a:pt x="274952" y="409883"/>
                  </a:lnTo>
                  <a:lnTo>
                    <a:pt x="261796" y="451666"/>
                  </a:lnTo>
                  <a:lnTo>
                    <a:pt x="256113" y="496365"/>
                  </a:lnTo>
                  <a:lnTo>
                    <a:pt x="258471" y="541363"/>
                  </a:lnTo>
                  <a:lnTo>
                    <a:pt x="268496" y="584005"/>
                  </a:lnTo>
                  <a:lnTo>
                    <a:pt x="285511" y="623560"/>
                  </a:lnTo>
                  <a:lnTo>
                    <a:pt x="308836" y="659296"/>
                  </a:lnTo>
                  <a:lnTo>
                    <a:pt x="337794" y="690484"/>
                  </a:lnTo>
                  <a:lnTo>
                    <a:pt x="371705" y="716392"/>
                  </a:lnTo>
                  <a:lnTo>
                    <a:pt x="409891" y="736289"/>
                  </a:lnTo>
                  <a:lnTo>
                    <a:pt x="451673" y="749444"/>
                  </a:lnTo>
                  <a:lnTo>
                    <a:pt x="496373" y="755127"/>
                  </a:lnTo>
                  <a:lnTo>
                    <a:pt x="883195" y="769469"/>
                  </a:lnTo>
                  <a:lnTo>
                    <a:pt x="898141" y="792504"/>
                  </a:lnTo>
                  <a:lnTo>
                    <a:pt x="908407" y="809625"/>
                  </a:lnTo>
                  <a:lnTo>
                    <a:pt x="911758" y="820023"/>
                  </a:lnTo>
                  <a:lnTo>
                    <a:pt x="908130" y="827920"/>
                  </a:lnTo>
                  <a:lnTo>
                    <a:pt x="897461" y="837538"/>
                  </a:lnTo>
                  <a:lnTo>
                    <a:pt x="862972" y="866379"/>
                  </a:lnTo>
                  <a:lnTo>
                    <a:pt x="695780" y="860180"/>
                  </a:lnTo>
                  <a:lnTo>
                    <a:pt x="689787" y="863148"/>
                  </a:lnTo>
                  <a:lnTo>
                    <a:pt x="295153" y="848517"/>
                  </a:lnTo>
                  <a:lnTo>
                    <a:pt x="229036" y="899057"/>
                  </a:lnTo>
                  <a:lnTo>
                    <a:pt x="224756" y="902287"/>
                  </a:lnTo>
                  <a:lnTo>
                    <a:pt x="214009" y="907981"/>
                  </a:lnTo>
                  <a:lnTo>
                    <a:pt x="199933" y="910144"/>
                  </a:lnTo>
                  <a:close/>
                </a:path>
                <a:path w="1011555" h="1011554">
                  <a:moveTo>
                    <a:pt x="883195" y="769469"/>
                  </a:moveTo>
                  <a:lnTo>
                    <a:pt x="496373" y="755127"/>
                  </a:lnTo>
                  <a:lnTo>
                    <a:pt x="541371" y="752770"/>
                  </a:lnTo>
                  <a:lnTo>
                    <a:pt x="584013" y="742745"/>
                  </a:lnTo>
                  <a:lnTo>
                    <a:pt x="623568" y="725730"/>
                  </a:lnTo>
                  <a:lnTo>
                    <a:pt x="659304" y="702404"/>
                  </a:lnTo>
                  <a:lnTo>
                    <a:pt x="690492" y="673447"/>
                  </a:lnTo>
                  <a:lnTo>
                    <a:pt x="716400" y="639536"/>
                  </a:lnTo>
                  <a:lnTo>
                    <a:pt x="736297" y="601350"/>
                  </a:lnTo>
                  <a:lnTo>
                    <a:pt x="749452" y="559567"/>
                  </a:lnTo>
                  <a:lnTo>
                    <a:pt x="755135" y="514867"/>
                  </a:lnTo>
                  <a:lnTo>
                    <a:pt x="752778" y="469869"/>
                  </a:lnTo>
                  <a:lnTo>
                    <a:pt x="742753" y="427228"/>
                  </a:lnTo>
                  <a:lnTo>
                    <a:pt x="725738" y="387673"/>
                  </a:lnTo>
                  <a:lnTo>
                    <a:pt x="702412" y="351936"/>
                  </a:lnTo>
                  <a:lnTo>
                    <a:pt x="673455" y="320749"/>
                  </a:lnTo>
                  <a:lnTo>
                    <a:pt x="639543" y="294841"/>
                  </a:lnTo>
                  <a:lnTo>
                    <a:pt x="601357" y="274944"/>
                  </a:lnTo>
                  <a:lnTo>
                    <a:pt x="559575" y="261788"/>
                  </a:lnTo>
                  <a:lnTo>
                    <a:pt x="514875" y="256106"/>
                  </a:lnTo>
                  <a:lnTo>
                    <a:pt x="898582" y="270332"/>
                  </a:lnTo>
                  <a:lnTo>
                    <a:pt x="859572" y="314309"/>
                  </a:lnTo>
                  <a:lnTo>
                    <a:pt x="871694" y="338610"/>
                  </a:lnTo>
                  <a:lnTo>
                    <a:pt x="882185" y="363794"/>
                  </a:lnTo>
                  <a:lnTo>
                    <a:pt x="890978" y="389789"/>
                  </a:lnTo>
                  <a:lnTo>
                    <a:pt x="897995" y="416489"/>
                  </a:lnTo>
                  <a:lnTo>
                    <a:pt x="897669" y="416477"/>
                  </a:lnTo>
                  <a:lnTo>
                    <a:pt x="983458" y="428650"/>
                  </a:lnTo>
                  <a:lnTo>
                    <a:pt x="995056" y="432317"/>
                  </a:lnTo>
                  <a:lnTo>
                    <a:pt x="1006473" y="440832"/>
                  </a:lnTo>
                  <a:lnTo>
                    <a:pt x="1011239" y="456163"/>
                  </a:lnTo>
                  <a:lnTo>
                    <a:pt x="1006270" y="590164"/>
                  </a:lnTo>
                  <a:lnTo>
                    <a:pt x="971093" y="618286"/>
                  </a:lnTo>
                  <a:lnTo>
                    <a:pt x="906804" y="622949"/>
                  </a:lnTo>
                  <a:lnTo>
                    <a:pt x="890618" y="623825"/>
                  </a:lnTo>
                  <a:lnTo>
                    <a:pt x="890246" y="623811"/>
                  </a:lnTo>
                  <a:lnTo>
                    <a:pt x="881795" y="648473"/>
                  </a:lnTo>
                  <a:lnTo>
                    <a:pt x="871840" y="672335"/>
                  </a:lnTo>
                  <a:lnTo>
                    <a:pt x="860433" y="695375"/>
                  </a:lnTo>
                  <a:lnTo>
                    <a:pt x="847636" y="717537"/>
                  </a:lnTo>
                  <a:lnTo>
                    <a:pt x="854672" y="727614"/>
                  </a:lnTo>
                  <a:lnTo>
                    <a:pt x="867850" y="746730"/>
                  </a:lnTo>
                  <a:lnTo>
                    <a:pt x="883195" y="769469"/>
                  </a:lnTo>
                  <a:close/>
                </a:path>
                <a:path w="1011555" h="1011554">
                  <a:moveTo>
                    <a:pt x="774382" y="934908"/>
                  </a:moveTo>
                  <a:lnTo>
                    <a:pt x="765446" y="929180"/>
                  </a:lnTo>
                  <a:lnTo>
                    <a:pt x="751962" y="914750"/>
                  </a:lnTo>
                  <a:lnTo>
                    <a:pt x="695780" y="860180"/>
                  </a:lnTo>
                  <a:lnTo>
                    <a:pt x="862972" y="866379"/>
                  </a:lnTo>
                  <a:lnTo>
                    <a:pt x="794598" y="923558"/>
                  </a:lnTo>
                  <a:lnTo>
                    <a:pt x="782767" y="932758"/>
                  </a:lnTo>
                  <a:lnTo>
                    <a:pt x="774382" y="934908"/>
                  </a:lnTo>
                  <a:close/>
                </a:path>
                <a:path w="1011555" h="1011554">
                  <a:moveTo>
                    <a:pt x="555030" y="1011229"/>
                  </a:moveTo>
                  <a:lnTo>
                    <a:pt x="421029" y="1006261"/>
                  </a:lnTo>
                  <a:lnTo>
                    <a:pt x="392907" y="971083"/>
                  </a:lnTo>
                  <a:lnTo>
                    <a:pt x="389514" y="927792"/>
                  </a:lnTo>
                  <a:lnTo>
                    <a:pt x="387348" y="890213"/>
                  </a:lnTo>
                  <a:lnTo>
                    <a:pt x="363138" y="881929"/>
                  </a:lnTo>
                  <a:lnTo>
                    <a:pt x="339668" y="872180"/>
                  </a:lnTo>
                  <a:lnTo>
                    <a:pt x="316989" y="861023"/>
                  </a:lnTo>
                  <a:lnTo>
                    <a:pt x="295153" y="848517"/>
                  </a:lnTo>
                  <a:lnTo>
                    <a:pt x="689787" y="863148"/>
                  </a:lnTo>
                  <a:lnTo>
                    <a:pt x="671720" y="872096"/>
                  </a:lnTo>
                  <a:lnTo>
                    <a:pt x="646805" y="882414"/>
                  </a:lnTo>
                  <a:lnTo>
                    <a:pt x="621098" y="891071"/>
                  </a:lnTo>
                  <a:lnTo>
                    <a:pt x="595022" y="897913"/>
                  </a:lnTo>
                  <a:lnTo>
                    <a:pt x="594683" y="897901"/>
                  </a:lnTo>
                  <a:lnTo>
                    <a:pt x="583328" y="978143"/>
                  </a:lnTo>
                  <a:lnTo>
                    <a:pt x="582543" y="983447"/>
                  </a:lnTo>
                  <a:lnTo>
                    <a:pt x="578877" y="995045"/>
                  </a:lnTo>
                  <a:lnTo>
                    <a:pt x="570361" y="1006464"/>
                  </a:lnTo>
                  <a:lnTo>
                    <a:pt x="555030" y="10112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09825">
              <a:lnSpc>
                <a:spcPct val="100000"/>
              </a:lnSpc>
              <a:spcBef>
                <a:spcPts val="90"/>
              </a:spcBef>
            </a:pPr>
            <a:r>
              <a:rPr spc="-1290" dirty="0"/>
              <a:t>ỨNG</a:t>
            </a:r>
            <a:r>
              <a:rPr spc="65" dirty="0"/>
              <a:t> </a:t>
            </a:r>
            <a:r>
              <a:rPr spc="-1280" dirty="0"/>
              <a:t>DỤNG</a:t>
            </a:r>
            <a:endParaRPr spc="-1280" dirty="0"/>
          </a:p>
        </p:txBody>
      </p:sp>
      <p:sp>
        <p:nvSpPr>
          <p:cNvPr id="30" name="object 30"/>
          <p:cNvSpPr txBox="1"/>
          <p:nvPr/>
        </p:nvSpPr>
        <p:spPr>
          <a:xfrm>
            <a:off x="8660506" y="1238578"/>
            <a:ext cx="155257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160" dirty="0">
                <a:solidFill>
                  <a:srgbClr val="3328B9"/>
                </a:solidFill>
                <a:latin typeface="Arial Black" panose="020B0A04020102020204"/>
                <a:cs typeface="Arial Black" panose="020B0A04020102020204"/>
              </a:rPr>
              <a:t>Liceria </a:t>
            </a:r>
            <a:r>
              <a:rPr sz="2050" spc="-170" dirty="0">
                <a:solidFill>
                  <a:srgbClr val="3328B9"/>
                </a:solidFill>
                <a:latin typeface="Arial Black" panose="020B0A04020102020204"/>
                <a:cs typeface="Arial Black" panose="020B0A04020102020204"/>
              </a:rPr>
              <a:t>Tech</a:t>
            </a:r>
            <a:endParaRPr sz="2050">
              <a:latin typeface="Arial Black" panose="020B0A04020102020204"/>
              <a:cs typeface="Arial Black" panose="020B0A04020102020204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5759021" y="7744587"/>
            <a:ext cx="1097915" cy="1078230"/>
            <a:chOff x="15759021" y="7744587"/>
            <a:chExt cx="1097915" cy="1078230"/>
          </a:xfrm>
        </p:grpSpPr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972575" y="8000713"/>
              <a:ext cx="484501" cy="72077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156153" y="7850113"/>
              <a:ext cx="700382" cy="97246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360759" y="7753525"/>
              <a:ext cx="106171" cy="148878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5759021" y="7744587"/>
              <a:ext cx="1011555" cy="1011555"/>
            </a:xfrm>
            <a:custGeom>
              <a:avLst/>
              <a:gdLst/>
              <a:ahLst/>
              <a:cxnLst/>
              <a:rect l="l" t="t" r="r" b="b"/>
              <a:pathLst>
                <a:path w="1011555" h="1011554">
                  <a:moveTo>
                    <a:pt x="714926" y="162061"/>
                  </a:moveTo>
                  <a:lnTo>
                    <a:pt x="322215" y="147500"/>
                  </a:lnTo>
                  <a:lnTo>
                    <a:pt x="344743" y="136811"/>
                  </a:lnTo>
                  <a:lnTo>
                    <a:pt x="367997" y="127504"/>
                  </a:lnTo>
                  <a:lnTo>
                    <a:pt x="391921" y="119635"/>
                  </a:lnTo>
                  <a:lnTo>
                    <a:pt x="416460" y="113257"/>
                  </a:lnTo>
                  <a:lnTo>
                    <a:pt x="427803" y="33084"/>
                  </a:lnTo>
                  <a:lnTo>
                    <a:pt x="428588" y="27780"/>
                  </a:lnTo>
                  <a:lnTo>
                    <a:pt x="432254" y="16182"/>
                  </a:lnTo>
                  <a:lnTo>
                    <a:pt x="440770" y="4765"/>
                  </a:lnTo>
                  <a:lnTo>
                    <a:pt x="456101" y="0"/>
                  </a:lnTo>
                  <a:lnTo>
                    <a:pt x="590101" y="4968"/>
                  </a:lnTo>
                  <a:lnTo>
                    <a:pt x="618223" y="40145"/>
                  </a:lnTo>
                  <a:lnTo>
                    <a:pt x="621611" y="83416"/>
                  </a:lnTo>
                  <a:lnTo>
                    <a:pt x="623699" y="119615"/>
                  </a:lnTo>
                  <a:lnTo>
                    <a:pt x="623770" y="120944"/>
                  </a:lnTo>
                  <a:lnTo>
                    <a:pt x="623620" y="120938"/>
                  </a:lnTo>
                  <a:lnTo>
                    <a:pt x="648152" y="129325"/>
                  </a:lnTo>
                  <a:lnTo>
                    <a:pt x="671780" y="139144"/>
                  </a:lnTo>
                  <a:lnTo>
                    <a:pt x="694604" y="150389"/>
                  </a:lnTo>
                  <a:lnTo>
                    <a:pt x="714926" y="162061"/>
                  </a:lnTo>
                  <a:close/>
                </a:path>
                <a:path w="1011555" h="1011554">
                  <a:moveTo>
                    <a:pt x="885166" y="169254"/>
                  </a:moveTo>
                  <a:lnTo>
                    <a:pt x="716567" y="163003"/>
                  </a:lnTo>
                  <a:lnTo>
                    <a:pt x="728866" y="153599"/>
                  </a:lnTo>
                  <a:lnTo>
                    <a:pt x="746723" y="140124"/>
                  </a:lnTo>
                  <a:lnTo>
                    <a:pt x="766872" y="125229"/>
                  </a:lnTo>
                  <a:lnTo>
                    <a:pt x="786049" y="111565"/>
                  </a:lnTo>
                  <a:lnTo>
                    <a:pt x="802693" y="100535"/>
                  </a:lnTo>
                  <a:lnTo>
                    <a:pt x="812931" y="96717"/>
                  </a:lnTo>
                  <a:lnTo>
                    <a:pt x="820985" y="99984"/>
                  </a:lnTo>
                  <a:lnTo>
                    <a:pt x="831075" y="110209"/>
                  </a:lnTo>
                  <a:lnTo>
                    <a:pt x="885166" y="169254"/>
                  </a:lnTo>
                  <a:close/>
                </a:path>
                <a:path w="1011555" h="1011554">
                  <a:moveTo>
                    <a:pt x="199933" y="910144"/>
                  </a:moveTo>
                  <a:lnTo>
                    <a:pt x="185664" y="902781"/>
                  </a:lnTo>
                  <a:lnTo>
                    <a:pt x="93656" y="805240"/>
                  </a:lnTo>
                  <a:lnTo>
                    <a:pt x="91346" y="802012"/>
                  </a:lnTo>
                  <a:lnTo>
                    <a:pt x="87883" y="792898"/>
                  </a:lnTo>
                  <a:lnTo>
                    <a:pt x="88466" y="778755"/>
                  </a:lnTo>
                  <a:lnTo>
                    <a:pt x="112064" y="743788"/>
                  </a:lnTo>
                  <a:lnTo>
                    <a:pt x="141237" y="710034"/>
                  </a:lnTo>
                  <a:lnTo>
                    <a:pt x="152117" y="697741"/>
                  </a:lnTo>
                  <a:lnTo>
                    <a:pt x="139876" y="673324"/>
                  </a:lnTo>
                  <a:lnTo>
                    <a:pt x="129283" y="648016"/>
                  </a:lnTo>
                  <a:lnTo>
                    <a:pt x="120407" y="621886"/>
                  </a:lnTo>
                  <a:lnTo>
                    <a:pt x="113316" y="595005"/>
                  </a:lnTo>
                  <a:lnTo>
                    <a:pt x="27781" y="582865"/>
                  </a:lnTo>
                  <a:lnTo>
                    <a:pt x="16183" y="579198"/>
                  </a:lnTo>
                  <a:lnTo>
                    <a:pt x="4765" y="570682"/>
                  </a:lnTo>
                  <a:lnTo>
                    <a:pt x="0" y="555351"/>
                  </a:lnTo>
                  <a:lnTo>
                    <a:pt x="4968" y="421350"/>
                  </a:lnTo>
                  <a:lnTo>
                    <a:pt x="40146" y="393228"/>
                  </a:lnTo>
                  <a:lnTo>
                    <a:pt x="83369" y="389843"/>
                  </a:lnTo>
                  <a:lnTo>
                    <a:pt x="120932" y="387678"/>
                  </a:lnTo>
                  <a:lnTo>
                    <a:pt x="130123" y="361013"/>
                  </a:lnTo>
                  <a:lnTo>
                    <a:pt x="141088" y="335255"/>
                  </a:lnTo>
                  <a:lnTo>
                    <a:pt x="153751" y="310473"/>
                  </a:lnTo>
                  <a:lnTo>
                    <a:pt x="168037" y="286738"/>
                  </a:lnTo>
                  <a:lnTo>
                    <a:pt x="119355" y="222902"/>
                  </a:lnTo>
                  <a:lnTo>
                    <a:pt x="116129" y="218617"/>
                  </a:lnTo>
                  <a:lnTo>
                    <a:pt x="110446" y="207861"/>
                  </a:lnTo>
                  <a:lnTo>
                    <a:pt x="108299" y="193780"/>
                  </a:lnTo>
                  <a:lnTo>
                    <a:pt x="115679" y="179521"/>
                  </a:lnTo>
                  <a:lnTo>
                    <a:pt x="213332" y="87623"/>
                  </a:lnTo>
                  <a:lnTo>
                    <a:pt x="216562" y="85316"/>
                  </a:lnTo>
                  <a:lnTo>
                    <a:pt x="225677" y="81862"/>
                  </a:lnTo>
                  <a:lnTo>
                    <a:pt x="239665" y="82380"/>
                  </a:lnTo>
                  <a:lnTo>
                    <a:pt x="275457" y="106704"/>
                  </a:lnTo>
                  <a:lnTo>
                    <a:pt x="310205" y="136843"/>
                  </a:lnTo>
                  <a:lnTo>
                    <a:pt x="322215" y="147500"/>
                  </a:lnTo>
                  <a:lnTo>
                    <a:pt x="714926" y="162061"/>
                  </a:lnTo>
                  <a:lnTo>
                    <a:pt x="716567" y="163003"/>
                  </a:lnTo>
                  <a:lnTo>
                    <a:pt x="885166" y="169254"/>
                  </a:lnTo>
                  <a:lnTo>
                    <a:pt x="921655" y="209086"/>
                  </a:lnTo>
                  <a:lnTo>
                    <a:pt x="931380" y="220491"/>
                  </a:lnTo>
                  <a:lnTo>
                    <a:pt x="933905" y="228770"/>
                  </a:lnTo>
                  <a:lnTo>
                    <a:pt x="928585" y="237955"/>
                  </a:lnTo>
                  <a:lnTo>
                    <a:pt x="914777" y="252075"/>
                  </a:lnTo>
                  <a:lnTo>
                    <a:pt x="898582" y="270332"/>
                  </a:lnTo>
                  <a:lnTo>
                    <a:pt x="514875" y="256106"/>
                  </a:lnTo>
                  <a:lnTo>
                    <a:pt x="469877" y="258463"/>
                  </a:lnTo>
                  <a:lnTo>
                    <a:pt x="427235" y="268488"/>
                  </a:lnTo>
                  <a:lnTo>
                    <a:pt x="387681" y="285503"/>
                  </a:lnTo>
                  <a:lnTo>
                    <a:pt x="351944" y="308828"/>
                  </a:lnTo>
                  <a:lnTo>
                    <a:pt x="320757" y="337786"/>
                  </a:lnTo>
                  <a:lnTo>
                    <a:pt x="294849" y="371697"/>
                  </a:lnTo>
                  <a:lnTo>
                    <a:pt x="274952" y="409883"/>
                  </a:lnTo>
                  <a:lnTo>
                    <a:pt x="261796" y="451666"/>
                  </a:lnTo>
                  <a:lnTo>
                    <a:pt x="256113" y="496365"/>
                  </a:lnTo>
                  <a:lnTo>
                    <a:pt x="258471" y="541363"/>
                  </a:lnTo>
                  <a:lnTo>
                    <a:pt x="268496" y="584005"/>
                  </a:lnTo>
                  <a:lnTo>
                    <a:pt x="285511" y="623560"/>
                  </a:lnTo>
                  <a:lnTo>
                    <a:pt x="308836" y="659296"/>
                  </a:lnTo>
                  <a:lnTo>
                    <a:pt x="337794" y="690484"/>
                  </a:lnTo>
                  <a:lnTo>
                    <a:pt x="371705" y="716392"/>
                  </a:lnTo>
                  <a:lnTo>
                    <a:pt x="409891" y="736289"/>
                  </a:lnTo>
                  <a:lnTo>
                    <a:pt x="451673" y="749444"/>
                  </a:lnTo>
                  <a:lnTo>
                    <a:pt x="496373" y="755127"/>
                  </a:lnTo>
                  <a:lnTo>
                    <a:pt x="883195" y="769469"/>
                  </a:lnTo>
                  <a:lnTo>
                    <a:pt x="898141" y="792504"/>
                  </a:lnTo>
                  <a:lnTo>
                    <a:pt x="908407" y="809625"/>
                  </a:lnTo>
                  <a:lnTo>
                    <a:pt x="911758" y="820023"/>
                  </a:lnTo>
                  <a:lnTo>
                    <a:pt x="908130" y="827920"/>
                  </a:lnTo>
                  <a:lnTo>
                    <a:pt x="897461" y="837538"/>
                  </a:lnTo>
                  <a:lnTo>
                    <a:pt x="862972" y="866379"/>
                  </a:lnTo>
                  <a:lnTo>
                    <a:pt x="695780" y="860180"/>
                  </a:lnTo>
                  <a:lnTo>
                    <a:pt x="689787" y="863148"/>
                  </a:lnTo>
                  <a:lnTo>
                    <a:pt x="295153" y="848517"/>
                  </a:lnTo>
                  <a:lnTo>
                    <a:pt x="229036" y="899057"/>
                  </a:lnTo>
                  <a:lnTo>
                    <a:pt x="224756" y="902287"/>
                  </a:lnTo>
                  <a:lnTo>
                    <a:pt x="214009" y="907981"/>
                  </a:lnTo>
                  <a:lnTo>
                    <a:pt x="199933" y="910144"/>
                  </a:lnTo>
                  <a:close/>
                </a:path>
                <a:path w="1011555" h="1011554">
                  <a:moveTo>
                    <a:pt x="883195" y="769469"/>
                  </a:moveTo>
                  <a:lnTo>
                    <a:pt x="496373" y="755127"/>
                  </a:lnTo>
                  <a:lnTo>
                    <a:pt x="541371" y="752770"/>
                  </a:lnTo>
                  <a:lnTo>
                    <a:pt x="584013" y="742745"/>
                  </a:lnTo>
                  <a:lnTo>
                    <a:pt x="623568" y="725730"/>
                  </a:lnTo>
                  <a:lnTo>
                    <a:pt x="659304" y="702404"/>
                  </a:lnTo>
                  <a:lnTo>
                    <a:pt x="690492" y="673447"/>
                  </a:lnTo>
                  <a:lnTo>
                    <a:pt x="716400" y="639536"/>
                  </a:lnTo>
                  <a:lnTo>
                    <a:pt x="736297" y="601350"/>
                  </a:lnTo>
                  <a:lnTo>
                    <a:pt x="749452" y="559567"/>
                  </a:lnTo>
                  <a:lnTo>
                    <a:pt x="755135" y="514867"/>
                  </a:lnTo>
                  <a:lnTo>
                    <a:pt x="752778" y="469869"/>
                  </a:lnTo>
                  <a:lnTo>
                    <a:pt x="742753" y="427228"/>
                  </a:lnTo>
                  <a:lnTo>
                    <a:pt x="725738" y="387673"/>
                  </a:lnTo>
                  <a:lnTo>
                    <a:pt x="702412" y="351936"/>
                  </a:lnTo>
                  <a:lnTo>
                    <a:pt x="673455" y="320749"/>
                  </a:lnTo>
                  <a:lnTo>
                    <a:pt x="639543" y="294841"/>
                  </a:lnTo>
                  <a:lnTo>
                    <a:pt x="601357" y="274944"/>
                  </a:lnTo>
                  <a:lnTo>
                    <a:pt x="559575" y="261788"/>
                  </a:lnTo>
                  <a:lnTo>
                    <a:pt x="514875" y="256106"/>
                  </a:lnTo>
                  <a:lnTo>
                    <a:pt x="898582" y="270332"/>
                  </a:lnTo>
                  <a:lnTo>
                    <a:pt x="859572" y="314309"/>
                  </a:lnTo>
                  <a:lnTo>
                    <a:pt x="871694" y="338610"/>
                  </a:lnTo>
                  <a:lnTo>
                    <a:pt x="882185" y="363794"/>
                  </a:lnTo>
                  <a:lnTo>
                    <a:pt x="890978" y="389789"/>
                  </a:lnTo>
                  <a:lnTo>
                    <a:pt x="897995" y="416489"/>
                  </a:lnTo>
                  <a:lnTo>
                    <a:pt x="897669" y="416477"/>
                  </a:lnTo>
                  <a:lnTo>
                    <a:pt x="983458" y="428650"/>
                  </a:lnTo>
                  <a:lnTo>
                    <a:pt x="995056" y="432317"/>
                  </a:lnTo>
                  <a:lnTo>
                    <a:pt x="1006473" y="440832"/>
                  </a:lnTo>
                  <a:lnTo>
                    <a:pt x="1011239" y="456163"/>
                  </a:lnTo>
                  <a:lnTo>
                    <a:pt x="1006270" y="590164"/>
                  </a:lnTo>
                  <a:lnTo>
                    <a:pt x="971093" y="618286"/>
                  </a:lnTo>
                  <a:lnTo>
                    <a:pt x="906804" y="622949"/>
                  </a:lnTo>
                  <a:lnTo>
                    <a:pt x="890618" y="623825"/>
                  </a:lnTo>
                  <a:lnTo>
                    <a:pt x="890246" y="623811"/>
                  </a:lnTo>
                  <a:lnTo>
                    <a:pt x="881795" y="648473"/>
                  </a:lnTo>
                  <a:lnTo>
                    <a:pt x="871840" y="672335"/>
                  </a:lnTo>
                  <a:lnTo>
                    <a:pt x="860433" y="695375"/>
                  </a:lnTo>
                  <a:lnTo>
                    <a:pt x="847636" y="717537"/>
                  </a:lnTo>
                  <a:lnTo>
                    <a:pt x="854672" y="727614"/>
                  </a:lnTo>
                  <a:lnTo>
                    <a:pt x="867850" y="746730"/>
                  </a:lnTo>
                  <a:lnTo>
                    <a:pt x="883195" y="769469"/>
                  </a:lnTo>
                  <a:close/>
                </a:path>
                <a:path w="1011555" h="1011554">
                  <a:moveTo>
                    <a:pt x="774382" y="934908"/>
                  </a:moveTo>
                  <a:lnTo>
                    <a:pt x="765446" y="929180"/>
                  </a:lnTo>
                  <a:lnTo>
                    <a:pt x="751962" y="914750"/>
                  </a:lnTo>
                  <a:lnTo>
                    <a:pt x="695780" y="860180"/>
                  </a:lnTo>
                  <a:lnTo>
                    <a:pt x="862972" y="866379"/>
                  </a:lnTo>
                  <a:lnTo>
                    <a:pt x="794598" y="923558"/>
                  </a:lnTo>
                  <a:lnTo>
                    <a:pt x="782767" y="932758"/>
                  </a:lnTo>
                  <a:lnTo>
                    <a:pt x="774382" y="934908"/>
                  </a:lnTo>
                  <a:close/>
                </a:path>
                <a:path w="1011555" h="1011554">
                  <a:moveTo>
                    <a:pt x="555030" y="1011229"/>
                  </a:moveTo>
                  <a:lnTo>
                    <a:pt x="421029" y="1006261"/>
                  </a:lnTo>
                  <a:lnTo>
                    <a:pt x="392907" y="971083"/>
                  </a:lnTo>
                  <a:lnTo>
                    <a:pt x="389514" y="927792"/>
                  </a:lnTo>
                  <a:lnTo>
                    <a:pt x="387348" y="890213"/>
                  </a:lnTo>
                  <a:lnTo>
                    <a:pt x="363138" y="881929"/>
                  </a:lnTo>
                  <a:lnTo>
                    <a:pt x="339668" y="872180"/>
                  </a:lnTo>
                  <a:lnTo>
                    <a:pt x="316989" y="861023"/>
                  </a:lnTo>
                  <a:lnTo>
                    <a:pt x="295153" y="848517"/>
                  </a:lnTo>
                  <a:lnTo>
                    <a:pt x="689787" y="863148"/>
                  </a:lnTo>
                  <a:lnTo>
                    <a:pt x="671720" y="872096"/>
                  </a:lnTo>
                  <a:lnTo>
                    <a:pt x="646805" y="882414"/>
                  </a:lnTo>
                  <a:lnTo>
                    <a:pt x="621098" y="891071"/>
                  </a:lnTo>
                  <a:lnTo>
                    <a:pt x="595022" y="897913"/>
                  </a:lnTo>
                  <a:lnTo>
                    <a:pt x="594683" y="897901"/>
                  </a:lnTo>
                  <a:lnTo>
                    <a:pt x="583328" y="978143"/>
                  </a:lnTo>
                  <a:lnTo>
                    <a:pt x="582543" y="983447"/>
                  </a:lnTo>
                  <a:lnTo>
                    <a:pt x="578877" y="995045"/>
                  </a:lnTo>
                  <a:lnTo>
                    <a:pt x="570361" y="1006464"/>
                  </a:lnTo>
                  <a:lnTo>
                    <a:pt x="555030" y="10112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6417"/>
            <a:ext cx="8566150" cy="9779000"/>
            <a:chOff x="0" y="506417"/>
            <a:chExt cx="8566150" cy="9779000"/>
          </a:xfrm>
        </p:grpSpPr>
        <p:sp>
          <p:nvSpPr>
            <p:cNvPr id="3" name="object 3"/>
            <p:cNvSpPr/>
            <p:nvPr/>
          </p:nvSpPr>
          <p:spPr>
            <a:xfrm>
              <a:off x="0" y="506424"/>
              <a:ext cx="7126605" cy="9779000"/>
            </a:xfrm>
            <a:custGeom>
              <a:avLst/>
              <a:gdLst/>
              <a:ahLst/>
              <a:cxnLst/>
              <a:rect l="l" t="t" r="r" b="b"/>
              <a:pathLst>
                <a:path w="7126605" h="9779000">
                  <a:moveTo>
                    <a:pt x="7126338" y="8331200"/>
                  </a:moveTo>
                  <a:lnTo>
                    <a:pt x="7125309" y="8305800"/>
                  </a:lnTo>
                  <a:lnTo>
                    <a:pt x="7122795" y="8267700"/>
                  </a:lnTo>
                  <a:lnTo>
                    <a:pt x="7120001" y="8216900"/>
                  </a:lnTo>
                  <a:lnTo>
                    <a:pt x="7116953" y="8166100"/>
                  </a:lnTo>
                  <a:lnTo>
                    <a:pt x="7113638" y="8115300"/>
                  </a:lnTo>
                  <a:lnTo>
                    <a:pt x="7110057" y="8064500"/>
                  </a:lnTo>
                  <a:lnTo>
                    <a:pt x="7106209" y="8013700"/>
                  </a:lnTo>
                  <a:lnTo>
                    <a:pt x="7102107" y="7975600"/>
                  </a:lnTo>
                  <a:lnTo>
                    <a:pt x="7097725" y="7924800"/>
                  </a:lnTo>
                  <a:lnTo>
                    <a:pt x="7093077" y="7874000"/>
                  </a:lnTo>
                  <a:lnTo>
                    <a:pt x="7088162" y="7823200"/>
                  </a:lnTo>
                  <a:lnTo>
                    <a:pt x="7082980" y="7772400"/>
                  </a:lnTo>
                  <a:lnTo>
                    <a:pt x="7077545" y="7721600"/>
                  </a:lnTo>
                  <a:lnTo>
                    <a:pt x="7071842" y="7683500"/>
                  </a:lnTo>
                  <a:lnTo>
                    <a:pt x="7065873" y="7632700"/>
                  </a:lnTo>
                  <a:lnTo>
                    <a:pt x="7059638" y="7581900"/>
                  </a:lnTo>
                  <a:lnTo>
                    <a:pt x="7053135" y="7531100"/>
                  </a:lnTo>
                  <a:lnTo>
                    <a:pt x="7046354" y="7480300"/>
                  </a:lnTo>
                  <a:lnTo>
                    <a:pt x="7039318" y="7442200"/>
                  </a:lnTo>
                  <a:lnTo>
                    <a:pt x="7032041" y="7391400"/>
                  </a:lnTo>
                  <a:lnTo>
                    <a:pt x="7024497" y="7340600"/>
                  </a:lnTo>
                  <a:lnTo>
                    <a:pt x="7016699" y="7289800"/>
                  </a:lnTo>
                  <a:lnTo>
                    <a:pt x="7008622" y="7239000"/>
                  </a:lnTo>
                  <a:lnTo>
                    <a:pt x="7000303" y="7200900"/>
                  </a:lnTo>
                  <a:lnTo>
                    <a:pt x="6991705" y="7150100"/>
                  </a:lnTo>
                  <a:lnTo>
                    <a:pt x="6982854" y="7099300"/>
                  </a:lnTo>
                  <a:lnTo>
                    <a:pt x="6973722" y="7048500"/>
                  </a:lnTo>
                  <a:lnTo>
                    <a:pt x="6964350" y="7010400"/>
                  </a:lnTo>
                  <a:lnTo>
                    <a:pt x="6954698" y="6959600"/>
                  </a:lnTo>
                  <a:lnTo>
                    <a:pt x="6944804" y="6908800"/>
                  </a:lnTo>
                  <a:lnTo>
                    <a:pt x="6934644" y="6858000"/>
                  </a:lnTo>
                  <a:lnTo>
                    <a:pt x="6924230" y="6819900"/>
                  </a:lnTo>
                  <a:lnTo>
                    <a:pt x="6913550" y="6769100"/>
                  </a:lnTo>
                  <a:lnTo>
                    <a:pt x="6902615" y="6718300"/>
                  </a:lnTo>
                  <a:lnTo>
                    <a:pt x="6891414" y="6667500"/>
                  </a:lnTo>
                  <a:lnTo>
                    <a:pt x="6879945" y="6629400"/>
                  </a:lnTo>
                  <a:lnTo>
                    <a:pt x="6868223" y="6578600"/>
                  </a:lnTo>
                  <a:lnTo>
                    <a:pt x="6856235" y="6527800"/>
                  </a:lnTo>
                  <a:lnTo>
                    <a:pt x="6844004" y="6477000"/>
                  </a:lnTo>
                  <a:lnTo>
                    <a:pt x="6831508" y="6438900"/>
                  </a:lnTo>
                  <a:lnTo>
                    <a:pt x="6818757" y="6388100"/>
                  </a:lnTo>
                  <a:lnTo>
                    <a:pt x="6805739" y="6337300"/>
                  </a:lnTo>
                  <a:lnTo>
                    <a:pt x="6792481" y="6299200"/>
                  </a:lnTo>
                  <a:lnTo>
                    <a:pt x="6778968" y="6248400"/>
                  </a:lnTo>
                  <a:lnTo>
                    <a:pt x="6765201" y="6197600"/>
                  </a:lnTo>
                  <a:lnTo>
                    <a:pt x="6751180" y="6159500"/>
                  </a:lnTo>
                  <a:lnTo>
                    <a:pt x="6736905" y="6108700"/>
                  </a:lnTo>
                  <a:lnTo>
                    <a:pt x="6722364" y="6057900"/>
                  </a:lnTo>
                  <a:lnTo>
                    <a:pt x="6707581" y="6019800"/>
                  </a:lnTo>
                  <a:lnTo>
                    <a:pt x="6692544" y="5969000"/>
                  </a:lnTo>
                  <a:lnTo>
                    <a:pt x="6677253" y="5918200"/>
                  </a:lnTo>
                  <a:lnTo>
                    <a:pt x="6661709" y="5880100"/>
                  </a:lnTo>
                  <a:lnTo>
                    <a:pt x="6645910" y="5829300"/>
                  </a:lnTo>
                  <a:lnTo>
                    <a:pt x="6629870" y="5778500"/>
                  </a:lnTo>
                  <a:lnTo>
                    <a:pt x="6613576" y="5740400"/>
                  </a:lnTo>
                  <a:lnTo>
                    <a:pt x="6597015" y="5689600"/>
                  </a:lnTo>
                  <a:lnTo>
                    <a:pt x="6580200" y="5651500"/>
                  </a:lnTo>
                  <a:lnTo>
                    <a:pt x="6563144" y="5600700"/>
                  </a:lnTo>
                  <a:lnTo>
                    <a:pt x="6545847" y="5549900"/>
                  </a:lnTo>
                  <a:lnTo>
                    <a:pt x="6528295" y="5511800"/>
                  </a:lnTo>
                  <a:lnTo>
                    <a:pt x="6510502" y="5461000"/>
                  </a:lnTo>
                  <a:lnTo>
                    <a:pt x="6492456" y="5422900"/>
                  </a:lnTo>
                  <a:lnTo>
                    <a:pt x="6474168" y="5372100"/>
                  </a:lnTo>
                  <a:lnTo>
                    <a:pt x="6455638" y="5334000"/>
                  </a:lnTo>
                  <a:lnTo>
                    <a:pt x="6436855" y="5283200"/>
                  </a:lnTo>
                  <a:lnTo>
                    <a:pt x="6417831" y="5232400"/>
                  </a:lnTo>
                  <a:lnTo>
                    <a:pt x="6398565" y="5194300"/>
                  </a:lnTo>
                  <a:lnTo>
                    <a:pt x="6379045" y="5143500"/>
                  </a:lnTo>
                  <a:lnTo>
                    <a:pt x="6359284" y="5105400"/>
                  </a:lnTo>
                  <a:lnTo>
                    <a:pt x="6339281" y="5054600"/>
                  </a:lnTo>
                  <a:lnTo>
                    <a:pt x="6319037" y="5016500"/>
                  </a:lnTo>
                  <a:lnTo>
                    <a:pt x="6298539" y="4965700"/>
                  </a:lnTo>
                  <a:lnTo>
                    <a:pt x="6277813" y="4927600"/>
                  </a:lnTo>
                  <a:lnTo>
                    <a:pt x="6256845" y="4876800"/>
                  </a:lnTo>
                  <a:lnTo>
                    <a:pt x="6235636" y="4838700"/>
                  </a:lnTo>
                  <a:lnTo>
                    <a:pt x="6214199" y="4800600"/>
                  </a:lnTo>
                  <a:lnTo>
                    <a:pt x="6192520" y="4749800"/>
                  </a:lnTo>
                  <a:lnTo>
                    <a:pt x="6170600" y="4711700"/>
                  </a:lnTo>
                  <a:lnTo>
                    <a:pt x="6148451" y="4660900"/>
                  </a:lnTo>
                  <a:lnTo>
                    <a:pt x="6126048" y="4622800"/>
                  </a:lnTo>
                  <a:lnTo>
                    <a:pt x="6103417" y="4572000"/>
                  </a:lnTo>
                  <a:lnTo>
                    <a:pt x="6080544" y="4533900"/>
                  </a:lnTo>
                  <a:lnTo>
                    <a:pt x="6057455" y="4495800"/>
                  </a:lnTo>
                  <a:lnTo>
                    <a:pt x="6034125" y="4445000"/>
                  </a:lnTo>
                  <a:lnTo>
                    <a:pt x="6010567" y="4406900"/>
                  </a:lnTo>
                  <a:lnTo>
                    <a:pt x="5986780" y="4368800"/>
                  </a:lnTo>
                  <a:lnTo>
                    <a:pt x="5962739" y="4318000"/>
                  </a:lnTo>
                  <a:lnTo>
                    <a:pt x="5938482" y="4279900"/>
                  </a:lnTo>
                  <a:lnTo>
                    <a:pt x="5913983" y="4241800"/>
                  </a:lnTo>
                  <a:lnTo>
                    <a:pt x="5889244" y="4191000"/>
                  </a:lnTo>
                  <a:lnTo>
                    <a:pt x="5864263" y="4152900"/>
                  </a:lnTo>
                  <a:lnTo>
                    <a:pt x="5839091" y="4114800"/>
                  </a:lnTo>
                  <a:lnTo>
                    <a:pt x="5813691" y="4064000"/>
                  </a:lnTo>
                  <a:lnTo>
                    <a:pt x="5788063" y="4025900"/>
                  </a:lnTo>
                  <a:lnTo>
                    <a:pt x="5762206" y="3987800"/>
                  </a:lnTo>
                  <a:lnTo>
                    <a:pt x="5736133" y="3949700"/>
                  </a:lnTo>
                  <a:lnTo>
                    <a:pt x="5709831" y="3898900"/>
                  </a:lnTo>
                  <a:lnTo>
                    <a:pt x="5683301" y="3860800"/>
                  </a:lnTo>
                  <a:lnTo>
                    <a:pt x="5656554" y="3822700"/>
                  </a:lnTo>
                  <a:lnTo>
                    <a:pt x="5629580" y="3784600"/>
                  </a:lnTo>
                  <a:lnTo>
                    <a:pt x="5602363" y="3746500"/>
                  </a:lnTo>
                  <a:lnTo>
                    <a:pt x="5574931" y="3695700"/>
                  </a:lnTo>
                  <a:lnTo>
                    <a:pt x="5547284" y="3657600"/>
                  </a:lnTo>
                  <a:lnTo>
                    <a:pt x="5519432" y="3619500"/>
                  </a:lnTo>
                  <a:lnTo>
                    <a:pt x="5491353" y="3581400"/>
                  </a:lnTo>
                  <a:lnTo>
                    <a:pt x="5463070" y="3543300"/>
                  </a:lnTo>
                  <a:lnTo>
                    <a:pt x="5434571" y="3505200"/>
                  </a:lnTo>
                  <a:lnTo>
                    <a:pt x="5376926" y="3429000"/>
                  </a:lnTo>
                  <a:lnTo>
                    <a:pt x="5347767" y="3390900"/>
                  </a:lnTo>
                  <a:lnTo>
                    <a:pt x="5318391" y="3340100"/>
                  </a:lnTo>
                  <a:lnTo>
                    <a:pt x="5288813" y="3302000"/>
                  </a:lnTo>
                  <a:lnTo>
                    <a:pt x="5229034" y="3225800"/>
                  </a:lnTo>
                  <a:lnTo>
                    <a:pt x="5168417" y="3149600"/>
                  </a:lnTo>
                  <a:lnTo>
                    <a:pt x="5106975" y="3073400"/>
                  </a:lnTo>
                  <a:lnTo>
                    <a:pt x="5044706" y="2997200"/>
                  </a:lnTo>
                  <a:lnTo>
                    <a:pt x="5013274" y="2971800"/>
                  </a:lnTo>
                  <a:lnTo>
                    <a:pt x="4981626" y="2933700"/>
                  </a:lnTo>
                  <a:lnTo>
                    <a:pt x="4917745" y="2857500"/>
                  </a:lnTo>
                  <a:lnTo>
                    <a:pt x="4853038" y="2781300"/>
                  </a:lnTo>
                  <a:lnTo>
                    <a:pt x="4787531" y="2705100"/>
                  </a:lnTo>
                  <a:lnTo>
                    <a:pt x="4754486" y="2679700"/>
                  </a:lnTo>
                  <a:lnTo>
                    <a:pt x="4721250" y="2641600"/>
                  </a:lnTo>
                  <a:lnTo>
                    <a:pt x="4620399" y="2527300"/>
                  </a:lnTo>
                  <a:lnTo>
                    <a:pt x="4586402" y="2501900"/>
                  </a:lnTo>
                  <a:lnTo>
                    <a:pt x="4483252" y="2387600"/>
                  </a:lnTo>
                  <a:lnTo>
                    <a:pt x="4448492" y="2362200"/>
                  </a:lnTo>
                  <a:lnTo>
                    <a:pt x="4378439" y="2286000"/>
                  </a:lnTo>
                  <a:lnTo>
                    <a:pt x="4343133" y="2260600"/>
                  </a:lnTo>
                  <a:lnTo>
                    <a:pt x="4307637" y="2222500"/>
                  </a:lnTo>
                  <a:lnTo>
                    <a:pt x="4271962" y="2197100"/>
                  </a:lnTo>
                  <a:lnTo>
                    <a:pt x="4200029" y="2120900"/>
                  </a:lnTo>
                  <a:lnTo>
                    <a:pt x="4163809" y="2095500"/>
                  </a:lnTo>
                  <a:lnTo>
                    <a:pt x="4127423" y="2057400"/>
                  </a:lnTo>
                  <a:lnTo>
                    <a:pt x="4090860" y="2032000"/>
                  </a:lnTo>
                  <a:lnTo>
                    <a:pt x="4054132" y="1993900"/>
                  </a:lnTo>
                  <a:lnTo>
                    <a:pt x="4017226" y="1968500"/>
                  </a:lnTo>
                  <a:lnTo>
                    <a:pt x="3980142" y="1930400"/>
                  </a:lnTo>
                  <a:lnTo>
                    <a:pt x="3942880" y="1905000"/>
                  </a:lnTo>
                  <a:lnTo>
                    <a:pt x="3905440" y="1866900"/>
                  </a:lnTo>
                  <a:lnTo>
                    <a:pt x="3867823" y="1841500"/>
                  </a:lnTo>
                  <a:lnTo>
                    <a:pt x="3830053" y="1803400"/>
                  </a:lnTo>
                  <a:lnTo>
                    <a:pt x="3754005" y="1752600"/>
                  </a:lnTo>
                  <a:lnTo>
                    <a:pt x="3715728" y="1714500"/>
                  </a:lnTo>
                  <a:lnTo>
                    <a:pt x="3677297" y="1689100"/>
                  </a:lnTo>
                  <a:lnTo>
                    <a:pt x="3638702" y="1651000"/>
                  </a:lnTo>
                  <a:lnTo>
                    <a:pt x="3521926" y="1574800"/>
                  </a:lnTo>
                  <a:lnTo>
                    <a:pt x="3482683" y="1536700"/>
                  </a:lnTo>
                  <a:lnTo>
                    <a:pt x="3364039" y="1460500"/>
                  </a:lnTo>
                  <a:lnTo>
                    <a:pt x="3324174" y="1422400"/>
                  </a:lnTo>
                  <a:lnTo>
                    <a:pt x="3122549" y="1295400"/>
                  </a:lnTo>
                  <a:lnTo>
                    <a:pt x="3081794" y="1257300"/>
                  </a:lnTo>
                  <a:lnTo>
                    <a:pt x="2999854" y="1206500"/>
                  </a:lnTo>
                  <a:lnTo>
                    <a:pt x="2624150" y="977900"/>
                  </a:lnTo>
                  <a:lnTo>
                    <a:pt x="2581745" y="965200"/>
                  </a:lnTo>
                  <a:lnTo>
                    <a:pt x="2367686" y="838200"/>
                  </a:lnTo>
                  <a:lnTo>
                    <a:pt x="2324493" y="825500"/>
                  </a:lnTo>
                  <a:lnTo>
                    <a:pt x="2194204" y="749300"/>
                  </a:lnTo>
                  <a:lnTo>
                    <a:pt x="2150541" y="736600"/>
                  </a:lnTo>
                  <a:lnTo>
                    <a:pt x="2062835" y="685800"/>
                  </a:lnTo>
                  <a:lnTo>
                    <a:pt x="2018804" y="673100"/>
                  </a:lnTo>
                  <a:lnTo>
                    <a:pt x="1930438" y="622300"/>
                  </a:lnTo>
                  <a:lnTo>
                    <a:pt x="1886089" y="609600"/>
                  </a:lnTo>
                  <a:lnTo>
                    <a:pt x="1841627" y="584200"/>
                  </a:lnTo>
                  <a:lnTo>
                    <a:pt x="1797050" y="571500"/>
                  </a:lnTo>
                  <a:lnTo>
                    <a:pt x="1752371" y="546100"/>
                  </a:lnTo>
                  <a:lnTo>
                    <a:pt x="1707578" y="533400"/>
                  </a:lnTo>
                  <a:lnTo>
                    <a:pt x="1662684" y="508000"/>
                  </a:lnTo>
                  <a:lnTo>
                    <a:pt x="1617675" y="495300"/>
                  </a:lnTo>
                  <a:lnTo>
                    <a:pt x="1572577" y="469900"/>
                  </a:lnTo>
                  <a:lnTo>
                    <a:pt x="1527378" y="457200"/>
                  </a:lnTo>
                  <a:lnTo>
                    <a:pt x="1482090" y="431800"/>
                  </a:lnTo>
                  <a:lnTo>
                    <a:pt x="1391234" y="406400"/>
                  </a:lnTo>
                  <a:lnTo>
                    <a:pt x="1345653" y="381000"/>
                  </a:lnTo>
                  <a:lnTo>
                    <a:pt x="1299984" y="368300"/>
                  </a:lnTo>
                  <a:lnTo>
                    <a:pt x="1254213" y="342900"/>
                  </a:lnTo>
                  <a:lnTo>
                    <a:pt x="1116342" y="304800"/>
                  </a:lnTo>
                  <a:lnTo>
                    <a:pt x="1070229" y="279400"/>
                  </a:lnTo>
                  <a:lnTo>
                    <a:pt x="884885" y="228600"/>
                  </a:lnTo>
                  <a:lnTo>
                    <a:pt x="838327" y="203200"/>
                  </a:lnTo>
                  <a:lnTo>
                    <a:pt x="226669" y="38100"/>
                  </a:lnTo>
                  <a:lnTo>
                    <a:pt x="179158" y="38100"/>
                  </a:lnTo>
                  <a:lnTo>
                    <a:pt x="36283" y="0"/>
                  </a:lnTo>
                  <a:lnTo>
                    <a:pt x="0" y="0"/>
                  </a:lnTo>
                  <a:lnTo>
                    <a:pt x="0" y="9779000"/>
                  </a:lnTo>
                  <a:lnTo>
                    <a:pt x="7077138" y="9779000"/>
                  </a:lnTo>
                  <a:lnTo>
                    <a:pt x="7077545" y="9766300"/>
                  </a:lnTo>
                  <a:lnTo>
                    <a:pt x="7082980" y="9728200"/>
                  </a:lnTo>
                  <a:lnTo>
                    <a:pt x="7088162" y="9677400"/>
                  </a:lnTo>
                  <a:lnTo>
                    <a:pt x="7093077" y="9626600"/>
                  </a:lnTo>
                  <a:lnTo>
                    <a:pt x="7097725" y="9575800"/>
                  </a:lnTo>
                  <a:lnTo>
                    <a:pt x="7102107" y="9525000"/>
                  </a:lnTo>
                  <a:lnTo>
                    <a:pt x="7106209" y="9474200"/>
                  </a:lnTo>
                  <a:lnTo>
                    <a:pt x="7110057" y="9436100"/>
                  </a:lnTo>
                  <a:lnTo>
                    <a:pt x="7113638" y="9385300"/>
                  </a:lnTo>
                  <a:lnTo>
                    <a:pt x="7116953" y="9334500"/>
                  </a:lnTo>
                  <a:lnTo>
                    <a:pt x="7120001" y="9283700"/>
                  </a:lnTo>
                  <a:lnTo>
                    <a:pt x="7122795" y="9232900"/>
                  </a:lnTo>
                  <a:lnTo>
                    <a:pt x="7125309" y="9182100"/>
                  </a:lnTo>
                  <a:lnTo>
                    <a:pt x="7126338" y="9169400"/>
                  </a:lnTo>
                  <a:lnTo>
                    <a:pt x="7126338" y="8331200"/>
                  </a:lnTo>
                  <a:close/>
                </a:path>
              </a:pathLst>
            </a:custGeom>
            <a:solidFill>
              <a:srgbClr val="3328B9">
                <a:alpha val="32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79153" y="1913509"/>
              <a:ext cx="7286609" cy="2438398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8778057" y="3537630"/>
            <a:ext cx="1210945" cy="142875"/>
          </a:xfrm>
          <a:custGeom>
            <a:avLst/>
            <a:gdLst/>
            <a:ahLst/>
            <a:cxnLst/>
            <a:rect l="l" t="t" r="r" b="b"/>
            <a:pathLst>
              <a:path w="1210945" h="142875">
                <a:moveTo>
                  <a:pt x="0" y="0"/>
                </a:moveTo>
                <a:lnTo>
                  <a:pt x="1210779" y="0"/>
                </a:lnTo>
                <a:lnTo>
                  <a:pt x="1210779" y="142875"/>
                </a:lnTo>
                <a:lnTo>
                  <a:pt x="0" y="1428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3775953" y="702609"/>
            <a:ext cx="1043305" cy="1043305"/>
            <a:chOff x="3775953" y="702609"/>
            <a:chExt cx="1043305" cy="104330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75953" y="702609"/>
              <a:ext cx="1042964" cy="104296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170388" y="981645"/>
              <a:ext cx="480695" cy="485140"/>
            </a:xfrm>
            <a:custGeom>
              <a:avLst/>
              <a:gdLst/>
              <a:ahLst/>
              <a:cxnLst/>
              <a:rect l="l" t="t" r="r" b="b"/>
              <a:pathLst>
                <a:path w="480695" h="485140">
                  <a:moveTo>
                    <a:pt x="333095" y="450748"/>
                  </a:moveTo>
                  <a:lnTo>
                    <a:pt x="291236" y="450748"/>
                  </a:lnTo>
                  <a:lnTo>
                    <a:pt x="291236" y="422808"/>
                  </a:lnTo>
                  <a:lnTo>
                    <a:pt x="242404" y="422808"/>
                  </a:lnTo>
                  <a:lnTo>
                    <a:pt x="242404" y="450748"/>
                  </a:lnTo>
                  <a:lnTo>
                    <a:pt x="200583" y="450748"/>
                  </a:lnTo>
                  <a:lnTo>
                    <a:pt x="200583" y="477418"/>
                  </a:lnTo>
                  <a:lnTo>
                    <a:pt x="333095" y="477418"/>
                  </a:lnTo>
                  <a:lnTo>
                    <a:pt x="333095" y="450748"/>
                  </a:lnTo>
                  <a:close/>
                </a:path>
                <a:path w="480695" h="485140">
                  <a:moveTo>
                    <a:pt x="480529" y="124447"/>
                  </a:moveTo>
                  <a:lnTo>
                    <a:pt x="413816" y="124447"/>
                  </a:lnTo>
                  <a:lnTo>
                    <a:pt x="413816" y="152095"/>
                  </a:lnTo>
                  <a:lnTo>
                    <a:pt x="452882" y="152095"/>
                  </a:lnTo>
                  <a:lnTo>
                    <a:pt x="452882" y="374319"/>
                  </a:lnTo>
                  <a:lnTo>
                    <a:pt x="277977" y="374319"/>
                  </a:lnTo>
                  <a:lnTo>
                    <a:pt x="282308" y="370192"/>
                  </a:lnTo>
                  <a:lnTo>
                    <a:pt x="284429" y="368084"/>
                  </a:lnTo>
                  <a:lnTo>
                    <a:pt x="315087" y="332232"/>
                  </a:lnTo>
                  <a:lnTo>
                    <a:pt x="339407" y="292595"/>
                  </a:lnTo>
                  <a:lnTo>
                    <a:pt x="357124" y="249834"/>
                  </a:lnTo>
                  <a:lnTo>
                    <a:pt x="357174" y="249605"/>
                  </a:lnTo>
                  <a:lnTo>
                    <a:pt x="367944" y="204597"/>
                  </a:lnTo>
                  <a:lnTo>
                    <a:pt x="371614" y="157581"/>
                  </a:lnTo>
                  <a:lnTo>
                    <a:pt x="371436" y="152095"/>
                  </a:lnTo>
                  <a:lnTo>
                    <a:pt x="370903" y="136791"/>
                  </a:lnTo>
                  <a:lnTo>
                    <a:pt x="368757" y="116192"/>
                  </a:lnTo>
                  <a:lnTo>
                    <a:pt x="365201" y="95846"/>
                  </a:lnTo>
                  <a:lnTo>
                    <a:pt x="360235" y="75819"/>
                  </a:lnTo>
                  <a:lnTo>
                    <a:pt x="366255" y="69202"/>
                  </a:lnTo>
                  <a:lnTo>
                    <a:pt x="370840" y="61468"/>
                  </a:lnTo>
                  <a:lnTo>
                    <a:pt x="371589" y="59220"/>
                  </a:lnTo>
                  <a:lnTo>
                    <a:pt x="373735" y="52806"/>
                  </a:lnTo>
                  <a:lnTo>
                    <a:pt x="373811" y="52158"/>
                  </a:lnTo>
                  <a:lnTo>
                    <a:pt x="374751" y="43434"/>
                  </a:lnTo>
                  <a:lnTo>
                    <a:pt x="371563" y="27660"/>
                  </a:lnTo>
                  <a:lnTo>
                    <a:pt x="371335" y="26543"/>
                  </a:lnTo>
                  <a:lnTo>
                    <a:pt x="362026" y="12738"/>
                  </a:lnTo>
                  <a:lnTo>
                    <a:pt x="348208" y="3429"/>
                  </a:lnTo>
                  <a:lnTo>
                    <a:pt x="347103" y="3213"/>
                  </a:lnTo>
                  <a:lnTo>
                    <a:pt x="347103" y="34721"/>
                  </a:lnTo>
                  <a:lnTo>
                    <a:pt x="347103" y="52158"/>
                  </a:lnTo>
                  <a:lnTo>
                    <a:pt x="340042" y="59220"/>
                  </a:lnTo>
                  <a:lnTo>
                    <a:pt x="322605" y="59220"/>
                  </a:lnTo>
                  <a:lnTo>
                    <a:pt x="315544" y="52158"/>
                  </a:lnTo>
                  <a:lnTo>
                    <a:pt x="315544" y="34721"/>
                  </a:lnTo>
                  <a:lnTo>
                    <a:pt x="322605" y="27660"/>
                  </a:lnTo>
                  <a:lnTo>
                    <a:pt x="340042" y="27660"/>
                  </a:lnTo>
                  <a:lnTo>
                    <a:pt x="347103" y="34721"/>
                  </a:lnTo>
                  <a:lnTo>
                    <a:pt x="347103" y="3213"/>
                  </a:lnTo>
                  <a:lnTo>
                    <a:pt x="300621" y="12738"/>
                  </a:lnTo>
                  <a:lnTo>
                    <a:pt x="287896" y="43434"/>
                  </a:lnTo>
                  <a:lnTo>
                    <a:pt x="291312" y="60325"/>
                  </a:lnTo>
                  <a:lnTo>
                    <a:pt x="300621" y="74129"/>
                  </a:lnTo>
                  <a:lnTo>
                    <a:pt x="314439" y="83451"/>
                  </a:lnTo>
                  <a:lnTo>
                    <a:pt x="330669" y="86741"/>
                  </a:lnTo>
                  <a:lnTo>
                    <a:pt x="334581" y="86741"/>
                  </a:lnTo>
                  <a:lnTo>
                    <a:pt x="336918" y="96062"/>
                  </a:lnTo>
                  <a:lnTo>
                    <a:pt x="338937" y="105448"/>
                  </a:lnTo>
                  <a:lnTo>
                    <a:pt x="340601" y="114922"/>
                  </a:lnTo>
                  <a:lnTo>
                    <a:pt x="341947" y="124447"/>
                  </a:lnTo>
                  <a:lnTo>
                    <a:pt x="53136" y="124447"/>
                  </a:lnTo>
                  <a:lnTo>
                    <a:pt x="53136" y="355536"/>
                  </a:lnTo>
                  <a:lnTo>
                    <a:pt x="80784" y="355536"/>
                  </a:lnTo>
                  <a:lnTo>
                    <a:pt x="80784" y="152095"/>
                  </a:lnTo>
                  <a:lnTo>
                    <a:pt x="343928" y="152095"/>
                  </a:lnTo>
                  <a:lnTo>
                    <a:pt x="339826" y="204927"/>
                  </a:lnTo>
                  <a:lnTo>
                    <a:pt x="327825" y="249605"/>
                  </a:lnTo>
                  <a:lnTo>
                    <a:pt x="308711" y="290893"/>
                  </a:lnTo>
                  <a:lnTo>
                    <a:pt x="283197" y="328079"/>
                  </a:lnTo>
                  <a:lnTo>
                    <a:pt x="251980" y="360438"/>
                  </a:lnTo>
                  <a:lnTo>
                    <a:pt x="215785" y="387273"/>
                  </a:lnTo>
                  <a:lnTo>
                    <a:pt x="175336" y="407847"/>
                  </a:lnTo>
                  <a:lnTo>
                    <a:pt x="131343" y="421462"/>
                  </a:lnTo>
                  <a:lnTo>
                    <a:pt x="84505" y="427405"/>
                  </a:lnTo>
                  <a:lnTo>
                    <a:pt x="83604" y="425665"/>
                  </a:lnTo>
                  <a:lnTo>
                    <a:pt x="78295" y="415607"/>
                  </a:lnTo>
                  <a:lnTo>
                    <a:pt x="68910" y="406311"/>
                  </a:lnTo>
                  <a:lnTo>
                    <a:pt x="59207" y="401332"/>
                  </a:lnTo>
                  <a:lnTo>
                    <a:pt x="59207" y="432739"/>
                  </a:lnTo>
                  <a:lnTo>
                    <a:pt x="59207" y="450176"/>
                  </a:lnTo>
                  <a:lnTo>
                    <a:pt x="52146" y="457238"/>
                  </a:lnTo>
                  <a:lnTo>
                    <a:pt x="34709" y="457238"/>
                  </a:lnTo>
                  <a:lnTo>
                    <a:pt x="27647" y="450176"/>
                  </a:lnTo>
                  <a:lnTo>
                    <a:pt x="27647" y="432739"/>
                  </a:lnTo>
                  <a:lnTo>
                    <a:pt x="34709" y="425665"/>
                  </a:lnTo>
                  <a:lnTo>
                    <a:pt x="52146" y="425665"/>
                  </a:lnTo>
                  <a:lnTo>
                    <a:pt x="59207" y="432739"/>
                  </a:lnTo>
                  <a:lnTo>
                    <a:pt x="59207" y="401332"/>
                  </a:lnTo>
                  <a:lnTo>
                    <a:pt x="57048" y="400215"/>
                  </a:lnTo>
                  <a:lnTo>
                    <a:pt x="43434" y="398018"/>
                  </a:lnTo>
                  <a:lnTo>
                    <a:pt x="26543" y="401434"/>
                  </a:lnTo>
                  <a:lnTo>
                    <a:pt x="12725" y="410756"/>
                  </a:lnTo>
                  <a:lnTo>
                    <a:pt x="3416" y="424561"/>
                  </a:lnTo>
                  <a:lnTo>
                    <a:pt x="0" y="441452"/>
                  </a:lnTo>
                  <a:lnTo>
                    <a:pt x="3416" y="458343"/>
                  </a:lnTo>
                  <a:lnTo>
                    <a:pt x="12725" y="472147"/>
                  </a:lnTo>
                  <a:lnTo>
                    <a:pt x="26543" y="481469"/>
                  </a:lnTo>
                  <a:lnTo>
                    <a:pt x="43434" y="484886"/>
                  </a:lnTo>
                  <a:lnTo>
                    <a:pt x="57162" y="482663"/>
                  </a:lnTo>
                  <a:lnTo>
                    <a:pt x="69100" y="476465"/>
                  </a:lnTo>
                  <a:lnTo>
                    <a:pt x="78498" y="467017"/>
                  </a:lnTo>
                  <a:lnTo>
                    <a:pt x="83553" y="457238"/>
                  </a:lnTo>
                  <a:lnTo>
                    <a:pt x="84670" y="455066"/>
                  </a:lnTo>
                  <a:lnTo>
                    <a:pt x="127393" y="450507"/>
                  </a:lnTo>
                  <a:lnTo>
                    <a:pt x="168529" y="439991"/>
                  </a:lnTo>
                  <a:lnTo>
                    <a:pt x="198793" y="427405"/>
                  </a:lnTo>
                  <a:lnTo>
                    <a:pt x="207594" y="423748"/>
                  </a:lnTo>
                  <a:lnTo>
                    <a:pt x="244055" y="401967"/>
                  </a:lnTo>
                  <a:lnTo>
                    <a:pt x="480529" y="401967"/>
                  </a:lnTo>
                  <a:lnTo>
                    <a:pt x="480529" y="374319"/>
                  </a:lnTo>
                  <a:lnTo>
                    <a:pt x="480529" y="1244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11382299" y="0"/>
            <a:ext cx="6906259" cy="8630920"/>
            <a:chOff x="11382299" y="0"/>
            <a:chExt cx="6906259" cy="863092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68479" y="0"/>
              <a:ext cx="4019519" cy="480154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82299" y="1254079"/>
              <a:ext cx="5825990" cy="737666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049618" y="5482345"/>
              <a:ext cx="5157783" cy="30708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2156223" y="5589282"/>
              <a:ext cx="4944745" cy="2857500"/>
            </a:xfrm>
            <a:custGeom>
              <a:avLst/>
              <a:gdLst/>
              <a:ahLst/>
              <a:cxnLst/>
              <a:rect l="l" t="t" r="r" b="b"/>
              <a:pathLst>
                <a:path w="4944744" h="2857500">
                  <a:moveTo>
                    <a:pt x="2472287" y="2856927"/>
                  </a:moveTo>
                  <a:lnTo>
                    <a:pt x="2420763" y="2853533"/>
                  </a:lnTo>
                  <a:lnTo>
                    <a:pt x="2370284" y="2843478"/>
                  </a:lnTo>
                  <a:lnTo>
                    <a:pt x="2321540" y="2826946"/>
                  </a:lnTo>
                  <a:lnTo>
                    <a:pt x="2275221" y="2804123"/>
                  </a:lnTo>
                  <a:lnTo>
                    <a:pt x="990929" y="2062636"/>
                  </a:lnTo>
                  <a:lnTo>
                    <a:pt x="331427" y="1681873"/>
                  </a:lnTo>
                  <a:lnTo>
                    <a:pt x="88453" y="1541592"/>
                  </a:lnTo>
                  <a:lnTo>
                    <a:pt x="53742" y="1521551"/>
                  </a:lnTo>
                  <a:lnTo>
                    <a:pt x="8680" y="1471501"/>
                  </a:lnTo>
                  <a:lnTo>
                    <a:pt x="0" y="1428463"/>
                  </a:lnTo>
                  <a:lnTo>
                    <a:pt x="1575" y="1409983"/>
                  </a:lnTo>
                  <a:lnTo>
                    <a:pt x="24881" y="1359109"/>
                  </a:lnTo>
                  <a:lnTo>
                    <a:pt x="1338035" y="593887"/>
                  </a:lnTo>
                  <a:lnTo>
                    <a:pt x="1997536" y="213124"/>
                  </a:lnTo>
                  <a:lnTo>
                    <a:pt x="2240510" y="72844"/>
                  </a:lnTo>
                  <a:lnTo>
                    <a:pt x="2275221" y="52803"/>
                  </a:lnTo>
                  <a:lnTo>
                    <a:pt x="2321539" y="29979"/>
                  </a:lnTo>
                  <a:lnTo>
                    <a:pt x="2370284" y="13447"/>
                  </a:lnTo>
                  <a:lnTo>
                    <a:pt x="2420765" y="3392"/>
                  </a:lnTo>
                  <a:lnTo>
                    <a:pt x="2472290" y="0"/>
                  </a:lnTo>
                  <a:lnTo>
                    <a:pt x="2523813" y="3392"/>
                  </a:lnTo>
                  <a:lnTo>
                    <a:pt x="2574293" y="13447"/>
                  </a:lnTo>
                  <a:lnTo>
                    <a:pt x="2623037" y="29979"/>
                  </a:lnTo>
                  <a:lnTo>
                    <a:pt x="2669356" y="52803"/>
                  </a:lnTo>
                  <a:lnTo>
                    <a:pt x="3953646" y="794288"/>
                  </a:lnTo>
                  <a:lnTo>
                    <a:pt x="4613147" y="1175051"/>
                  </a:lnTo>
                  <a:lnTo>
                    <a:pt x="4856120" y="1315332"/>
                  </a:lnTo>
                  <a:lnTo>
                    <a:pt x="4890831" y="1335372"/>
                  </a:lnTo>
                  <a:lnTo>
                    <a:pt x="4935893" y="1385422"/>
                  </a:lnTo>
                  <a:lnTo>
                    <a:pt x="4944574" y="1428463"/>
                  </a:lnTo>
                  <a:lnTo>
                    <a:pt x="4942998" y="1446941"/>
                  </a:lnTo>
                  <a:lnTo>
                    <a:pt x="4919693" y="1497815"/>
                  </a:lnTo>
                  <a:lnTo>
                    <a:pt x="3606539" y="2263038"/>
                  </a:lnTo>
                  <a:lnTo>
                    <a:pt x="2947038" y="2643801"/>
                  </a:lnTo>
                  <a:lnTo>
                    <a:pt x="2704063" y="2784082"/>
                  </a:lnTo>
                  <a:lnTo>
                    <a:pt x="2669353" y="2804123"/>
                  </a:lnTo>
                  <a:lnTo>
                    <a:pt x="2623036" y="2826946"/>
                  </a:lnTo>
                  <a:lnTo>
                    <a:pt x="2574292" y="2843478"/>
                  </a:lnTo>
                  <a:lnTo>
                    <a:pt x="2523812" y="2853533"/>
                  </a:lnTo>
                  <a:lnTo>
                    <a:pt x="2472287" y="2856927"/>
                  </a:lnTo>
                  <a:close/>
                </a:path>
              </a:pathLst>
            </a:custGeom>
            <a:ln w="3175">
              <a:solidFill>
                <a:srgbClr val="2500B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104834" y="6110082"/>
              <a:ext cx="2400626" cy="174170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3667233" y="6301302"/>
              <a:ext cx="1336675" cy="868044"/>
            </a:xfrm>
            <a:custGeom>
              <a:avLst/>
              <a:gdLst/>
              <a:ahLst/>
              <a:cxnLst/>
              <a:rect l="l" t="t" r="r" b="b"/>
              <a:pathLst>
                <a:path w="1336675" h="868045">
                  <a:moveTo>
                    <a:pt x="0" y="162579"/>
                  </a:moveTo>
                  <a:lnTo>
                    <a:pt x="158012" y="38537"/>
                  </a:lnTo>
                  <a:lnTo>
                    <a:pt x="282731" y="0"/>
                  </a:lnTo>
                  <a:lnTo>
                    <a:pt x="438999" y="49495"/>
                  </a:lnTo>
                  <a:lnTo>
                    <a:pt x="691661" y="189551"/>
                  </a:lnTo>
                  <a:lnTo>
                    <a:pt x="973825" y="400220"/>
                  </a:lnTo>
                  <a:lnTo>
                    <a:pt x="1175370" y="621658"/>
                  </a:lnTo>
                  <a:lnTo>
                    <a:pt x="1296296" y="796551"/>
                  </a:lnTo>
                  <a:lnTo>
                    <a:pt x="1336605" y="867585"/>
                  </a:lnTo>
                </a:path>
              </a:pathLst>
            </a:custGeom>
            <a:ln w="3175">
              <a:solidFill>
                <a:srgbClr val="2500B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3182174" y="6848505"/>
              <a:ext cx="1499235" cy="710565"/>
            </a:xfrm>
            <a:custGeom>
              <a:avLst/>
              <a:gdLst/>
              <a:ahLst/>
              <a:cxnLst/>
              <a:rect l="l" t="t" r="r" b="b"/>
              <a:pathLst>
                <a:path w="1499234" h="710565">
                  <a:moveTo>
                    <a:pt x="76354" y="0"/>
                  </a:moveTo>
                  <a:lnTo>
                    <a:pt x="305" y="239337"/>
                  </a:lnTo>
                  <a:lnTo>
                    <a:pt x="0" y="385292"/>
                  </a:lnTo>
                  <a:lnTo>
                    <a:pt x="97978" y="497424"/>
                  </a:lnTo>
                  <a:lnTo>
                    <a:pt x="316781" y="635291"/>
                  </a:lnTo>
                  <a:lnTo>
                    <a:pt x="367149" y="661746"/>
                  </a:lnTo>
                  <a:lnTo>
                    <a:pt x="418368" y="682062"/>
                  </a:lnTo>
                  <a:lnTo>
                    <a:pt x="470210" y="696667"/>
                  </a:lnTo>
                  <a:lnTo>
                    <a:pt x="522444" y="705990"/>
                  </a:lnTo>
                  <a:lnTo>
                    <a:pt x="574841" y="710459"/>
                  </a:lnTo>
                  <a:lnTo>
                    <a:pt x="627172" y="710502"/>
                  </a:lnTo>
                  <a:lnTo>
                    <a:pt x="679206" y="706548"/>
                  </a:lnTo>
                  <a:lnTo>
                    <a:pt x="730715" y="699024"/>
                  </a:lnTo>
                  <a:lnTo>
                    <a:pt x="781469" y="688359"/>
                  </a:lnTo>
                  <a:lnTo>
                    <a:pt x="831238" y="674982"/>
                  </a:lnTo>
                  <a:lnTo>
                    <a:pt x="879793" y="659321"/>
                  </a:lnTo>
                  <a:lnTo>
                    <a:pt x="926904" y="641803"/>
                  </a:lnTo>
                  <a:lnTo>
                    <a:pt x="972342" y="622858"/>
                  </a:lnTo>
                  <a:lnTo>
                    <a:pt x="1015877" y="602914"/>
                  </a:lnTo>
                  <a:lnTo>
                    <a:pt x="1057280" y="582398"/>
                  </a:lnTo>
                  <a:lnTo>
                    <a:pt x="1096321" y="561740"/>
                  </a:lnTo>
                  <a:lnTo>
                    <a:pt x="1132771" y="541367"/>
                  </a:lnTo>
                  <a:lnTo>
                    <a:pt x="1166400" y="521708"/>
                  </a:lnTo>
                  <a:lnTo>
                    <a:pt x="1224277" y="486244"/>
                  </a:lnTo>
                  <a:lnTo>
                    <a:pt x="1248065" y="471297"/>
                  </a:lnTo>
                  <a:lnTo>
                    <a:pt x="1268115" y="458776"/>
                  </a:lnTo>
                  <a:lnTo>
                    <a:pt x="1284197" y="449111"/>
                  </a:lnTo>
                  <a:lnTo>
                    <a:pt x="1363136" y="425444"/>
                  </a:lnTo>
                  <a:lnTo>
                    <a:pt x="1431998" y="433884"/>
                  </a:lnTo>
                  <a:lnTo>
                    <a:pt x="1480705" y="453961"/>
                  </a:lnTo>
                  <a:lnTo>
                    <a:pt x="1499180" y="465203"/>
                  </a:lnTo>
                </a:path>
              </a:pathLst>
            </a:custGeom>
            <a:ln w="3175">
              <a:solidFill>
                <a:srgbClr val="2500B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4243419" y="6304660"/>
              <a:ext cx="868044" cy="128905"/>
            </a:xfrm>
            <a:custGeom>
              <a:avLst/>
              <a:gdLst/>
              <a:ahLst/>
              <a:cxnLst/>
              <a:rect l="l" t="t" r="r" b="b"/>
              <a:pathLst>
                <a:path w="868044" h="128904">
                  <a:moveTo>
                    <a:pt x="0" y="128575"/>
                  </a:moveTo>
                  <a:lnTo>
                    <a:pt x="76008" y="54242"/>
                  </a:lnTo>
                  <a:lnTo>
                    <a:pt x="146963" y="16071"/>
                  </a:lnTo>
                  <a:lnTo>
                    <a:pt x="253920" y="2008"/>
                  </a:lnTo>
                  <a:lnTo>
                    <a:pt x="437936" y="0"/>
                  </a:lnTo>
                  <a:lnTo>
                    <a:pt x="637998" y="11709"/>
                  </a:lnTo>
                  <a:lnTo>
                    <a:pt x="771033" y="37468"/>
                  </a:lnTo>
                  <a:lnTo>
                    <a:pt x="845011" y="63228"/>
                  </a:lnTo>
                  <a:lnTo>
                    <a:pt x="867900" y="74937"/>
                  </a:lnTo>
                </a:path>
              </a:pathLst>
            </a:custGeom>
            <a:ln w="3175">
              <a:solidFill>
                <a:srgbClr val="2500B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432595" y="6152322"/>
              <a:ext cx="405555" cy="21441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4197632" y="6399186"/>
              <a:ext cx="107950" cy="59690"/>
            </a:xfrm>
            <a:custGeom>
              <a:avLst/>
              <a:gdLst/>
              <a:ahLst/>
              <a:cxnLst/>
              <a:rect l="l" t="t" r="r" b="b"/>
              <a:pathLst>
                <a:path w="107950" h="59689">
                  <a:moveTo>
                    <a:pt x="53748" y="59187"/>
                  </a:moveTo>
                  <a:lnTo>
                    <a:pt x="32827" y="56861"/>
                  </a:lnTo>
                  <a:lnTo>
                    <a:pt x="15742" y="50519"/>
                  </a:lnTo>
                  <a:lnTo>
                    <a:pt x="4223" y="41112"/>
                  </a:lnTo>
                  <a:lnTo>
                    <a:pt x="0" y="29593"/>
                  </a:lnTo>
                  <a:lnTo>
                    <a:pt x="4223" y="18075"/>
                  </a:lnTo>
                  <a:lnTo>
                    <a:pt x="15742" y="8668"/>
                  </a:lnTo>
                  <a:lnTo>
                    <a:pt x="32827" y="2325"/>
                  </a:lnTo>
                  <a:lnTo>
                    <a:pt x="53748" y="0"/>
                  </a:lnTo>
                  <a:lnTo>
                    <a:pt x="74669" y="2325"/>
                  </a:lnTo>
                  <a:lnTo>
                    <a:pt x="91754" y="8668"/>
                  </a:lnTo>
                  <a:lnTo>
                    <a:pt x="103273" y="18075"/>
                  </a:lnTo>
                  <a:lnTo>
                    <a:pt x="107497" y="29593"/>
                  </a:lnTo>
                  <a:lnTo>
                    <a:pt x="103273" y="41112"/>
                  </a:lnTo>
                  <a:lnTo>
                    <a:pt x="91754" y="50519"/>
                  </a:lnTo>
                  <a:lnTo>
                    <a:pt x="74669" y="56861"/>
                  </a:lnTo>
                  <a:lnTo>
                    <a:pt x="53748" y="59187"/>
                  </a:lnTo>
                  <a:close/>
                </a:path>
              </a:pathLst>
            </a:custGeom>
            <a:solidFill>
              <a:srgbClr val="79FFF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060510" y="830202"/>
              <a:ext cx="1144296" cy="114429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3250758" y="1020441"/>
              <a:ext cx="763905" cy="763905"/>
            </a:xfrm>
            <a:custGeom>
              <a:avLst/>
              <a:gdLst/>
              <a:ahLst/>
              <a:cxnLst/>
              <a:rect l="l" t="t" r="r" b="b"/>
              <a:pathLst>
                <a:path w="763905" h="763905">
                  <a:moveTo>
                    <a:pt x="381909" y="763819"/>
                  </a:moveTo>
                  <a:lnTo>
                    <a:pt x="334003" y="760844"/>
                  </a:lnTo>
                  <a:lnTo>
                    <a:pt x="287873" y="752155"/>
                  </a:lnTo>
                  <a:lnTo>
                    <a:pt x="243877" y="738112"/>
                  </a:lnTo>
                  <a:lnTo>
                    <a:pt x="202372" y="719072"/>
                  </a:lnTo>
                  <a:lnTo>
                    <a:pt x="163716" y="695394"/>
                  </a:lnTo>
                  <a:lnTo>
                    <a:pt x="128268" y="667434"/>
                  </a:lnTo>
                  <a:lnTo>
                    <a:pt x="96385" y="635551"/>
                  </a:lnTo>
                  <a:lnTo>
                    <a:pt x="68425" y="600103"/>
                  </a:lnTo>
                  <a:lnTo>
                    <a:pt x="44746" y="561447"/>
                  </a:lnTo>
                  <a:lnTo>
                    <a:pt x="25706" y="519942"/>
                  </a:lnTo>
                  <a:lnTo>
                    <a:pt x="11663" y="475945"/>
                  </a:lnTo>
                  <a:lnTo>
                    <a:pt x="2975" y="429815"/>
                  </a:lnTo>
                  <a:lnTo>
                    <a:pt x="0" y="381909"/>
                  </a:lnTo>
                  <a:lnTo>
                    <a:pt x="2975" y="334003"/>
                  </a:lnTo>
                  <a:lnTo>
                    <a:pt x="11663" y="287873"/>
                  </a:lnTo>
                  <a:lnTo>
                    <a:pt x="25706" y="243877"/>
                  </a:lnTo>
                  <a:lnTo>
                    <a:pt x="44746" y="202372"/>
                  </a:lnTo>
                  <a:lnTo>
                    <a:pt x="68425" y="163716"/>
                  </a:lnTo>
                  <a:lnTo>
                    <a:pt x="96385" y="128268"/>
                  </a:lnTo>
                  <a:lnTo>
                    <a:pt x="128268" y="96385"/>
                  </a:lnTo>
                  <a:lnTo>
                    <a:pt x="163716" y="68425"/>
                  </a:lnTo>
                  <a:lnTo>
                    <a:pt x="202372" y="44746"/>
                  </a:lnTo>
                  <a:lnTo>
                    <a:pt x="243877" y="25706"/>
                  </a:lnTo>
                  <a:lnTo>
                    <a:pt x="287873" y="11663"/>
                  </a:lnTo>
                  <a:lnTo>
                    <a:pt x="334003" y="2975"/>
                  </a:lnTo>
                  <a:lnTo>
                    <a:pt x="381909" y="0"/>
                  </a:lnTo>
                  <a:lnTo>
                    <a:pt x="429815" y="2975"/>
                  </a:lnTo>
                  <a:lnTo>
                    <a:pt x="475945" y="11663"/>
                  </a:lnTo>
                  <a:lnTo>
                    <a:pt x="519942" y="25706"/>
                  </a:lnTo>
                  <a:lnTo>
                    <a:pt x="561447" y="44746"/>
                  </a:lnTo>
                  <a:lnTo>
                    <a:pt x="600103" y="68425"/>
                  </a:lnTo>
                  <a:lnTo>
                    <a:pt x="635551" y="96385"/>
                  </a:lnTo>
                  <a:lnTo>
                    <a:pt x="667434" y="128268"/>
                  </a:lnTo>
                  <a:lnTo>
                    <a:pt x="695394" y="163716"/>
                  </a:lnTo>
                  <a:lnTo>
                    <a:pt x="719072" y="202372"/>
                  </a:lnTo>
                  <a:lnTo>
                    <a:pt x="738112" y="243877"/>
                  </a:lnTo>
                  <a:lnTo>
                    <a:pt x="752155" y="287873"/>
                  </a:lnTo>
                  <a:lnTo>
                    <a:pt x="760844" y="334003"/>
                  </a:lnTo>
                  <a:lnTo>
                    <a:pt x="763819" y="381909"/>
                  </a:lnTo>
                  <a:lnTo>
                    <a:pt x="760844" y="429815"/>
                  </a:lnTo>
                  <a:lnTo>
                    <a:pt x="752155" y="475945"/>
                  </a:lnTo>
                  <a:lnTo>
                    <a:pt x="738112" y="519942"/>
                  </a:lnTo>
                  <a:lnTo>
                    <a:pt x="719072" y="561447"/>
                  </a:lnTo>
                  <a:lnTo>
                    <a:pt x="695394" y="600103"/>
                  </a:lnTo>
                  <a:lnTo>
                    <a:pt x="667434" y="635551"/>
                  </a:lnTo>
                  <a:lnTo>
                    <a:pt x="635551" y="667434"/>
                  </a:lnTo>
                  <a:lnTo>
                    <a:pt x="600103" y="695394"/>
                  </a:lnTo>
                  <a:lnTo>
                    <a:pt x="561447" y="719072"/>
                  </a:lnTo>
                  <a:lnTo>
                    <a:pt x="519942" y="738112"/>
                  </a:lnTo>
                  <a:lnTo>
                    <a:pt x="475945" y="752155"/>
                  </a:lnTo>
                  <a:lnTo>
                    <a:pt x="429815" y="760844"/>
                  </a:lnTo>
                  <a:lnTo>
                    <a:pt x="381909" y="763819"/>
                  </a:lnTo>
                  <a:close/>
                </a:path>
              </a:pathLst>
            </a:custGeom>
            <a:solidFill>
              <a:srgbClr val="CFF5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04215">
              <a:lnSpc>
                <a:spcPct val="100000"/>
              </a:lnSpc>
              <a:spcBef>
                <a:spcPts val="90"/>
              </a:spcBef>
            </a:pPr>
            <a:r>
              <a:rPr spc="-1400" dirty="0"/>
              <a:t>ƯU</a:t>
            </a:r>
            <a:r>
              <a:rPr spc="65" dirty="0"/>
              <a:t> </a:t>
            </a:r>
            <a:r>
              <a:rPr spc="-765" dirty="0"/>
              <a:t>ĐIỂM</a:t>
            </a:r>
            <a:endParaRPr spc="-765" dirty="0"/>
          </a:p>
        </p:txBody>
      </p:sp>
      <p:sp>
        <p:nvSpPr>
          <p:cNvPr id="23" name="object 23"/>
          <p:cNvSpPr txBox="1"/>
          <p:nvPr/>
        </p:nvSpPr>
        <p:spPr>
          <a:xfrm>
            <a:off x="4875316" y="1070645"/>
            <a:ext cx="155257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160" dirty="0">
                <a:solidFill>
                  <a:srgbClr val="3328B9"/>
                </a:solidFill>
                <a:latin typeface="Arial Black" panose="020B0A04020102020204"/>
                <a:cs typeface="Arial Black" panose="020B0A04020102020204"/>
              </a:rPr>
              <a:t>Liceria </a:t>
            </a:r>
            <a:r>
              <a:rPr sz="2050" spc="-170" dirty="0">
                <a:solidFill>
                  <a:srgbClr val="3328B9"/>
                </a:solidFill>
                <a:latin typeface="Arial Black" panose="020B0A04020102020204"/>
                <a:cs typeface="Arial Black" panose="020B0A04020102020204"/>
              </a:rPr>
              <a:t>Tech</a:t>
            </a:r>
            <a:endParaRPr sz="2050">
              <a:latin typeface="Arial Black" panose="020B0A04020102020204"/>
              <a:cs typeface="Arial Black" panose="020B0A04020102020204"/>
            </a:endParaRPr>
          </a:p>
        </p:txBody>
      </p:sp>
      <p:pic>
        <p:nvPicPr>
          <p:cNvPr id="24" name="object 2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373972" y="6622344"/>
            <a:ext cx="107418" cy="107418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373972" y="7481692"/>
            <a:ext cx="107418" cy="107418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373972" y="8341040"/>
            <a:ext cx="107418" cy="107418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373972" y="9200388"/>
            <a:ext cx="107418" cy="107418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2114209" y="4255438"/>
            <a:ext cx="10351135" cy="561149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60985" indent="-260350">
              <a:lnSpc>
                <a:spcPct val="100000"/>
              </a:lnSpc>
              <a:spcBef>
                <a:spcPts val="540"/>
              </a:spcBef>
              <a:buSzPct val="84000"/>
              <a:buAutoNum type="arabicPeriod"/>
              <a:tabLst>
                <a:tab pos="260985" algn="l"/>
              </a:tabLst>
            </a:pPr>
            <a:r>
              <a:rPr sz="2450" spc="110" dirty="0">
                <a:latin typeface="Lucida Sans Unicode" panose="020B0602030504020204"/>
                <a:cs typeface="Lucida Sans Unicode" panose="020B0602030504020204"/>
              </a:rPr>
              <a:t>cung</a:t>
            </a:r>
            <a:r>
              <a:rPr sz="2450" spc="-13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450" spc="120" dirty="0"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2450" spc="120" dirty="0">
                <a:latin typeface="Arial" panose="020B0604020202020204"/>
                <a:cs typeface="Arial" panose="020B0604020202020204"/>
              </a:rPr>
              <a:t>ấ</a:t>
            </a:r>
            <a:r>
              <a:rPr sz="2450" spc="120" dirty="0"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2450" spc="-12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450" spc="50" dirty="0">
                <a:latin typeface="Lucida Sans Unicode" panose="020B0602030504020204"/>
                <a:cs typeface="Lucida Sans Unicode" panose="020B0602030504020204"/>
              </a:rPr>
              <a:t>thông</a:t>
            </a:r>
            <a:r>
              <a:rPr sz="2450" spc="-12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450" spc="-10" dirty="0">
                <a:latin typeface="Lucida Sans Unicode" panose="020B0602030504020204"/>
                <a:cs typeface="Lucida Sans Unicode" panose="020B0602030504020204"/>
              </a:rPr>
              <a:t>tin</a:t>
            </a:r>
            <a:r>
              <a:rPr sz="2450" spc="-12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450" spc="90" dirty="0">
                <a:latin typeface="Lucida Sans Unicode" panose="020B0602030504020204"/>
                <a:cs typeface="Lucida Sans Unicode" panose="020B0602030504020204"/>
              </a:rPr>
              <a:t>nhanh</a:t>
            </a:r>
            <a:r>
              <a:rPr sz="2450" spc="-12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450" spc="90" dirty="0">
                <a:latin typeface="Lucida Sans Unicode" panose="020B0602030504020204"/>
                <a:cs typeface="Lucida Sans Unicode" panose="020B0602030504020204"/>
              </a:rPr>
              <a:t>chóng</a:t>
            </a:r>
            <a:endParaRPr sz="2450">
              <a:latin typeface="Lucida Sans Unicode" panose="020B0602030504020204"/>
              <a:cs typeface="Lucida Sans Unicode" panose="020B0602030504020204"/>
            </a:endParaRPr>
          </a:p>
          <a:p>
            <a:pPr marL="340995" indent="-328295">
              <a:lnSpc>
                <a:spcPct val="100000"/>
              </a:lnSpc>
              <a:spcBef>
                <a:spcPts val="440"/>
              </a:spcBef>
              <a:buSzPct val="84000"/>
              <a:buAutoNum type="arabicPeriod"/>
              <a:tabLst>
                <a:tab pos="340995" algn="l"/>
              </a:tabLst>
            </a:pPr>
            <a:r>
              <a:rPr sz="2450" spc="-35" dirty="0">
                <a:latin typeface="Lucida Sans Unicode" panose="020B0602030504020204"/>
                <a:cs typeface="Lucida Sans Unicode" panose="020B0602030504020204"/>
              </a:rPr>
              <a:t>Truy</a:t>
            </a:r>
            <a:r>
              <a:rPr sz="2450" spc="-13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450" spc="120" dirty="0"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2450" spc="120" dirty="0">
                <a:latin typeface="Arial" panose="020B0604020202020204"/>
                <a:cs typeface="Arial" panose="020B0604020202020204"/>
              </a:rPr>
              <a:t>ậ</a:t>
            </a:r>
            <a:r>
              <a:rPr sz="2450" spc="120" dirty="0"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2450" spc="-13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450" spc="85" dirty="0">
                <a:latin typeface="Lucida Sans Unicode" panose="020B0602030504020204"/>
                <a:cs typeface="Lucida Sans Unicode" panose="020B0602030504020204"/>
              </a:rPr>
              <a:t>m</a:t>
            </a:r>
            <a:r>
              <a:rPr sz="2450" spc="85" dirty="0">
                <a:latin typeface="Arial" panose="020B0604020202020204"/>
                <a:cs typeface="Arial" panose="020B0604020202020204"/>
              </a:rPr>
              <a:t>ọ</a:t>
            </a:r>
            <a:r>
              <a:rPr sz="2450" spc="85" dirty="0"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2450" spc="-13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450" spc="-20" dirty="0">
                <a:latin typeface="Lucida Sans Unicode" panose="020B0602030504020204"/>
                <a:cs typeface="Lucida Sans Unicode" panose="020B0602030504020204"/>
              </a:rPr>
              <a:t>lúc,</a:t>
            </a:r>
            <a:r>
              <a:rPr sz="2450" spc="-13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450" spc="85" dirty="0">
                <a:latin typeface="Lucida Sans Unicode" panose="020B0602030504020204"/>
                <a:cs typeface="Lucida Sans Unicode" panose="020B0602030504020204"/>
              </a:rPr>
              <a:t>m</a:t>
            </a:r>
            <a:r>
              <a:rPr sz="2450" spc="85" dirty="0">
                <a:latin typeface="Arial" panose="020B0604020202020204"/>
                <a:cs typeface="Arial" panose="020B0604020202020204"/>
              </a:rPr>
              <a:t>ọ</a:t>
            </a:r>
            <a:r>
              <a:rPr sz="2450" spc="85" dirty="0"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2450" spc="-13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450" spc="-25" dirty="0"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2450" spc="-25" dirty="0">
                <a:latin typeface="Arial" panose="020B0604020202020204"/>
                <a:cs typeface="Arial" panose="020B0604020202020204"/>
              </a:rPr>
              <a:t>ơ</a:t>
            </a:r>
            <a:r>
              <a:rPr sz="2450" spc="-25" dirty="0">
                <a:latin typeface="Lucida Sans Unicode" panose="020B0602030504020204"/>
                <a:cs typeface="Lucida Sans Unicode" panose="020B0602030504020204"/>
              </a:rPr>
              <a:t>i</a:t>
            </a:r>
            <a:endParaRPr sz="2450">
              <a:latin typeface="Lucida Sans Unicode" panose="020B0602030504020204"/>
              <a:cs typeface="Lucida Sans Unicode" panose="020B0602030504020204"/>
            </a:endParaRPr>
          </a:p>
          <a:p>
            <a:pPr marL="345440" indent="-332740">
              <a:lnSpc>
                <a:spcPct val="100000"/>
              </a:lnSpc>
              <a:spcBef>
                <a:spcPts val="445"/>
              </a:spcBef>
              <a:buSzPct val="84000"/>
              <a:buAutoNum type="arabicPeriod"/>
              <a:tabLst>
                <a:tab pos="345440" algn="l"/>
              </a:tabLst>
            </a:pPr>
            <a:r>
              <a:rPr sz="2450" dirty="0"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2450" dirty="0">
                <a:latin typeface="Arial" panose="020B0604020202020204"/>
                <a:cs typeface="Arial" panose="020B0604020202020204"/>
              </a:rPr>
              <a:t>ễ</a:t>
            </a:r>
            <a:r>
              <a:rPr sz="245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2450" dirty="0"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2450" dirty="0">
                <a:latin typeface="Arial" panose="020B0604020202020204"/>
                <a:cs typeface="Arial" panose="020B0604020202020204"/>
              </a:rPr>
              <a:t>ử</a:t>
            </a:r>
            <a:r>
              <a:rPr sz="245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2450" spc="90" dirty="0"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2450" spc="90" dirty="0">
                <a:latin typeface="Arial" panose="020B0604020202020204"/>
                <a:cs typeface="Arial" panose="020B0604020202020204"/>
              </a:rPr>
              <a:t>ụ</a:t>
            </a:r>
            <a:r>
              <a:rPr sz="2450" spc="90" dirty="0">
                <a:latin typeface="Lucida Sans Unicode" panose="020B0602030504020204"/>
                <a:cs typeface="Lucida Sans Unicode" panose="020B0602030504020204"/>
              </a:rPr>
              <a:t>ng</a:t>
            </a:r>
            <a:endParaRPr sz="2450">
              <a:latin typeface="Lucida Sans Unicode" panose="020B0602030504020204"/>
              <a:cs typeface="Lucida Sans Unicode" panose="020B0602030504020204"/>
            </a:endParaRPr>
          </a:p>
          <a:p>
            <a:pPr marL="358140" indent="-345440">
              <a:lnSpc>
                <a:spcPct val="100000"/>
              </a:lnSpc>
              <a:spcBef>
                <a:spcPts val="445"/>
              </a:spcBef>
              <a:buSzPct val="84000"/>
              <a:buAutoNum type="arabicPeriod"/>
              <a:tabLst>
                <a:tab pos="358140" algn="l"/>
              </a:tabLst>
            </a:pPr>
            <a:r>
              <a:rPr sz="2450" spc="-65" dirty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2450" spc="-65" dirty="0">
                <a:latin typeface="Arial" panose="020B0604020202020204"/>
                <a:cs typeface="Arial" panose="020B0604020202020204"/>
              </a:rPr>
              <a:t>ự</a:t>
            </a:r>
            <a:r>
              <a:rPr sz="245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450" spc="100" dirty="0">
                <a:latin typeface="Lucida Sans Unicode" panose="020B0602030504020204"/>
                <a:cs typeface="Lucida Sans Unicode" panose="020B0602030504020204"/>
              </a:rPr>
              <a:t>đ</a:t>
            </a:r>
            <a:r>
              <a:rPr sz="2450" spc="100" dirty="0">
                <a:latin typeface="Arial" panose="020B0604020202020204"/>
                <a:cs typeface="Arial" panose="020B0604020202020204"/>
              </a:rPr>
              <a:t>ộ</a:t>
            </a:r>
            <a:r>
              <a:rPr sz="2450" spc="100" dirty="0">
                <a:latin typeface="Lucida Sans Unicode" panose="020B0602030504020204"/>
                <a:cs typeface="Lucida Sans Unicode" panose="020B0602030504020204"/>
              </a:rPr>
              <a:t>ng</a:t>
            </a:r>
            <a:r>
              <a:rPr sz="2450" spc="-12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450" spc="140" dirty="0">
                <a:latin typeface="Lucida Sans Unicode" panose="020B0602030504020204"/>
                <a:cs typeface="Lucida Sans Unicode" panose="020B0602030504020204"/>
              </a:rPr>
              <a:t>hóa</a:t>
            </a:r>
            <a:r>
              <a:rPr sz="2450" spc="-13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450" spc="100" dirty="0">
                <a:latin typeface="Lucida Sans Unicode" panose="020B0602030504020204"/>
                <a:cs typeface="Lucida Sans Unicode" panose="020B0602030504020204"/>
              </a:rPr>
              <a:t>&amp;</a:t>
            </a:r>
            <a:r>
              <a:rPr sz="2450" spc="-12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450" spc="270" dirty="0">
                <a:latin typeface="Lucida Sans Unicode" panose="020B0602030504020204"/>
                <a:cs typeface="Lucida Sans Unicode" panose="020B0602030504020204"/>
              </a:rPr>
              <a:t>cá</a:t>
            </a:r>
            <a:r>
              <a:rPr sz="2450" spc="-13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450" spc="105" dirty="0">
                <a:latin typeface="Lucida Sans Unicode" panose="020B0602030504020204"/>
                <a:cs typeface="Lucida Sans Unicode" panose="020B0602030504020204"/>
              </a:rPr>
              <a:t>nhân</a:t>
            </a:r>
            <a:r>
              <a:rPr sz="2450" spc="-12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450" spc="114" dirty="0">
                <a:latin typeface="Lucida Sans Unicode" panose="020B0602030504020204"/>
                <a:cs typeface="Lucida Sans Unicode" panose="020B0602030504020204"/>
              </a:rPr>
              <a:t>hóa</a:t>
            </a:r>
            <a:endParaRPr sz="2450">
              <a:latin typeface="Lucida Sans Unicode" panose="020B0602030504020204"/>
              <a:cs typeface="Lucida Sans Unicode" panose="020B0602030504020204"/>
            </a:endParaRPr>
          </a:p>
          <a:p>
            <a:pPr marL="357505" indent="-344805">
              <a:lnSpc>
                <a:spcPct val="100000"/>
              </a:lnSpc>
              <a:spcBef>
                <a:spcPts val="440"/>
              </a:spcBef>
              <a:buSzPct val="84000"/>
              <a:buAutoNum type="arabicPeriod"/>
              <a:tabLst>
                <a:tab pos="357505" algn="l"/>
              </a:tabLst>
            </a:pPr>
            <a:r>
              <a:rPr sz="2450" dirty="0">
                <a:latin typeface="Lucida Sans Unicode" panose="020B0602030504020204"/>
                <a:cs typeface="Lucida Sans Unicode" panose="020B0602030504020204"/>
              </a:rPr>
              <a:t>Tích</a:t>
            </a:r>
            <a:r>
              <a:rPr sz="2450" spc="-14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450" dirty="0"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2450" dirty="0">
                <a:latin typeface="Arial" panose="020B0604020202020204"/>
                <a:cs typeface="Arial" panose="020B0604020202020204"/>
              </a:rPr>
              <a:t>ợ</a:t>
            </a:r>
            <a:r>
              <a:rPr sz="2450" dirty="0"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2450" spc="-14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450" spc="-20" dirty="0">
                <a:latin typeface="Lucida Sans Unicode" panose="020B0602030504020204"/>
                <a:cs typeface="Lucida Sans Unicode" panose="020B0602030504020204"/>
              </a:rPr>
              <a:t>v</a:t>
            </a:r>
            <a:r>
              <a:rPr sz="2450" spc="-20" dirty="0">
                <a:latin typeface="Arial" panose="020B0604020202020204"/>
                <a:cs typeface="Arial" panose="020B0604020202020204"/>
              </a:rPr>
              <a:t>ớ</a:t>
            </a:r>
            <a:r>
              <a:rPr sz="2450" spc="-20" dirty="0"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2450" spc="-13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450" spc="-10" dirty="0">
                <a:latin typeface="Lucida Sans Unicode" panose="020B0602030504020204"/>
                <a:cs typeface="Lucida Sans Unicode" panose="020B0602030504020204"/>
              </a:rPr>
              <a:t>API</a:t>
            </a:r>
            <a:r>
              <a:rPr sz="2450" spc="-14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450" spc="-45" dirty="0">
                <a:latin typeface="Lucida Sans Unicode" panose="020B0602030504020204"/>
                <a:cs typeface="Lucida Sans Unicode" panose="020B0602030504020204"/>
              </a:rPr>
              <a:t>th</a:t>
            </a:r>
            <a:r>
              <a:rPr sz="2450" spc="-45" dirty="0">
                <a:latin typeface="Arial" panose="020B0604020202020204"/>
                <a:cs typeface="Arial" panose="020B0604020202020204"/>
              </a:rPr>
              <a:t>ờ</a:t>
            </a:r>
            <a:r>
              <a:rPr sz="2450" spc="-45" dirty="0"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2450" spc="-13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450" spc="-20" dirty="0">
                <a:latin typeface="Lucida Sans Unicode" panose="020B0602030504020204"/>
                <a:cs typeface="Lucida Sans Unicode" panose="020B0602030504020204"/>
              </a:rPr>
              <a:t>ti</a:t>
            </a:r>
            <a:r>
              <a:rPr sz="2450" spc="-20" dirty="0">
                <a:latin typeface="Arial" panose="020B0604020202020204"/>
                <a:cs typeface="Arial" panose="020B0604020202020204"/>
              </a:rPr>
              <a:t>ế</a:t>
            </a:r>
            <a:r>
              <a:rPr sz="2450" spc="-20" dirty="0">
                <a:latin typeface="Lucida Sans Unicode" panose="020B0602030504020204"/>
                <a:cs typeface="Lucida Sans Unicode" panose="020B0602030504020204"/>
              </a:rPr>
              <a:t>t</a:t>
            </a:r>
            <a:endParaRPr sz="2450">
              <a:latin typeface="Lucida Sans Unicode" panose="020B0602030504020204"/>
              <a:cs typeface="Lucida Sans Unicode" panose="020B0602030504020204"/>
            </a:endParaRPr>
          </a:p>
          <a:p>
            <a:pPr marL="545465" marR="697230">
              <a:lnSpc>
                <a:spcPct val="115000"/>
              </a:lnSpc>
            </a:pPr>
            <a:r>
              <a:rPr sz="2450" spc="-35" dirty="0"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2450" spc="-35" dirty="0">
                <a:latin typeface="Arial" panose="020B0604020202020204"/>
                <a:cs typeface="Arial" panose="020B0604020202020204"/>
              </a:rPr>
              <a:t>ấ</a:t>
            </a:r>
            <a:r>
              <a:rPr sz="2450" spc="-35" dirty="0">
                <a:latin typeface="Lucida Sans Unicode" panose="020B0602030504020204"/>
                <a:cs typeface="Lucida Sans Unicode" panose="020B0602030504020204"/>
              </a:rPr>
              <a:t>y</a:t>
            </a:r>
            <a:r>
              <a:rPr sz="2450" spc="-9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450" spc="65" dirty="0"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2450" spc="65" dirty="0">
                <a:latin typeface="Arial" panose="020B0604020202020204"/>
                <a:cs typeface="Arial" panose="020B0604020202020204"/>
              </a:rPr>
              <a:t>ữ</a:t>
            </a:r>
            <a:r>
              <a:rPr sz="245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450" spc="-30" dirty="0">
                <a:latin typeface="Lucida Sans Unicode" panose="020B0602030504020204"/>
                <a:cs typeface="Lucida Sans Unicode" panose="020B0602030504020204"/>
              </a:rPr>
              <a:t>li</a:t>
            </a:r>
            <a:r>
              <a:rPr sz="2450" spc="-30" dirty="0">
                <a:latin typeface="Arial" panose="020B0604020202020204"/>
                <a:cs typeface="Arial" panose="020B0604020202020204"/>
              </a:rPr>
              <a:t>ệ</a:t>
            </a:r>
            <a:r>
              <a:rPr sz="2450" spc="-30" dirty="0"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2450" spc="-8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450" dirty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2450" dirty="0">
                <a:latin typeface="Arial" panose="020B0604020202020204"/>
                <a:cs typeface="Arial" panose="020B0604020202020204"/>
              </a:rPr>
              <a:t>ừ</a:t>
            </a:r>
            <a:r>
              <a:rPr sz="245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450" spc="254" dirty="0">
                <a:latin typeface="Lucida Sans Unicode" panose="020B0602030504020204"/>
                <a:cs typeface="Lucida Sans Unicode" panose="020B0602030504020204"/>
              </a:rPr>
              <a:t>các</a:t>
            </a:r>
            <a:r>
              <a:rPr sz="2450" spc="-8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450" spc="75" dirty="0">
                <a:latin typeface="Lucida Sans Unicode" panose="020B0602030504020204"/>
                <a:cs typeface="Lucida Sans Unicode" panose="020B0602030504020204"/>
              </a:rPr>
              <a:t>ngu</a:t>
            </a:r>
            <a:r>
              <a:rPr sz="2450" spc="75" dirty="0">
                <a:latin typeface="Arial" panose="020B0604020202020204"/>
                <a:cs typeface="Arial" panose="020B0604020202020204"/>
              </a:rPr>
              <a:t>ồ</a:t>
            </a:r>
            <a:r>
              <a:rPr sz="2450" spc="75" dirty="0"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2450" spc="-9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450" dirty="0">
                <a:latin typeface="Lucida Sans Unicode" panose="020B0602030504020204"/>
                <a:cs typeface="Lucida Sans Unicode" panose="020B0602030504020204"/>
              </a:rPr>
              <a:t>chính</a:t>
            </a:r>
            <a:r>
              <a:rPr sz="2450" spc="-8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450" spc="65" dirty="0">
                <a:latin typeface="Lucida Sans Unicode" panose="020B0602030504020204"/>
                <a:cs typeface="Lucida Sans Unicode" panose="020B0602030504020204"/>
              </a:rPr>
              <a:t>xác</a:t>
            </a:r>
            <a:r>
              <a:rPr sz="2450" spc="-8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450" dirty="0">
                <a:latin typeface="Lucida Sans Unicode" panose="020B0602030504020204"/>
                <a:cs typeface="Lucida Sans Unicode" panose="020B0602030504020204"/>
              </a:rPr>
              <a:t>nh</a:t>
            </a:r>
            <a:r>
              <a:rPr sz="2450" dirty="0">
                <a:latin typeface="Arial" panose="020B0604020202020204"/>
                <a:cs typeface="Arial" panose="020B0604020202020204"/>
              </a:rPr>
              <a:t>ư</a:t>
            </a:r>
            <a:r>
              <a:rPr sz="245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450" spc="75" dirty="0">
                <a:latin typeface="Lucida Sans Unicode" panose="020B0602030504020204"/>
                <a:cs typeface="Lucida Sans Unicode" panose="020B0602030504020204"/>
              </a:rPr>
              <a:t>OpenWeatherMap, </a:t>
            </a:r>
            <a:r>
              <a:rPr sz="2450" spc="-10" dirty="0">
                <a:latin typeface="Lucida Sans Unicode" panose="020B0602030504020204"/>
                <a:cs typeface="Lucida Sans Unicode" panose="020B0602030504020204"/>
              </a:rPr>
              <a:t>WeatherAPI…</a:t>
            </a:r>
            <a:endParaRPr sz="2450">
              <a:latin typeface="Lucida Sans Unicode" panose="020B0602030504020204"/>
              <a:cs typeface="Lucida Sans Unicode" panose="020B0602030504020204"/>
            </a:endParaRPr>
          </a:p>
          <a:p>
            <a:pPr marL="545465">
              <a:lnSpc>
                <a:spcPct val="100000"/>
              </a:lnSpc>
              <a:spcBef>
                <a:spcPts val="445"/>
              </a:spcBef>
            </a:pPr>
            <a:r>
              <a:rPr sz="2450" spc="110" dirty="0"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2450" spc="110" dirty="0">
                <a:latin typeface="Arial" panose="020B0604020202020204"/>
                <a:cs typeface="Arial" panose="020B0604020202020204"/>
              </a:rPr>
              <a:t>ậ</a:t>
            </a:r>
            <a:r>
              <a:rPr sz="2450" spc="110" dirty="0"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2450" spc="-114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450" dirty="0">
                <a:latin typeface="Lucida Sans Unicode" panose="020B0602030504020204"/>
                <a:cs typeface="Lucida Sans Unicode" panose="020B0602030504020204"/>
              </a:rPr>
              <a:t>nh</a:t>
            </a:r>
            <a:r>
              <a:rPr sz="2450" dirty="0">
                <a:latin typeface="Arial" panose="020B0604020202020204"/>
                <a:cs typeface="Arial" panose="020B0604020202020204"/>
              </a:rPr>
              <a:t>ậ</a:t>
            </a:r>
            <a:r>
              <a:rPr sz="2450" dirty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2450" spc="-114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450" spc="50" dirty="0">
                <a:latin typeface="Lucida Sans Unicode" panose="020B0602030504020204"/>
                <a:cs typeface="Lucida Sans Unicode" panose="020B0602030504020204"/>
              </a:rPr>
              <a:t>thông</a:t>
            </a:r>
            <a:r>
              <a:rPr sz="2450" spc="-114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450" spc="-10" dirty="0">
                <a:latin typeface="Lucida Sans Unicode" panose="020B0602030504020204"/>
                <a:cs typeface="Lucida Sans Unicode" panose="020B0602030504020204"/>
              </a:rPr>
              <a:t>tin</a:t>
            </a:r>
            <a:r>
              <a:rPr sz="2450" spc="-114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450" spc="60" dirty="0">
                <a:latin typeface="Lucida Sans Unicode" panose="020B0602030504020204"/>
                <a:cs typeface="Lucida Sans Unicode" panose="020B0602030504020204"/>
              </a:rPr>
              <a:t>theo</a:t>
            </a:r>
            <a:r>
              <a:rPr sz="2450" spc="-114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450" spc="-45" dirty="0">
                <a:latin typeface="Lucida Sans Unicode" panose="020B0602030504020204"/>
                <a:cs typeface="Lucida Sans Unicode" panose="020B0602030504020204"/>
              </a:rPr>
              <a:t>th</a:t>
            </a:r>
            <a:r>
              <a:rPr sz="2450" spc="-45" dirty="0">
                <a:latin typeface="Arial" panose="020B0604020202020204"/>
                <a:cs typeface="Arial" panose="020B0604020202020204"/>
              </a:rPr>
              <a:t>ờ</a:t>
            </a:r>
            <a:r>
              <a:rPr sz="2450" spc="-45" dirty="0"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2450" spc="-114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450" spc="90" dirty="0">
                <a:latin typeface="Lucida Sans Unicode" panose="020B0602030504020204"/>
                <a:cs typeface="Lucida Sans Unicode" panose="020B0602030504020204"/>
              </a:rPr>
              <a:t>gian</a:t>
            </a:r>
            <a:r>
              <a:rPr sz="2450" spc="-11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450" spc="-10" dirty="0">
                <a:latin typeface="Lucida Sans Unicode" panose="020B0602030504020204"/>
                <a:cs typeface="Lucida Sans Unicode" panose="020B0602030504020204"/>
              </a:rPr>
              <a:t>th</a:t>
            </a:r>
            <a:r>
              <a:rPr sz="2450" spc="-10" dirty="0">
                <a:latin typeface="Arial" panose="020B0604020202020204"/>
                <a:cs typeface="Arial" panose="020B0604020202020204"/>
              </a:rPr>
              <a:t>ự</a:t>
            </a:r>
            <a:r>
              <a:rPr sz="2450" spc="-10" dirty="0">
                <a:latin typeface="Lucida Sans Unicode" panose="020B0602030504020204"/>
                <a:cs typeface="Lucida Sans Unicode" panose="020B0602030504020204"/>
              </a:rPr>
              <a:t>c.</a:t>
            </a:r>
            <a:endParaRPr sz="2450">
              <a:latin typeface="Lucida Sans Unicode" panose="020B0602030504020204"/>
              <a:cs typeface="Lucida Sans Unicode" panose="020B0602030504020204"/>
            </a:endParaRPr>
          </a:p>
          <a:p>
            <a:pPr marL="360045" indent="-347345">
              <a:lnSpc>
                <a:spcPct val="100000"/>
              </a:lnSpc>
              <a:spcBef>
                <a:spcPts val="440"/>
              </a:spcBef>
              <a:buSzPct val="84000"/>
              <a:buAutoNum type="arabicPeriod" startAt="6"/>
              <a:tabLst>
                <a:tab pos="360045" algn="l"/>
              </a:tabLst>
            </a:pPr>
            <a:r>
              <a:rPr sz="2450" spc="-85" dirty="0">
                <a:latin typeface="Lucida Sans Unicode" panose="020B0602030504020204"/>
                <a:cs typeface="Lucida Sans Unicode" panose="020B0602030504020204"/>
              </a:rPr>
              <a:t>Ti</a:t>
            </a:r>
            <a:r>
              <a:rPr sz="2450" spc="-85" dirty="0">
                <a:latin typeface="Arial" panose="020B0604020202020204"/>
                <a:cs typeface="Arial" panose="020B0604020202020204"/>
              </a:rPr>
              <a:t>ế</a:t>
            </a:r>
            <a:r>
              <a:rPr sz="2450" spc="-85" dirty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2450" spc="-12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450" dirty="0">
                <a:latin typeface="Lucida Sans Unicode" panose="020B0602030504020204"/>
                <a:cs typeface="Lucida Sans Unicode" panose="020B0602030504020204"/>
              </a:rPr>
              <a:t>ki</a:t>
            </a:r>
            <a:r>
              <a:rPr sz="2450" dirty="0">
                <a:latin typeface="Arial" panose="020B0604020202020204"/>
                <a:cs typeface="Arial" panose="020B0604020202020204"/>
              </a:rPr>
              <a:t>ệ</a:t>
            </a:r>
            <a:r>
              <a:rPr sz="2450" dirty="0">
                <a:latin typeface="Lucida Sans Unicode" panose="020B0602030504020204"/>
                <a:cs typeface="Lucida Sans Unicode" panose="020B0602030504020204"/>
              </a:rPr>
              <a:t>m</a:t>
            </a:r>
            <a:r>
              <a:rPr sz="2450" spc="-12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450" spc="55" dirty="0">
                <a:latin typeface="Lucida Sans Unicode" panose="020B0602030504020204"/>
                <a:cs typeface="Lucida Sans Unicode" panose="020B0602030504020204"/>
              </a:rPr>
              <a:t>chi</a:t>
            </a:r>
            <a:r>
              <a:rPr sz="2450" spc="-114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450" spc="-25" dirty="0">
                <a:latin typeface="Lucida Sans Unicode" panose="020B0602030504020204"/>
                <a:cs typeface="Lucida Sans Unicode" panose="020B0602030504020204"/>
              </a:rPr>
              <a:t>phí</a:t>
            </a:r>
            <a:endParaRPr sz="2450">
              <a:latin typeface="Lucida Sans Unicode" panose="020B0602030504020204"/>
              <a:cs typeface="Lucida Sans Unicode" panose="020B0602030504020204"/>
            </a:endParaRPr>
          </a:p>
          <a:p>
            <a:pPr marL="545465" marR="214630">
              <a:lnSpc>
                <a:spcPct val="115000"/>
              </a:lnSpc>
            </a:pPr>
            <a:r>
              <a:rPr sz="2450" spc="65" dirty="0">
                <a:latin typeface="Lucida Sans Unicode" panose="020B0602030504020204"/>
                <a:cs typeface="Lucida Sans Unicode" panose="020B0602030504020204"/>
              </a:rPr>
              <a:t>Doanh</a:t>
            </a:r>
            <a:r>
              <a:rPr sz="2450" spc="-9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450" dirty="0">
                <a:latin typeface="Lucida Sans Unicode" panose="020B0602030504020204"/>
                <a:cs typeface="Lucida Sans Unicode" panose="020B0602030504020204"/>
              </a:rPr>
              <a:t>nghi</a:t>
            </a:r>
            <a:r>
              <a:rPr sz="2450" dirty="0">
                <a:latin typeface="Arial" panose="020B0604020202020204"/>
                <a:cs typeface="Arial" panose="020B0604020202020204"/>
              </a:rPr>
              <a:t>ệ</a:t>
            </a:r>
            <a:r>
              <a:rPr sz="2450" dirty="0"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2450" spc="-9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450" dirty="0">
                <a:latin typeface="Lucida Sans Unicode" panose="020B0602030504020204"/>
                <a:cs typeface="Lucida Sans Unicode" panose="020B0602030504020204"/>
              </a:rPr>
              <a:t>không</a:t>
            </a:r>
            <a:r>
              <a:rPr sz="2450" spc="-9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450" spc="95" dirty="0"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2450" spc="95" dirty="0">
                <a:latin typeface="Arial" panose="020B0604020202020204"/>
                <a:cs typeface="Arial" panose="020B0604020202020204"/>
              </a:rPr>
              <a:t>ầ</a:t>
            </a:r>
            <a:r>
              <a:rPr sz="2450" spc="95" dirty="0"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2450" spc="-8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450" spc="105" dirty="0">
                <a:latin typeface="Lucida Sans Unicode" panose="020B0602030504020204"/>
                <a:cs typeface="Lucida Sans Unicode" panose="020B0602030504020204"/>
              </a:rPr>
              <a:t>nhân</a:t>
            </a:r>
            <a:r>
              <a:rPr sz="2450" spc="-9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450" spc="50" dirty="0">
                <a:latin typeface="Lucida Sans Unicode" panose="020B0602030504020204"/>
                <a:cs typeface="Lucida Sans Unicode" panose="020B0602030504020204"/>
              </a:rPr>
              <a:t>viên</a:t>
            </a:r>
            <a:r>
              <a:rPr sz="2450" spc="-9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450" spc="80" dirty="0"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2450" spc="80" dirty="0">
                <a:latin typeface="Arial" panose="020B0604020202020204"/>
                <a:cs typeface="Arial" panose="020B0604020202020204"/>
              </a:rPr>
              <a:t>ỗ</a:t>
            </a:r>
            <a:r>
              <a:rPr sz="245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450" spc="-40" dirty="0">
                <a:latin typeface="Lucida Sans Unicode" panose="020B0602030504020204"/>
                <a:cs typeface="Lucida Sans Unicode" panose="020B0602030504020204"/>
              </a:rPr>
              <a:t>tr</a:t>
            </a:r>
            <a:r>
              <a:rPr sz="2450" spc="-40" dirty="0">
                <a:latin typeface="Arial" panose="020B0604020202020204"/>
                <a:cs typeface="Arial" panose="020B0604020202020204"/>
              </a:rPr>
              <a:t>ợ</a:t>
            </a:r>
            <a:r>
              <a:rPr sz="2450" spc="5" dirty="0">
                <a:latin typeface="Arial" panose="020B0604020202020204"/>
                <a:cs typeface="Arial" panose="020B0604020202020204"/>
              </a:rPr>
              <a:t> </a:t>
            </a:r>
            <a:r>
              <a:rPr sz="2450" spc="85" dirty="0">
                <a:latin typeface="Lucida Sans Unicode" panose="020B0602030504020204"/>
                <a:cs typeface="Lucida Sans Unicode" panose="020B0602030504020204"/>
              </a:rPr>
              <a:t>khách</a:t>
            </a:r>
            <a:r>
              <a:rPr sz="2450" spc="-9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450" spc="130" dirty="0">
                <a:latin typeface="Lucida Sans Unicode" panose="020B0602030504020204"/>
                <a:cs typeface="Lucida Sans Unicode" panose="020B0602030504020204"/>
              </a:rPr>
              <a:t>hàng</a:t>
            </a:r>
            <a:r>
              <a:rPr sz="2450" spc="-9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450" spc="65" dirty="0">
                <a:latin typeface="Lucida Sans Unicode" panose="020B0602030504020204"/>
                <a:cs typeface="Lucida Sans Unicode" panose="020B0602030504020204"/>
              </a:rPr>
              <a:t>v</a:t>
            </a:r>
            <a:r>
              <a:rPr sz="2450" spc="65" dirty="0">
                <a:latin typeface="Arial" panose="020B0604020202020204"/>
                <a:cs typeface="Arial" panose="020B0604020202020204"/>
              </a:rPr>
              <a:t>ề</a:t>
            </a:r>
            <a:r>
              <a:rPr sz="245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450" spc="-20" dirty="0">
                <a:latin typeface="Lucida Sans Unicode" panose="020B0602030504020204"/>
                <a:cs typeface="Lucida Sans Unicode" panose="020B0602030504020204"/>
              </a:rPr>
              <a:t>th</a:t>
            </a:r>
            <a:r>
              <a:rPr sz="2450" spc="-20" dirty="0">
                <a:latin typeface="Arial" panose="020B0604020202020204"/>
                <a:cs typeface="Arial" panose="020B0604020202020204"/>
              </a:rPr>
              <a:t>ờ</a:t>
            </a:r>
            <a:r>
              <a:rPr sz="2450" spc="-20" dirty="0">
                <a:latin typeface="Lucida Sans Unicode" panose="020B0602030504020204"/>
                <a:cs typeface="Lucida Sans Unicode" panose="020B0602030504020204"/>
              </a:rPr>
              <a:t>i </a:t>
            </a:r>
            <a:r>
              <a:rPr sz="2450" spc="-10" dirty="0">
                <a:latin typeface="Lucida Sans Unicode" panose="020B0602030504020204"/>
                <a:cs typeface="Lucida Sans Unicode" panose="020B0602030504020204"/>
              </a:rPr>
              <a:t>ti</a:t>
            </a:r>
            <a:r>
              <a:rPr sz="2450" spc="-10" dirty="0">
                <a:latin typeface="Arial" panose="020B0604020202020204"/>
                <a:cs typeface="Arial" panose="020B0604020202020204"/>
              </a:rPr>
              <a:t>ế</a:t>
            </a:r>
            <a:r>
              <a:rPr sz="2450" spc="-10" dirty="0">
                <a:latin typeface="Lucida Sans Unicode" panose="020B0602030504020204"/>
                <a:cs typeface="Lucida Sans Unicode" panose="020B0602030504020204"/>
              </a:rPr>
              <a:t>t.</a:t>
            </a:r>
            <a:endParaRPr sz="2450">
              <a:latin typeface="Lucida Sans Unicode" panose="020B0602030504020204"/>
              <a:cs typeface="Lucida Sans Unicode" panose="020B0602030504020204"/>
            </a:endParaRPr>
          </a:p>
          <a:p>
            <a:pPr marL="545465" marR="5080">
              <a:lnSpc>
                <a:spcPct val="115000"/>
              </a:lnSpc>
            </a:pPr>
            <a:r>
              <a:rPr sz="2450" dirty="0">
                <a:latin typeface="Lucida Sans Unicode" panose="020B0602030504020204"/>
                <a:cs typeface="Lucida Sans Unicode" panose="020B0602030504020204"/>
              </a:rPr>
              <a:t>Giúp</a:t>
            </a:r>
            <a:r>
              <a:rPr sz="2450" spc="-8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450" dirty="0">
                <a:latin typeface="Lucida Sans Unicode" panose="020B0602030504020204"/>
                <a:cs typeface="Lucida Sans Unicode" panose="020B0602030504020204"/>
              </a:rPr>
              <a:t>ng</a:t>
            </a:r>
            <a:r>
              <a:rPr sz="2450" dirty="0">
                <a:latin typeface="Arial" panose="020B0604020202020204"/>
                <a:cs typeface="Arial" panose="020B0604020202020204"/>
              </a:rPr>
              <a:t>ườ</a:t>
            </a:r>
            <a:r>
              <a:rPr sz="2450" dirty="0"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2450" spc="-8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450" spc="80" dirty="0">
                <a:latin typeface="Lucida Sans Unicode" panose="020B0602030504020204"/>
                <a:cs typeface="Lucida Sans Unicode" panose="020B0602030504020204"/>
              </a:rPr>
              <a:t>dùng</a:t>
            </a:r>
            <a:r>
              <a:rPr sz="2450" spc="-8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450" dirty="0">
                <a:latin typeface="Lucida Sans Unicode" panose="020B0602030504020204"/>
                <a:cs typeface="Lucida Sans Unicode" panose="020B0602030504020204"/>
              </a:rPr>
              <a:t>nh</a:t>
            </a:r>
            <a:r>
              <a:rPr sz="2450" dirty="0">
                <a:latin typeface="Arial" panose="020B0604020202020204"/>
                <a:cs typeface="Arial" panose="020B0604020202020204"/>
              </a:rPr>
              <a:t>ậ</a:t>
            </a:r>
            <a:r>
              <a:rPr sz="2450" dirty="0"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2450" spc="-8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450" spc="50" dirty="0">
                <a:latin typeface="Lucida Sans Unicode" panose="020B0602030504020204"/>
                <a:cs typeface="Lucida Sans Unicode" panose="020B0602030504020204"/>
              </a:rPr>
              <a:t>thông</a:t>
            </a:r>
            <a:r>
              <a:rPr sz="2450" spc="-8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450" spc="-10" dirty="0">
                <a:latin typeface="Lucida Sans Unicode" panose="020B0602030504020204"/>
                <a:cs typeface="Lucida Sans Unicode" panose="020B0602030504020204"/>
              </a:rPr>
              <a:t>tin</a:t>
            </a:r>
            <a:r>
              <a:rPr sz="2450" spc="-8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450" spc="50" dirty="0">
                <a:latin typeface="Lucida Sans Unicode" panose="020B0602030504020204"/>
                <a:cs typeface="Lucida Sans Unicode" panose="020B0602030504020204"/>
              </a:rPr>
              <a:t>mi</a:t>
            </a:r>
            <a:r>
              <a:rPr sz="2450" spc="50" dirty="0">
                <a:latin typeface="Arial" panose="020B0604020202020204"/>
                <a:cs typeface="Arial" panose="020B0604020202020204"/>
              </a:rPr>
              <a:t>ễ</a:t>
            </a:r>
            <a:r>
              <a:rPr sz="2450" spc="50" dirty="0"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2450" spc="-8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450" spc="-60" dirty="0">
                <a:latin typeface="Lucida Sans Unicode" panose="020B0602030504020204"/>
                <a:cs typeface="Lucida Sans Unicode" panose="020B0602030504020204"/>
              </a:rPr>
              <a:t>phí,</a:t>
            </a:r>
            <a:r>
              <a:rPr sz="2450" spc="-8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450" dirty="0">
                <a:latin typeface="Lucida Sans Unicode" panose="020B0602030504020204"/>
                <a:cs typeface="Lucida Sans Unicode" panose="020B0602030504020204"/>
              </a:rPr>
              <a:t>không</a:t>
            </a:r>
            <a:r>
              <a:rPr sz="2450" spc="-8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450" spc="95" dirty="0"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2450" spc="95" dirty="0">
                <a:latin typeface="Arial" panose="020B0604020202020204"/>
                <a:cs typeface="Arial" panose="020B0604020202020204"/>
              </a:rPr>
              <a:t>ầ</a:t>
            </a:r>
            <a:r>
              <a:rPr sz="2450" spc="95" dirty="0"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2450" spc="-8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450" spc="80" dirty="0">
                <a:latin typeface="Lucida Sans Unicode" panose="020B0602030504020204"/>
                <a:cs typeface="Lucida Sans Unicode" panose="020B0602030504020204"/>
              </a:rPr>
              <a:t>dùng</a:t>
            </a:r>
            <a:r>
              <a:rPr sz="2450" spc="-8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450" spc="35" dirty="0">
                <a:latin typeface="Arial" panose="020B0604020202020204"/>
                <a:cs typeface="Arial" panose="020B0604020202020204"/>
              </a:rPr>
              <a:t>ứ</a:t>
            </a:r>
            <a:r>
              <a:rPr sz="2450" spc="35" dirty="0">
                <a:latin typeface="Lucida Sans Unicode" panose="020B0602030504020204"/>
                <a:cs typeface="Lucida Sans Unicode" panose="020B0602030504020204"/>
              </a:rPr>
              <a:t>ng </a:t>
            </a:r>
            <a:r>
              <a:rPr sz="2450" spc="110" dirty="0"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2450" spc="110" dirty="0">
                <a:latin typeface="Arial" panose="020B0604020202020204"/>
                <a:cs typeface="Arial" panose="020B0604020202020204"/>
              </a:rPr>
              <a:t>ụ</a:t>
            </a:r>
            <a:r>
              <a:rPr sz="2450" spc="110" dirty="0">
                <a:latin typeface="Lucida Sans Unicode" panose="020B0602030504020204"/>
                <a:cs typeface="Lucida Sans Unicode" panose="020B0602030504020204"/>
              </a:rPr>
              <a:t>ng</a:t>
            </a:r>
            <a:r>
              <a:rPr sz="2450" spc="-17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450" dirty="0">
                <a:latin typeface="Lucida Sans Unicode" panose="020B0602030504020204"/>
                <a:cs typeface="Lucida Sans Unicode" panose="020B0602030504020204"/>
              </a:rPr>
              <a:t>tr</a:t>
            </a:r>
            <a:r>
              <a:rPr sz="2450" dirty="0">
                <a:latin typeface="Arial" panose="020B0604020202020204"/>
                <a:cs typeface="Arial" panose="020B0604020202020204"/>
              </a:rPr>
              <a:t>ả</a:t>
            </a:r>
            <a:r>
              <a:rPr sz="245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2450" spc="-20" dirty="0">
                <a:latin typeface="Lucida Sans Unicode" panose="020B0602030504020204"/>
                <a:cs typeface="Lucida Sans Unicode" panose="020B0602030504020204"/>
              </a:rPr>
              <a:t>phí.</a:t>
            </a:r>
            <a:endParaRPr sz="245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7087076" y="9312528"/>
            <a:ext cx="438784" cy="438150"/>
          </a:xfrm>
          <a:custGeom>
            <a:avLst/>
            <a:gdLst/>
            <a:ahLst/>
            <a:cxnLst/>
            <a:rect l="l" t="t" r="r" b="b"/>
            <a:pathLst>
              <a:path w="438784" h="438150">
                <a:moveTo>
                  <a:pt x="329069" y="219379"/>
                </a:moveTo>
                <a:lnTo>
                  <a:pt x="219379" y="109689"/>
                </a:lnTo>
                <a:lnTo>
                  <a:pt x="109689" y="109689"/>
                </a:lnTo>
                <a:lnTo>
                  <a:pt x="182816" y="182816"/>
                </a:lnTo>
                <a:lnTo>
                  <a:pt x="0" y="182816"/>
                </a:lnTo>
                <a:lnTo>
                  <a:pt x="0" y="255943"/>
                </a:lnTo>
                <a:lnTo>
                  <a:pt x="182816" y="255943"/>
                </a:lnTo>
                <a:lnTo>
                  <a:pt x="109689" y="329069"/>
                </a:lnTo>
                <a:lnTo>
                  <a:pt x="219379" y="329069"/>
                </a:lnTo>
                <a:lnTo>
                  <a:pt x="329069" y="219379"/>
                </a:lnTo>
                <a:close/>
              </a:path>
              <a:path w="438784" h="438150">
                <a:moveTo>
                  <a:pt x="438746" y="0"/>
                </a:moveTo>
                <a:lnTo>
                  <a:pt x="110134" y="0"/>
                </a:lnTo>
                <a:lnTo>
                  <a:pt x="110134" y="73660"/>
                </a:lnTo>
                <a:lnTo>
                  <a:pt x="365633" y="73660"/>
                </a:lnTo>
                <a:lnTo>
                  <a:pt x="365633" y="365760"/>
                </a:lnTo>
                <a:lnTo>
                  <a:pt x="109689" y="365760"/>
                </a:lnTo>
                <a:lnTo>
                  <a:pt x="109689" y="438150"/>
                </a:lnTo>
                <a:lnTo>
                  <a:pt x="438746" y="438150"/>
                </a:lnTo>
                <a:lnTo>
                  <a:pt x="438746" y="365760"/>
                </a:lnTo>
                <a:lnTo>
                  <a:pt x="438746" y="73660"/>
                </a:lnTo>
                <a:lnTo>
                  <a:pt x="438746" y="0"/>
                </a:lnTo>
                <a:close/>
              </a:path>
            </a:pathLst>
          </a:custGeom>
          <a:solidFill>
            <a:srgbClr val="24096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845495" y="3712738"/>
            <a:ext cx="8442502" cy="129871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0113751" y="870544"/>
            <a:ext cx="1043305" cy="1043305"/>
            <a:chOff x="10113751" y="870544"/>
            <a:chExt cx="1043305" cy="10433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13751" y="870544"/>
              <a:ext cx="1042964" cy="104296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08183" y="1149590"/>
              <a:ext cx="480695" cy="485140"/>
            </a:xfrm>
            <a:custGeom>
              <a:avLst/>
              <a:gdLst/>
              <a:ahLst/>
              <a:cxnLst/>
              <a:rect l="l" t="t" r="r" b="b"/>
              <a:pathLst>
                <a:path w="480695" h="485139">
                  <a:moveTo>
                    <a:pt x="333095" y="450748"/>
                  </a:moveTo>
                  <a:lnTo>
                    <a:pt x="291236" y="450748"/>
                  </a:lnTo>
                  <a:lnTo>
                    <a:pt x="291236" y="422808"/>
                  </a:lnTo>
                  <a:lnTo>
                    <a:pt x="242417" y="422808"/>
                  </a:lnTo>
                  <a:lnTo>
                    <a:pt x="242417" y="450748"/>
                  </a:lnTo>
                  <a:lnTo>
                    <a:pt x="200583" y="450748"/>
                  </a:lnTo>
                  <a:lnTo>
                    <a:pt x="200583" y="477418"/>
                  </a:lnTo>
                  <a:lnTo>
                    <a:pt x="333095" y="477418"/>
                  </a:lnTo>
                  <a:lnTo>
                    <a:pt x="333095" y="450748"/>
                  </a:lnTo>
                  <a:close/>
                </a:path>
                <a:path w="480695" h="485139">
                  <a:moveTo>
                    <a:pt x="480529" y="124434"/>
                  </a:moveTo>
                  <a:lnTo>
                    <a:pt x="413816" y="124434"/>
                  </a:lnTo>
                  <a:lnTo>
                    <a:pt x="413816" y="152095"/>
                  </a:lnTo>
                  <a:lnTo>
                    <a:pt x="452882" y="152095"/>
                  </a:lnTo>
                  <a:lnTo>
                    <a:pt x="452882" y="374307"/>
                  </a:lnTo>
                  <a:lnTo>
                    <a:pt x="277977" y="374307"/>
                  </a:lnTo>
                  <a:lnTo>
                    <a:pt x="282308" y="370192"/>
                  </a:lnTo>
                  <a:lnTo>
                    <a:pt x="284429" y="368071"/>
                  </a:lnTo>
                  <a:lnTo>
                    <a:pt x="315087" y="332219"/>
                  </a:lnTo>
                  <a:lnTo>
                    <a:pt x="339407" y="292582"/>
                  </a:lnTo>
                  <a:lnTo>
                    <a:pt x="357124" y="249821"/>
                  </a:lnTo>
                  <a:lnTo>
                    <a:pt x="357174" y="249593"/>
                  </a:lnTo>
                  <a:lnTo>
                    <a:pt x="367957" y="204597"/>
                  </a:lnTo>
                  <a:lnTo>
                    <a:pt x="371627" y="157568"/>
                  </a:lnTo>
                  <a:lnTo>
                    <a:pt x="371436" y="152095"/>
                  </a:lnTo>
                  <a:lnTo>
                    <a:pt x="370903" y="136779"/>
                  </a:lnTo>
                  <a:lnTo>
                    <a:pt x="368757" y="116192"/>
                  </a:lnTo>
                  <a:lnTo>
                    <a:pt x="365201" y="95846"/>
                  </a:lnTo>
                  <a:lnTo>
                    <a:pt x="360235" y="75806"/>
                  </a:lnTo>
                  <a:lnTo>
                    <a:pt x="366268" y="69202"/>
                  </a:lnTo>
                  <a:lnTo>
                    <a:pt x="370840" y="61455"/>
                  </a:lnTo>
                  <a:lnTo>
                    <a:pt x="371589" y="59207"/>
                  </a:lnTo>
                  <a:lnTo>
                    <a:pt x="373748" y="52793"/>
                  </a:lnTo>
                  <a:lnTo>
                    <a:pt x="373811" y="52146"/>
                  </a:lnTo>
                  <a:lnTo>
                    <a:pt x="374764" y="43434"/>
                  </a:lnTo>
                  <a:lnTo>
                    <a:pt x="371563" y="27647"/>
                  </a:lnTo>
                  <a:lnTo>
                    <a:pt x="371335" y="26543"/>
                  </a:lnTo>
                  <a:lnTo>
                    <a:pt x="362026" y="12738"/>
                  </a:lnTo>
                  <a:lnTo>
                    <a:pt x="348221" y="3416"/>
                  </a:lnTo>
                  <a:lnTo>
                    <a:pt x="347103" y="3200"/>
                  </a:lnTo>
                  <a:lnTo>
                    <a:pt x="347103" y="34709"/>
                  </a:lnTo>
                  <a:lnTo>
                    <a:pt x="347103" y="52146"/>
                  </a:lnTo>
                  <a:lnTo>
                    <a:pt x="340042" y="59207"/>
                  </a:lnTo>
                  <a:lnTo>
                    <a:pt x="322605" y="59207"/>
                  </a:lnTo>
                  <a:lnTo>
                    <a:pt x="315544" y="52146"/>
                  </a:lnTo>
                  <a:lnTo>
                    <a:pt x="315544" y="34709"/>
                  </a:lnTo>
                  <a:lnTo>
                    <a:pt x="322605" y="27647"/>
                  </a:lnTo>
                  <a:lnTo>
                    <a:pt x="340042" y="27647"/>
                  </a:lnTo>
                  <a:lnTo>
                    <a:pt x="347103" y="34709"/>
                  </a:lnTo>
                  <a:lnTo>
                    <a:pt x="347103" y="3200"/>
                  </a:lnTo>
                  <a:lnTo>
                    <a:pt x="300634" y="12738"/>
                  </a:lnTo>
                  <a:lnTo>
                    <a:pt x="287896" y="43434"/>
                  </a:lnTo>
                  <a:lnTo>
                    <a:pt x="291312" y="60325"/>
                  </a:lnTo>
                  <a:lnTo>
                    <a:pt x="300634" y="74129"/>
                  </a:lnTo>
                  <a:lnTo>
                    <a:pt x="314439" y="83439"/>
                  </a:lnTo>
                  <a:lnTo>
                    <a:pt x="330682" y="86728"/>
                  </a:lnTo>
                  <a:lnTo>
                    <a:pt x="334581" y="86728"/>
                  </a:lnTo>
                  <a:lnTo>
                    <a:pt x="336931" y="96050"/>
                  </a:lnTo>
                  <a:lnTo>
                    <a:pt x="338937" y="105448"/>
                  </a:lnTo>
                  <a:lnTo>
                    <a:pt x="340614" y="114909"/>
                  </a:lnTo>
                  <a:lnTo>
                    <a:pt x="341947" y="124434"/>
                  </a:lnTo>
                  <a:lnTo>
                    <a:pt x="53136" y="124434"/>
                  </a:lnTo>
                  <a:lnTo>
                    <a:pt x="53136" y="355523"/>
                  </a:lnTo>
                  <a:lnTo>
                    <a:pt x="80784" y="355523"/>
                  </a:lnTo>
                  <a:lnTo>
                    <a:pt x="80784" y="152095"/>
                  </a:lnTo>
                  <a:lnTo>
                    <a:pt x="343928" y="152095"/>
                  </a:lnTo>
                  <a:lnTo>
                    <a:pt x="339826" y="204914"/>
                  </a:lnTo>
                  <a:lnTo>
                    <a:pt x="327837" y="249593"/>
                  </a:lnTo>
                  <a:lnTo>
                    <a:pt x="308724" y="290880"/>
                  </a:lnTo>
                  <a:lnTo>
                    <a:pt x="283197" y="328066"/>
                  </a:lnTo>
                  <a:lnTo>
                    <a:pt x="251980" y="360438"/>
                  </a:lnTo>
                  <a:lnTo>
                    <a:pt x="215798" y="387261"/>
                  </a:lnTo>
                  <a:lnTo>
                    <a:pt x="175336" y="407847"/>
                  </a:lnTo>
                  <a:lnTo>
                    <a:pt x="131343" y="421462"/>
                  </a:lnTo>
                  <a:lnTo>
                    <a:pt x="84518" y="427393"/>
                  </a:lnTo>
                  <a:lnTo>
                    <a:pt x="83604" y="425665"/>
                  </a:lnTo>
                  <a:lnTo>
                    <a:pt x="78295" y="415607"/>
                  </a:lnTo>
                  <a:lnTo>
                    <a:pt x="68910" y="406298"/>
                  </a:lnTo>
                  <a:lnTo>
                    <a:pt x="59207" y="401320"/>
                  </a:lnTo>
                  <a:lnTo>
                    <a:pt x="59207" y="432727"/>
                  </a:lnTo>
                  <a:lnTo>
                    <a:pt x="59207" y="450164"/>
                  </a:lnTo>
                  <a:lnTo>
                    <a:pt x="52146" y="457225"/>
                  </a:lnTo>
                  <a:lnTo>
                    <a:pt x="34709" y="457225"/>
                  </a:lnTo>
                  <a:lnTo>
                    <a:pt x="27647" y="450164"/>
                  </a:lnTo>
                  <a:lnTo>
                    <a:pt x="27647" y="432727"/>
                  </a:lnTo>
                  <a:lnTo>
                    <a:pt x="34709" y="425665"/>
                  </a:lnTo>
                  <a:lnTo>
                    <a:pt x="52146" y="425665"/>
                  </a:lnTo>
                  <a:lnTo>
                    <a:pt x="59207" y="432727"/>
                  </a:lnTo>
                  <a:lnTo>
                    <a:pt x="59207" y="401320"/>
                  </a:lnTo>
                  <a:lnTo>
                    <a:pt x="57048" y="400202"/>
                  </a:lnTo>
                  <a:lnTo>
                    <a:pt x="43434" y="398005"/>
                  </a:lnTo>
                  <a:lnTo>
                    <a:pt x="26543" y="401434"/>
                  </a:lnTo>
                  <a:lnTo>
                    <a:pt x="12738" y="410743"/>
                  </a:lnTo>
                  <a:lnTo>
                    <a:pt x="3416" y="424561"/>
                  </a:lnTo>
                  <a:lnTo>
                    <a:pt x="0" y="441439"/>
                  </a:lnTo>
                  <a:lnTo>
                    <a:pt x="3416" y="458330"/>
                  </a:lnTo>
                  <a:lnTo>
                    <a:pt x="12738" y="472147"/>
                  </a:lnTo>
                  <a:lnTo>
                    <a:pt x="26543" y="481457"/>
                  </a:lnTo>
                  <a:lnTo>
                    <a:pt x="43434" y="484873"/>
                  </a:lnTo>
                  <a:lnTo>
                    <a:pt x="57162" y="482650"/>
                  </a:lnTo>
                  <a:lnTo>
                    <a:pt x="69100" y="476453"/>
                  </a:lnTo>
                  <a:lnTo>
                    <a:pt x="78511" y="467017"/>
                  </a:lnTo>
                  <a:lnTo>
                    <a:pt x="83553" y="457225"/>
                  </a:lnTo>
                  <a:lnTo>
                    <a:pt x="84670" y="455066"/>
                  </a:lnTo>
                  <a:lnTo>
                    <a:pt x="127393" y="450494"/>
                  </a:lnTo>
                  <a:lnTo>
                    <a:pt x="168541" y="439978"/>
                  </a:lnTo>
                  <a:lnTo>
                    <a:pt x="198793" y="427393"/>
                  </a:lnTo>
                  <a:lnTo>
                    <a:pt x="207594" y="423735"/>
                  </a:lnTo>
                  <a:lnTo>
                    <a:pt x="244055" y="401967"/>
                  </a:lnTo>
                  <a:lnTo>
                    <a:pt x="480529" y="401967"/>
                  </a:lnTo>
                  <a:lnTo>
                    <a:pt x="480529" y="374307"/>
                  </a:lnTo>
                  <a:lnTo>
                    <a:pt x="480529" y="1244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0" y="506424"/>
            <a:ext cx="7126605" cy="9779000"/>
          </a:xfrm>
          <a:custGeom>
            <a:avLst/>
            <a:gdLst/>
            <a:ahLst/>
            <a:cxnLst/>
            <a:rect l="l" t="t" r="r" b="b"/>
            <a:pathLst>
              <a:path w="7126605" h="9779000">
                <a:moveTo>
                  <a:pt x="7126338" y="8331200"/>
                </a:moveTo>
                <a:lnTo>
                  <a:pt x="7125309" y="8305800"/>
                </a:lnTo>
                <a:lnTo>
                  <a:pt x="7122795" y="8267700"/>
                </a:lnTo>
                <a:lnTo>
                  <a:pt x="7120001" y="8216900"/>
                </a:lnTo>
                <a:lnTo>
                  <a:pt x="7116953" y="8166100"/>
                </a:lnTo>
                <a:lnTo>
                  <a:pt x="7113638" y="8115300"/>
                </a:lnTo>
                <a:lnTo>
                  <a:pt x="7110057" y="8064500"/>
                </a:lnTo>
                <a:lnTo>
                  <a:pt x="7106209" y="8013700"/>
                </a:lnTo>
                <a:lnTo>
                  <a:pt x="7102107" y="7975600"/>
                </a:lnTo>
                <a:lnTo>
                  <a:pt x="7097725" y="7924800"/>
                </a:lnTo>
                <a:lnTo>
                  <a:pt x="7093077" y="7874000"/>
                </a:lnTo>
                <a:lnTo>
                  <a:pt x="7088162" y="7823200"/>
                </a:lnTo>
                <a:lnTo>
                  <a:pt x="7082980" y="7772400"/>
                </a:lnTo>
                <a:lnTo>
                  <a:pt x="7077545" y="7721600"/>
                </a:lnTo>
                <a:lnTo>
                  <a:pt x="7071842" y="7683500"/>
                </a:lnTo>
                <a:lnTo>
                  <a:pt x="7065873" y="7632700"/>
                </a:lnTo>
                <a:lnTo>
                  <a:pt x="7059638" y="7581900"/>
                </a:lnTo>
                <a:lnTo>
                  <a:pt x="7053135" y="7531100"/>
                </a:lnTo>
                <a:lnTo>
                  <a:pt x="7046354" y="7480300"/>
                </a:lnTo>
                <a:lnTo>
                  <a:pt x="7039318" y="7442200"/>
                </a:lnTo>
                <a:lnTo>
                  <a:pt x="7032041" y="7391400"/>
                </a:lnTo>
                <a:lnTo>
                  <a:pt x="7024497" y="7340600"/>
                </a:lnTo>
                <a:lnTo>
                  <a:pt x="7016699" y="7289800"/>
                </a:lnTo>
                <a:lnTo>
                  <a:pt x="7008622" y="7239000"/>
                </a:lnTo>
                <a:lnTo>
                  <a:pt x="7000303" y="7200900"/>
                </a:lnTo>
                <a:lnTo>
                  <a:pt x="6991705" y="7150100"/>
                </a:lnTo>
                <a:lnTo>
                  <a:pt x="6982854" y="7099300"/>
                </a:lnTo>
                <a:lnTo>
                  <a:pt x="6973722" y="7048500"/>
                </a:lnTo>
                <a:lnTo>
                  <a:pt x="6964350" y="7010400"/>
                </a:lnTo>
                <a:lnTo>
                  <a:pt x="6954698" y="6959600"/>
                </a:lnTo>
                <a:lnTo>
                  <a:pt x="6944804" y="6908800"/>
                </a:lnTo>
                <a:lnTo>
                  <a:pt x="6934644" y="6858000"/>
                </a:lnTo>
                <a:lnTo>
                  <a:pt x="6924230" y="6819900"/>
                </a:lnTo>
                <a:lnTo>
                  <a:pt x="6913550" y="6769100"/>
                </a:lnTo>
                <a:lnTo>
                  <a:pt x="6902615" y="6718300"/>
                </a:lnTo>
                <a:lnTo>
                  <a:pt x="6891414" y="6667500"/>
                </a:lnTo>
                <a:lnTo>
                  <a:pt x="6879945" y="6629400"/>
                </a:lnTo>
                <a:lnTo>
                  <a:pt x="6868223" y="6578600"/>
                </a:lnTo>
                <a:lnTo>
                  <a:pt x="6856235" y="6527800"/>
                </a:lnTo>
                <a:lnTo>
                  <a:pt x="6844004" y="6477000"/>
                </a:lnTo>
                <a:lnTo>
                  <a:pt x="6831508" y="6438900"/>
                </a:lnTo>
                <a:lnTo>
                  <a:pt x="6818757" y="6388100"/>
                </a:lnTo>
                <a:lnTo>
                  <a:pt x="6805739" y="6337300"/>
                </a:lnTo>
                <a:lnTo>
                  <a:pt x="6792481" y="6299200"/>
                </a:lnTo>
                <a:lnTo>
                  <a:pt x="6778968" y="6248400"/>
                </a:lnTo>
                <a:lnTo>
                  <a:pt x="6765201" y="6197600"/>
                </a:lnTo>
                <a:lnTo>
                  <a:pt x="6751180" y="6159500"/>
                </a:lnTo>
                <a:lnTo>
                  <a:pt x="6736905" y="6108700"/>
                </a:lnTo>
                <a:lnTo>
                  <a:pt x="6722364" y="6057900"/>
                </a:lnTo>
                <a:lnTo>
                  <a:pt x="6707581" y="6019800"/>
                </a:lnTo>
                <a:lnTo>
                  <a:pt x="6692544" y="5969000"/>
                </a:lnTo>
                <a:lnTo>
                  <a:pt x="6677253" y="5918200"/>
                </a:lnTo>
                <a:lnTo>
                  <a:pt x="6661709" y="5880100"/>
                </a:lnTo>
                <a:lnTo>
                  <a:pt x="6645910" y="5829300"/>
                </a:lnTo>
                <a:lnTo>
                  <a:pt x="6629870" y="5778500"/>
                </a:lnTo>
                <a:lnTo>
                  <a:pt x="6613576" y="5740400"/>
                </a:lnTo>
                <a:lnTo>
                  <a:pt x="6597015" y="5689600"/>
                </a:lnTo>
                <a:lnTo>
                  <a:pt x="6580200" y="5651500"/>
                </a:lnTo>
                <a:lnTo>
                  <a:pt x="6563144" y="5600700"/>
                </a:lnTo>
                <a:lnTo>
                  <a:pt x="6545847" y="5549900"/>
                </a:lnTo>
                <a:lnTo>
                  <a:pt x="6528295" y="5511800"/>
                </a:lnTo>
                <a:lnTo>
                  <a:pt x="6510502" y="5461000"/>
                </a:lnTo>
                <a:lnTo>
                  <a:pt x="6492456" y="5422900"/>
                </a:lnTo>
                <a:lnTo>
                  <a:pt x="6474168" y="5372100"/>
                </a:lnTo>
                <a:lnTo>
                  <a:pt x="6455638" y="5334000"/>
                </a:lnTo>
                <a:lnTo>
                  <a:pt x="6436855" y="5283200"/>
                </a:lnTo>
                <a:lnTo>
                  <a:pt x="6417831" y="5232400"/>
                </a:lnTo>
                <a:lnTo>
                  <a:pt x="6398565" y="5194300"/>
                </a:lnTo>
                <a:lnTo>
                  <a:pt x="6379045" y="5143500"/>
                </a:lnTo>
                <a:lnTo>
                  <a:pt x="6359284" y="5105400"/>
                </a:lnTo>
                <a:lnTo>
                  <a:pt x="6339281" y="5054600"/>
                </a:lnTo>
                <a:lnTo>
                  <a:pt x="6319037" y="5016500"/>
                </a:lnTo>
                <a:lnTo>
                  <a:pt x="6298539" y="4965700"/>
                </a:lnTo>
                <a:lnTo>
                  <a:pt x="6277813" y="4927600"/>
                </a:lnTo>
                <a:lnTo>
                  <a:pt x="6256845" y="4876800"/>
                </a:lnTo>
                <a:lnTo>
                  <a:pt x="6235636" y="4838700"/>
                </a:lnTo>
                <a:lnTo>
                  <a:pt x="6214199" y="4800600"/>
                </a:lnTo>
                <a:lnTo>
                  <a:pt x="6192520" y="4749800"/>
                </a:lnTo>
                <a:lnTo>
                  <a:pt x="6170600" y="4711700"/>
                </a:lnTo>
                <a:lnTo>
                  <a:pt x="6148451" y="4660900"/>
                </a:lnTo>
                <a:lnTo>
                  <a:pt x="6126048" y="4622800"/>
                </a:lnTo>
                <a:lnTo>
                  <a:pt x="6103417" y="4572000"/>
                </a:lnTo>
                <a:lnTo>
                  <a:pt x="6080544" y="4533900"/>
                </a:lnTo>
                <a:lnTo>
                  <a:pt x="6057455" y="4495800"/>
                </a:lnTo>
                <a:lnTo>
                  <a:pt x="6034125" y="4445000"/>
                </a:lnTo>
                <a:lnTo>
                  <a:pt x="6010567" y="4406900"/>
                </a:lnTo>
                <a:lnTo>
                  <a:pt x="5986780" y="4368800"/>
                </a:lnTo>
                <a:lnTo>
                  <a:pt x="5962739" y="4318000"/>
                </a:lnTo>
                <a:lnTo>
                  <a:pt x="5938482" y="4279900"/>
                </a:lnTo>
                <a:lnTo>
                  <a:pt x="5913983" y="4241800"/>
                </a:lnTo>
                <a:lnTo>
                  <a:pt x="5889244" y="4191000"/>
                </a:lnTo>
                <a:lnTo>
                  <a:pt x="5864263" y="4152900"/>
                </a:lnTo>
                <a:lnTo>
                  <a:pt x="5839091" y="4114800"/>
                </a:lnTo>
                <a:lnTo>
                  <a:pt x="5813691" y="4064000"/>
                </a:lnTo>
                <a:lnTo>
                  <a:pt x="5788063" y="4025900"/>
                </a:lnTo>
                <a:lnTo>
                  <a:pt x="5762206" y="3987800"/>
                </a:lnTo>
                <a:lnTo>
                  <a:pt x="5736133" y="3949700"/>
                </a:lnTo>
                <a:lnTo>
                  <a:pt x="5709831" y="3898900"/>
                </a:lnTo>
                <a:lnTo>
                  <a:pt x="5683301" y="3860800"/>
                </a:lnTo>
                <a:lnTo>
                  <a:pt x="5656554" y="3822700"/>
                </a:lnTo>
                <a:lnTo>
                  <a:pt x="5629580" y="3784600"/>
                </a:lnTo>
                <a:lnTo>
                  <a:pt x="5602363" y="3746500"/>
                </a:lnTo>
                <a:lnTo>
                  <a:pt x="5574931" y="3695700"/>
                </a:lnTo>
                <a:lnTo>
                  <a:pt x="5547284" y="3657600"/>
                </a:lnTo>
                <a:lnTo>
                  <a:pt x="5519432" y="3619500"/>
                </a:lnTo>
                <a:lnTo>
                  <a:pt x="5491353" y="3581400"/>
                </a:lnTo>
                <a:lnTo>
                  <a:pt x="5463070" y="3543300"/>
                </a:lnTo>
                <a:lnTo>
                  <a:pt x="5434571" y="3505200"/>
                </a:lnTo>
                <a:lnTo>
                  <a:pt x="5376926" y="3429000"/>
                </a:lnTo>
                <a:lnTo>
                  <a:pt x="5347767" y="3390900"/>
                </a:lnTo>
                <a:lnTo>
                  <a:pt x="5318391" y="3340100"/>
                </a:lnTo>
                <a:lnTo>
                  <a:pt x="5288813" y="3302000"/>
                </a:lnTo>
                <a:lnTo>
                  <a:pt x="5229034" y="3225800"/>
                </a:lnTo>
                <a:lnTo>
                  <a:pt x="5168417" y="3149600"/>
                </a:lnTo>
                <a:lnTo>
                  <a:pt x="5106975" y="3073400"/>
                </a:lnTo>
                <a:lnTo>
                  <a:pt x="5044706" y="2997200"/>
                </a:lnTo>
                <a:lnTo>
                  <a:pt x="5013274" y="2971800"/>
                </a:lnTo>
                <a:lnTo>
                  <a:pt x="4981626" y="2933700"/>
                </a:lnTo>
                <a:lnTo>
                  <a:pt x="4917745" y="2857500"/>
                </a:lnTo>
                <a:lnTo>
                  <a:pt x="4853038" y="2781300"/>
                </a:lnTo>
                <a:lnTo>
                  <a:pt x="4787531" y="2705100"/>
                </a:lnTo>
                <a:lnTo>
                  <a:pt x="4754486" y="2679700"/>
                </a:lnTo>
                <a:lnTo>
                  <a:pt x="4721250" y="2641600"/>
                </a:lnTo>
                <a:lnTo>
                  <a:pt x="4620399" y="2527300"/>
                </a:lnTo>
                <a:lnTo>
                  <a:pt x="4586402" y="2501900"/>
                </a:lnTo>
                <a:lnTo>
                  <a:pt x="4483252" y="2387600"/>
                </a:lnTo>
                <a:lnTo>
                  <a:pt x="4448492" y="2362200"/>
                </a:lnTo>
                <a:lnTo>
                  <a:pt x="4378439" y="2286000"/>
                </a:lnTo>
                <a:lnTo>
                  <a:pt x="4343133" y="2260600"/>
                </a:lnTo>
                <a:lnTo>
                  <a:pt x="4307637" y="2222500"/>
                </a:lnTo>
                <a:lnTo>
                  <a:pt x="4271962" y="2197100"/>
                </a:lnTo>
                <a:lnTo>
                  <a:pt x="4200029" y="2120900"/>
                </a:lnTo>
                <a:lnTo>
                  <a:pt x="4163809" y="2095500"/>
                </a:lnTo>
                <a:lnTo>
                  <a:pt x="4127423" y="2057400"/>
                </a:lnTo>
                <a:lnTo>
                  <a:pt x="4090860" y="2032000"/>
                </a:lnTo>
                <a:lnTo>
                  <a:pt x="4054132" y="1993900"/>
                </a:lnTo>
                <a:lnTo>
                  <a:pt x="4017226" y="1968500"/>
                </a:lnTo>
                <a:lnTo>
                  <a:pt x="3980142" y="1930400"/>
                </a:lnTo>
                <a:lnTo>
                  <a:pt x="3942880" y="1905000"/>
                </a:lnTo>
                <a:lnTo>
                  <a:pt x="3905440" y="1866900"/>
                </a:lnTo>
                <a:lnTo>
                  <a:pt x="3867823" y="1841500"/>
                </a:lnTo>
                <a:lnTo>
                  <a:pt x="3830053" y="1803400"/>
                </a:lnTo>
                <a:lnTo>
                  <a:pt x="3754005" y="1752600"/>
                </a:lnTo>
                <a:lnTo>
                  <a:pt x="3715728" y="1714500"/>
                </a:lnTo>
                <a:lnTo>
                  <a:pt x="3677297" y="1689100"/>
                </a:lnTo>
                <a:lnTo>
                  <a:pt x="3638702" y="1651000"/>
                </a:lnTo>
                <a:lnTo>
                  <a:pt x="3521926" y="1574800"/>
                </a:lnTo>
                <a:lnTo>
                  <a:pt x="3482683" y="1536700"/>
                </a:lnTo>
                <a:lnTo>
                  <a:pt x="3364039" y="1460500"/>
                </a:lnTo>
                <a:lnTo>
                  <a:pt x="3324174" y="1422400"/>
                </a:lnTo>
                <a:lnTo>
                  <a:pt x="3122549" y="1295400"/>
                </a:lnTo>
                <a:lnTo>
                  <a:pt x="3081794" y="1257300"/>
                </a:lnTo>
                <a:lnTo>
                  <a:pt x="2999854" y="1206500"/>
                </a:lnTo>
                <a:lnTo>
                  <a:pt x="2624150" y="977900"/>
                </a:lnTo>
                <a:lnTo>
                  <a:pt x="2581745" y="965200"/>
                </a:lnTo>
                <a:lnTo>
                  <a:pt x="2367686" y="838200"/>
                </a:lnTo>
                <a:lnTo>
                  <a:pt x="2324493" y="825500"/>
                </a:lnTo>
                <a:lnTo>
                  <a:pt x="2194204" y="749300"/>
                </a:lnTo>
                <a:lnTo>
                  <a:pt x="2150541" y="736600"/>
                </a:lnTo>
                <a:lnTo>
                  <a:pt x="2062835" y="685800"/>
                </a:lnTo>
                <a:lnTo>
                  <a:pt x="2018804" y="673100"/>
                </a:lnTo>
                <a:lnTo>
                  <a:pt x="1930438" y="622300"/>
                </a:lnTo>
                <a:lnTo>
                  <a:pt x="1886089" y="609600"/>
                </a:lnTo>
                <a:lnTo>
                  <a:pt x="1841627" y="584200"/>
                </a:lnTo>
                <a:lnTo>
                  <a:pt x="1797050" y="571500"/>
                </a:lnTo>
                <a:lnTo>
                  <a:pt x="1752371" y="546100"/>
                </a:lnTo>
                <a:lnTo>
                  <a:pt x="1707578" y="533400"/>
                </a:lnTo>
                <a:lnTo>
                  <a:pt x="1662684" y="508000"/>
                </a:lnTo>
                <a:lnTo>
                  <a:pt x="1617675" y="495300"/>
                </a:lnTo>
                <a:lnTo>
                  <a:pt x="1572577" y="469900"/>
                </a:lnTo>
                <a:lnTo>
                  <a:pt x="1527378" y="457200"/>
                </a:lnTo>
                <a:lnTo>
                  <a:pt x="1482090" y="431800"/>
                </a:lnTo>
                <a:lnTo>
                  <a:pt x="1391234" y="406400"/>
                </a:lnTo>
                <a:lnTo>
                  <a:pt x="1345653" y="381000"/>
                </a:lnTo>
                <a:lnTo>
                  <a:pt x="1299984" y="368300"/>
                </a:lnTo>
                <a:lnTo>
                  <a:pt x="1254213" y="342900"/>
                </a:lnTo>
                <a:lnTo>
                  <a:pt x="1116342" y="304800"/>
                </a:lnTo>
                <a:lnTo>
                  <a:pt x="1070229" y="279400"/>
                </a:lnTo>
                <a:lnTo>
                  <a:pt x="884885" y="228600"/>
                </a:lnTo>
                <a:lnTo>
                  <a:pt x="838327" y="203200"/>
                </a:lnTo>
                <a:lnTo>
                  <a:pt x="226669" y="38100"/>
                </a:lnTo>
                <a:lnTo>
                  <a:pt x="179158" y="38100"/>
                </a:lnTo>
                <a:lnTo>
                  <a:pt x="36283" y="0"/>
                </a:lnTo>
                <a:lnTo>
                  <a:pt x="0" y="0"/>
                </a:lnTo>
                <a:lnTo>
                  <a:pt x="0" y="9779000"/>
                </a:lnTo>
                <a:lnTo>
                  <a:pt x="7077138" y="9779000"/>
                </a:lnTo>
                <a:lnTo>
                  <a:pt x="7077545" y="9766300"/>
                </a:lnTo>
                <a:lnTo>
                  <a:pt x="7082980" y="9728200"/>
                </a:lnTo>
                <a:lnTo>
                  <a:pt x="7088162" y="9677400"/>
                </a:lnTo>
                <a:lnTo>
                  <a:pt x="7093077" y="9626600"/>
                </a:lnTo>
                <a:lnTo>
                  <a:pt x="7097725" y="9575800"/>
                </a:lnTo>
                <a:lnTo>
                  <a:pt x="7102107" y="9525000"/>
                </a:lnTo>
                <a:lnTo>
                  <a:pt x="7106209" y="9474200"/>
                </a:lnTo>
                <a:lnTo>
                  <a:pt x="7110057" y="9436100"/>
                </a:lnTo>
                <a:lnTo>
                  <a:pt x="7113638" y="9385300"/>
                </a:lnTo>
                <a:lnTo>
                  <a:pt x="7116953" y="9334500"/>
                </a:lnTo>
                <a:lnTo>
                  <a:pt x="7120001" y="9283700"/>
                </a:lnTo>
                <a:lnTo>
                  <a:pt x="7122795" y="9232900"/>
                </a:lnTo>
                <a:lnTo>
                  <a:pt x="7125309" y="9182100"/>
                </a:lnTo>
                <a:lnTo>
                  <a:pt x="7126338" y="9169400"/>
                </a:lnTo>
                <a:lnTo>
                  <a:pt x="7126338" y="8331200"/>
                </a:lnTo>
                <a:close/>
              </a:path>
            </a:pathLst>
          </a:custGeom>
          <a:solidFill>
            <a:srgbClr val="3328B9">
              <a:alpha val="32998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1736183" y="5598901"/>
            <a:ext cx="6220460" cy="4109720"/>
            <a:chOff x="1736183" y="5598901"/>
            <a:chExt cx="6220460" cy="4109720"/>
          </a:xfrm>
        </p:grpSpPr>
        <p:sp>
          <p:nvSpPr>
            <p:cNvPr id="8" name="object 8"/>
            <p:cNvSpPr/>
            <p:nvPr/>
          </p:nvSpPr>
          <p:spPr>
            <a:xfrm>
              <a:off x="7509161" y="7369556"/>
              <a:ext cx="44450" cy="46990"/>
            </a:xfrm>
            <a:custGeom>
              <a:avLst/>
              <a:gdLst/>
              <a:ahLst/>
              <a:cxnLst/>
              <a:rect l="l" t="t" r="r" b="b"/>
              <a:pathLst>
                <a:path w="44450" h="46990">
                  <a:moveTo>
                    <a:pt x="21877" y="46768"/>
                  </a:moveTo>
                  <a:lnTo>
                    <a:pt x="12976" y="44994"/>
                  </a:lnTo>
                  <a:lnTo>
                    <a:pt x="6065" y="40087"/>
                  </a:lnTo>
                  <a:lnTo>
                    <a:pt x="1590" y="32675"/>
                  </a:lnTo>
                  <a:lnTo>
                    <a:pt x="0" y="23384"/>
                  </a:lnTo>
                  <a:lnTo>
                    <a:pt x="1657" y="13949"/>
                  </a:lnTo>
                  <a:lnTo>
                    <a:pt x="6274" y="6553"/>
                  </a:lnTo>
                  <a:lnTo>
                    <a:pt x="13315" y="1726"/>
                  </a:lnTo>
                  <a:lnTo>
                    <a:pt x="22249" y="0"/>
                  </a:lnTo>
                  <a:lnTo>
                    <a:pt x="31160" y="1722"/>
                  </a:lnTo>
                  <a:lnTo>
                    <a:pt x="38092" y="6542"/>
                  </a:lnTo>
                  <a:lnTo>
                    <a:pt x="42588" y="13936"/>
                  </a:lnTo>
                  <a:lnTo>
                    <a:pt x="44188" y="23384"/>
                  </a:lnTo>
                  <a:lnTo>
                    <a:pt x="42643" y="32675"/>
                  </a:lnTo>
                  <a:lnTo>
                    <a:pt x="38208" y="40087"/>
                  </a:lnTo>
                  <a:lnTo>
                    <a:pt x="31186" y="44994"/>
                  </a:lnTo>
                  <a:lnTo>
                    <a:pt x="21877" y="46768"/>
                  </a:lnTo>
                  <a:close/>
                </a:path>
              </a:pathLst>
            </a:custGeom>
            <a:solidFill>
              <a:srgbClr val="FFF5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432264" y="7369556"/>
              <a:ext cx="44450" cy="46990"/>
            </a:xfrm>
            <a:custGeom>
              <a:avLst/>
              <a:gdLst/>
              <a:ahLst/>
              <a:cxnLst/>
              <a:rect l="l" t="t" r="r" b="b"/>
              <a:pathLst>
                <a:path w="44450" h="46990">
                  <a:moveTo>
                    <a:pt x="21877" y="46768"/>
                  </a:moveTo>
                  <a:lnTo>
                    <a:pt x="12976" y="44994"/>
                  </a:lnTo>
                  <a:lnTo>
                    <a:pt x="6065" y="40087"/>
                  </a:lnTo>
                  <a:lnTo>
                    <a:pt x="1590" y="32675"/>
                  </a:lnTo>
                  <a:lnTo>
                    <a:pt x="0" y="23384"/>
                  </a:lnTo>
                  <a:lnTo>
                    <a:pt x="1657" y="13949"/>
                  </a:lnTo>
                  <a:lnTo>
                    <a:pt x="6274" y="6553"/>
                  </a:lnTo>
                  <a:lnTo>
                    <a:pt x="13315" y="1726"/>
                  </a:lnTo>
                  <a:lnTo>
                    <a:pt x="22249" y="0"/>
                  </a:lnTo>
                  <a:lnTo>
                    <a:pt x="31160" y="1722"/>
                  </a:lnTo>
                  <a:lnTo>
                    <a:pt x="38092" y="6542"/>
                  </a:lnTo>
                  <a:lnTo>
                    <a:pt x="42588" y="13936"/>
                  </a:lnTo>
                  <a:lnTo>
                    <a:pt x="44188" y="23384"/>
                  </a:lnTo>
                  <a:lnTo>
                    <a:pt x="42643" y="32675"/>
                  </a:lnTo>
                  <a:lnTo>
                    <a:pt x="38208" y="40087"/>
                  </a:lnTo>
                  <a:lnTo>
                    <a:pt x="31186" y="44994"/>
                  </a:lnTo>
                  <a:lnTo>
                    <a:pt x="21877" y="46768"/>
                  </a:lnTo>
                  <a:close/>
                </a:path>
              </a:pathLst>
            </a:custGeom>
            <a:solidFill>
              <a:srgbClr val="F99E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355459" y="7369556"/>
              <a:ext cx="44450" cy="46990"/>
            </a:xfrm>
            <a:custGeom>
              <a:avLst/>
              <a:gdLst/>
              <a:ahLst/>
              <a:cxnLst/>
              <a:rect l="l" t="t" r="r" b="b"/>
              <a:pathLst>
                <a:path w="44450" h="46990">
                  <a:moveTo>
                    <a:pt x="21877" y="46768"/>
                  </a:moveTo>
                  <a:lnTo>
                    <a:pt x="12976" y="44994"/>
                  </a:lnTo>
                  <a:lnTo>
                    <a:pt x="6065" y="40087"/>
                  </a:lnTo>
                  <a:lnTo>
                    <a:pt x="1590" y="32675"/>
                  </a:lnTo>
                  <a:lnTo>
                    <a:pt x="0" y="23384"/>
                  </a:lnTo>
                  <a:lnTo>
                    <a:pt x="1648" y="13949"/>
                  </a:lnTo>
                  <a:lnTo>
                    <a:pt x="6250" y="6553"/>
                  </a:lnTo>
                  <a:lnTo>
                    <a:pt x="13289" y="1726"/>
                  </a:lnTo>
                  <a:lnTo>
                    <a:pt x="22249" y="0"/>
                  </a:lnTo>
                  <a:lnTo>
                    <a:pt x="31150" y="1722"/>
                  </a:lnTo>
                  <a:lnTo>
                    <a:pt x="38061" y="6542"/>
                  </a:lnTo>
                  <a:lnTo>
                    <a:pt x="42536" y="13936"/>
                  </a:lnTo>
                  <a:lnTo>
                    <a:pt x="44126" y="23384"/>
                  </a:lnTo>
                  <a:lnTo>
                    <a:pt x="42582" y="32675"/>
                  </a:lnTo>
                  <a:lnTo>
                    <a:pt x="38154" y="40087"/>
                  </a:lnTo>
                  <a:lnTo>
                    <a:pt x="31150" y="44994"/>
                  </a:lnTo>
                  <a:lnTo>
                    <a:pt x="21877" y="46768"/>
                  </a:lnTo>
                  <a:close/>
                </a:path>
              </a:pathLst>
            </a:custGeom>
            <a:solidFill>
              <a:srgbClr val="DE2D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278500" y="7369556"/>
              <a:ext cx="44450" cy="46990"/>
            </a:xfrm>
            <a:custGeom>
              <a:avLst/>
              <a:gdLst/>
              <a:ahLst/>
              <a:cxnLst/>
              <a:rect l="l" t="t" r="r" b="b"/>
              <a:pathLst>
                <a:path w="44450" h="46990">
                  <a:moveTo>
                    <a:pt x="21877" y="46768"/>
                  </a:moveTo>
                  <a:lnTo>
                    <a:pt x="12989" y="44994"/>
                  </a:lnTo>
                  <a:lnTo>
                    <a:pt x="6076" y="40087"/>
                  </a:lnTo>
                  <a:lnTo>
                    <a:pt x="1595" y="32675"/>
                  </a:lnTo>
                  <a:lnTo>
                    <a:pt x="0" y="23384"/>
                  </a:lnTo>
                  <a:lnTo>
                    <a:pt x="1657" y="13949"/>
                  </a:lnTo>
                  <a:lnTo>
                    <a:pt x="6274" y="6553"/>
                  </a:lnTo>
                  <a:lnTo>
                    <a:pt x="13315" y="1726"/>
                  </a:lnTo>
                  <a:lnTo>
                    <a:pt x="22249" y="0"/>
                  </a:lnTo>
                  <a:lnTo>
                    <a:pt x="31160" y="1722"/>
                  </a:lnTo>
                  <a:lnTo>
                    <a:pt x="38092" y="6542"/>
                  </a:lnTo>
                  <a:lnTo>
                    <a:pt x="42588" y="13936"/>
                  </a:lnTo>
                  <a:lnTo>
                    <a:pt x="44188" y="23384"/>
                  </a:lnTo>
                  <a:lnTo>
                    <a:pt x="42643" y="32675"/>
                  </a:lnTo>
                  <a:lnTo>
                    <a:pt x="38208" y="40087"/>
                  </a:lnTo>
                  <a:lnTo>
                    <a:pt x="31186" y="44994"/>
                  </a:lnTo>
                  <a:lnTo>
                    <a:pt x="21877" y="46768"/>
                  </a:lnTo>
                  <a:close/>
                </a:path>
              </a:pathLst>
            </a:custGeom>
            <a:solidFill>
              <a:srgbClr val="4460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201696" y="7369556"/>
              <a:ext cx="44450" cy="46990"/>
            </a:xfrm>
            <a:custGeom>
              <a:avLst/>
              <a:gdLst/>
              <a:ahLst/>
              <a:cxnLst/>
              <a:rect l="l" t="t" r="r" b="b"/>
              <a:pathLst>
                <a:path w="44450" h="46990">
                  <a:moveTo>
                    <a:pt x="21877" y="46768"/>
                  </a:moveTo>
                  <a:lnTo>
                    <a:pt x="12976" y="44994"/>
                  </a:lnTo>
                  <a:lnTo>
                    <a:pt x="6065" y="40087"/>
                  </a:lnTo>
                  <a:lnTo>
                    <a:pt x="1590" y="32675"/>
                  </a:lnTo>
                  <a:lnTo>
                    <a:pt x="0" y="23384"/>
                  </a:lnTo>
                  <a:lnTo>
                    <a:pt x="1648" y="13949"/>
                  </a:lnTo>
                  <a:lnTo>
                    <a:pt x="6250" y="6553"/>
                  </a:lnTo>
                  <a:lnTo>
                    <a:pt x="13289" y="1726"/>
                  </a:lnTo>
                  <a:lnTo>
                    <a:pt x="22249" y="0"/>
                  </a:lnTo>
                  <a:lnTo>
                    <a:pt x="31150" y="1722"/>
                  </a:lnTo>
                  <a:lnTo>
                    <a:pt x="38061" y="6542"/>
                  </a:lnTo>
                  <a:lnTo>
                    <a:pt x="42536" y="13936"/>
                  </a:lnTo>
                  <a:lnTo>
                    <a:pt x="44126" y="23384"/>
                  </a:lnTo>
                  <a:lnTo>
                    <a:pt x="42582" y="32675"/>
                  </a:lnTo>
                  <a:lnTo>
                    <a:pt x="38154" y="40087"/>
                  </a:lnTo>
                  <a:lnTo>
                    <a:pt x="31150" y="44994"/>
                  </a:lnTo>
                  <a:lnTo>
                    <a:pt x="21877" y="46768"/>
                  </a:lnTo>
                  <a:close/>
                </a:path>
              </a:pathLst>
            </a:custGeom>
            <a:solidFill>
              <a:srgbClr val="3A01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808682" y="7392940"/>
              <a:ext cx="3147695" cy="2315845"/>
            </a:xfrm>
            <a:custGeom>
              <a:avLst/>
              <a:gdLst/>
              <a:ahLst/>
              <a:cxnLst/>
              <a:rect l="l" t="t" r="r" b="b"/>
              <a:pathLst>
                <a:path w="3147695" h="2315845">
                  <a:moveTo>
                    <a:pt x="37424" y="2315269"/>
                  </a:moveTo>
                  <a:lnTo>
                    <a:pt x="24949" y="2267885"/>
                  </a:lnTo>
                  <a:lnTo>
                    <a:pt x="14969" y="2220503"/>
                  </a:lnTo>
                  <a:lnTo>
                    <a:pt x="7484" y="2173121"/>
                  </a:lnTo>
                  <a:lnTo>
                    <a:pt x="2494" y="2125739"/>
                  </a:lnTo>
                  <a:lnTo>
                    <a:pt x="0" y="2078357"/>
                  </a:lnTo>
                  <a:lnTo>
                    <a:pt x="0" y="2030974"/>
                  </a:lnTo>
                  <a:lnTo>
                    <a:pt x="2494" y="1983591"/>
                  </a:lnTo>
                  <a:lnTo>
                    <a:pt x="7484" y="1936206"/>
                  </a:lnTo>
                  <a:lnTo>
                    <a:pt x="14969" y="1888819"/>
                  </a:lnTo>
                  <a:lnTo>
                    <a:pt x="24949" y="1841431"/>
                  </a:lnTo>
                  <a:lnTo>
                    <a:pt x="37424" y="1794039"/>
                  </a:lnTo>
                  <a:lnTo>
                    <a:pt x="218638" y="1656643"/>
                  </a:lnTo>
                  <a:lnTo>
                    <a:pt x="399134" y="1523585"/>
                  </a:lnTo>
                  <a:lnTo>
                    <a:pt x="578913" y="1394862"/>
                  </a:lnTo>
                  <a:lnTo>
                    <a:pt x="757975" y="1270477"/>
                  </a:lnTo>
                  <a:lnTo>
                    <a:pt x="936319" y="1150429"/>
                  </a:lnTo>
                  <a:lnTo>
                    <a:pt x="1113947" y="1034718"/>
                  </a:lnTo>
                  <a:lnTo>
                    <a:pt x="1290857" y="923343"/>
                  </a:lnTo>
                  <a:lnTo>
                    <a:pt x="1423069" y="842659"/>
                  </a:lnTo>
                  <a:lnTo>
                    <a:pt x="1554878" y="764414"/>
                  </a:lnTo>
                  <a:lnTo>
                    <a:pt x="1686283" y="688609"/>
                  </a:lnTo>
                  <a:lnTo>
                    <a:pt x="1817285" y="615244"/>
                  </a:lnTo>
                  <a:lnTo>
                    <a:pt x="1947883" y="544318"/>
                  </a:lnTo>
                  <a:lnTo>
                    <a:pt x="2078078" y="475832"/>
                  </a:lnTo>
                  <a:lnTo>
                    <a:pt x="2207870" y="409786"/>
                  </a:lnTo>
                  <a:lnTo>
                    <a:pt x="2337258" y="346180"/>
                  </a:lnTo>
                  <a:lnTo>
                    <a:pt x="2466243" y="285013"/>
                  </a:lnTo>
                  <a:lnTo>
                    <a:pt x="2594824" y="226286"/>
                  </a:lnTo>
                  <a:lnTo>
                    <a:pt x="2723002" y="170000"/>
                  </a:lnTo>
                  <a:lnTo>
                    <a:pt x="2850776" y="116153"/>
                  </a:lnTo>
                  <a:lnTo>
                    <a:pt x="2978148" y="64746"/>
                  </a:lnTo>
                  <a:lnTo>
                    <a:pt x="3105115" y="15780"/>
                  </a:lnTo>
                  <a:lnTo>
                    <a:pt x="3147348" y="0"/>
                  </a:lnTo>
                  <a:lnTo>
                    <a:pt x="3147348" y="519652"/>
                  </a:lnTo>
                  <a:lnTo>
                    <a:pt x="37424" y="2315269"/>
                  </a:lnTo>
                  <a:close/>
                </a:path>
              </a:pathLst>
            </a:custGeom>
            <a:solidFill>
              <a:srgbClr val="4460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808682" y="7392940"/>
              <a:ext cx="3147695" cy="2315845"/>
            </a:xfrm>
            <a:custGeom>
              <a:avLst/>
              <a:gdLst/>
              <a:ahLst/>
              <a:cxnLst/>
              <a:rect l="l" t="t" r="r" b="b"/>
              <a:pathLst>
                <a:path w="3147695" h="2315845">
                  <a:moveTo>
                    <a:pt x="37424" y="2315269"/>
                  </a:moveTo>
                  <a:lnTo>
                    <a:pt x="24949" y="2267885"/>
                  </a:lnTo>
                  <a:lnTo>
                    <a:pt x="14969" y="2220503"/>
                  </a:lnTo>
                  <a:lnTo>
                    <a:pt x="7484" y="2173121"/>
                  </a:lnTo>
                  <a:lnTo>
                    <a:pt x="2494" y="2125739"/>
                  </a:lnTo>
                  <a:lnTo>
                    <a:pt x="0" y="2078357"/>
                  </a:lnTo>
                  <a:lnTo>
                    <a:pt x="0" y="2030974"/>
                  </a:lnTo>
                  <a:lnTo>
                    <a:pt x="2494" y="1983591"/>
                  </a:lnTo>
                  <a:lnTo>
                    <a:pt x="7484" y="1936206"/>
                  </a:lnTo>
                  <a:lnTo>
                    <a:pt x="14969" y="1888819"/>
                  </a:lnTo>
                  <a:lnTo>
                    <a:pt x="24949" y="1841431"/>
                  </a:lnTo>
                  <a:lnTo>
                    <a:pt x="37424" y="1794039"/>
                  </a:lnTo>
                  <a:lnTo>
                    <a:pt x="218638" y="1656643"/>
                  </a:lnTo>
                  <a:lnTo>
                    <a:pt x="399134" y="1523585"/>
                  </a:lnTo>
                  <a:lnTo>
                    <a:pt x="578913" y="1394862"/>
                  </a:lnTo>
                  <a:lnTo>
                    <a:pt x="757975" y="1270477"/>
                  </a:lnTo>
                  <a:lnTo>
                    <a:pt x="936319" y="1150429"/>
                  </a:lnTo>
                  <a:lnTo>
                    <a:pt x="1113947" y="1034718"/>
                  </a:lnTo>
                  <a:lnTo>
                    <a:pt x="1290857" y="923343"/>
                  </a:lnTo>
                  <a:lnTo>
                    <a:pt x="1423069" y="842659"/>
                  </a:lnTo>
                  <a:lnTo>
                    <a:pt x="1554878" y="764414"/>
                  </a:lnTo>
                  <a:lnTo>
                    <a:pt x="1686283" y="688609"/>
                  </a:lnTo>
                  <a:lnTo>
                    <a:pt x="1817285" y="615244"/>
                  </a:lnTo>
                  <a:lnTo>
                    <a:pt x="1947883" y="544318"/>
                  </a:lnTo>
                  <a:lnTo>
                    <a:pt x="2078078" y="475832"/>
                  </a:lnTo>
                  <a:lnTo>
                    <a:pt x="2207870" y="409786"/>
                  </a:lnTo>
                  <a:lnTo>
                    <a:pt x="2337258" y="346180"/>
                  </a:lnTo>
                  <a:lnTo>
                    <a:pt x="2466243" y="285013"/>
                  </a:lnTo>
                  <a:lnTo>
                    <a:pt x="2594824" y="226286"/>
                  </a:lnTo>
                  <a:lnTo>
                    <a:pt x="2723002" y="170000"/>
                  </a:lnTo>
                  <a:lnTo>
                    <a:pt x="2850776" y="116153"/>
                  </a:lnTo>
                  <a:lnTo>
                    <a:pt x="2978148" y="64746"/>
                  </a:lnTo>
                  <a:lnTo>
                    <a:pt x="3105115" y="15780"/>
                  </a:lnTo>
                  <a:lnTo>
                    <a:pt x="3147348" y="0"/>
                  </a:lnTo>
                  <a:lnTo>
                    <a:pt x="3147348" y="519652"/>
                  </a:lnTo>
                  <a:lnTo>
                    <a:pt x="37424" y="2315269"/>
                  </a:lnTo>
                  <a:close/>
                </a:path>
              </a:pathLst>
            </a:custGeom>
            <a:solidFill>
              <a:srgbClr val="3A011B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736183" y="7392940"/>
              <a:ext cx="3110230" cy="2315845"/>
            </a:xfrm>
            <a:custGeom>
              <a:avLst/>
              <a:gdLst/>
              <a:ahLst/>
              <a:cxnLst/>
              <a:rect l="l" t="t" r="r" b="b"/>
              <a:pathLst>
                <a:path w="3110229" h="2315845">
                  <a:moveTo>
                    <a:pt x="3109923" y="2315269"/>
                  </a:moveTo>
                  <a:lnTo>
                    <a:pt x="0" y="519652"/>
                  </a:lnTo>
                  <a:lnTo>
                    <a:pt x="0" y="0"/>
                  </a:lnTo>
                  <a:lnTo>
                    <a:pt x="95269" y="29316"/>
                  </a:lnTo>
                  <a:lnTo>
                    <a:pt x="190031" y="59805"/>
                  </a:lnTo>
                  <a:lnTo>
                    <a:pt x="284285" y="91467"/>
                  </a:lnTo>
                  <a:lnTo>
                    <a:pt x="378031" y="124301"/>
                  </a:lnTo>
                  <a:lnTo>
                    <a:pt x="471270" y="158308"/>
                  </a:lnTo>
                  <a:lnTo>
                    <a:pt x="564002" y="193487"/>
                  </a:lnTo>
                  <a:lnTo>
                    <a:pt x="656226" y="229839"/>
                  </a:lnTo>
                  <a:lnTo>
                    <a:pt x="747942" y="267363"/>
                  </a:lnTo>
                  <a:lnTo>
                    <a:pt x="839151" y="306060"/>
                  </a:lnTo>
                  <a:lnTo>
                    <a:pt x="929852" y="345929"/>
                  </a:lnTo>
                  <a:lnTo>
                    <a:pt x="1020046" y="386971"/>
                  </a:lnTo>
                  <a:lnTo>
                    <a:pt x="1109732" y="429185"/>
                  </a:lnTo>
                  <a:lnTo>
                    <a:pt x="1198910" y="472572"/>
                  </a:lnTo>
                  <a:lnTo>
                    <a:pt x="1287581" y="517131"/>
                  </a:lnTo>
                  <a:lnTo>
                    <a:pt x="1375744" y="562862"/>
                  </a:lnTo>
                  <a:lnTo>
                    <a:pt x="1463400" y="609766"/>
                  </a:lnTo>
                  <a:lnTo>
                    <a:pt x="1550548" y="657842"/>
                  </a:lnTo>
                  <a:lnTo>
                    <a:pt x="1637189" y="707091"/>
                  </a:lnTo>
                  <a:lnTo>
                    <a:pt x="1723322" y="757512"/>
                  </a:lnTo>
                  <a:lnTo>
                    <a:pt x="1808947" y="809105"/>
                  </a:lnTo>
                  <a:lnTo>
                    <a:pt x="1894065" y="861871"/>
                  </a:lnTo>
                  <a:lnTo>
                    <a:pt x="1978675" y="915809"/>
                  </a:lnTo>
                  <a:lnTo>
                    <a:pt x="2062778" y="970920"/>
                  </a:lnTo>
                  <a:lnTo>
                    <a:pt x="2146373" y="1027203"/>
                  </a:lnTo>
                  <a:lnTo>
                    <a:pt x="2229460" y="1084658"/>
                  </a:lnTo>
                  <a:lnTo>
                    <a:pt x="2312040" y="1143286"/>
                  </a:lnTo>
                  <a:lnTo>
                    <a:pt x="2394113" y="1203086"/>
                  </a:lnTo>
                  <a:lnTo>
                    <a:pt x="2475678" y="1264058"/>
                  </a:lnTo>
                  <a:lnTo>
                    <a:pt x="2556735" y="1326203"/>
                  </a:lnTo>
                  <a:lnTo>
                    <a:pt x="2677369" y="1421618"/>
                  </a:lnTo>
                  <a:lnTo>
                    <a:pt x="2796861" y="1519670"/>
                  </a:lnTo>
                  <a:lnTo>
                    <a:pt x="2915211" y="1620360"/>
                  </a:lnTo>
                  <a:lnTo>
                    <a:pt x="3032419" y="1723688"/>
                  </a:lnTo>
                  <a:lnTo>
                    <a:pt x="3109923" y="1794039"/>
                  </a:lnTo>
                  <a:lnTo>
                    <a:pt x="3109923" y="2315269"/>
                  </a:lnTo>
                  <a:close/>
                </a:path>
              </a:pathLst>
            </a:custGeom>
            <a:solidFill>
              <a:srgbClr val="4460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736183" y="7392940"/>
              <a:ext cx="3110230" cy="2315845"/>
            </a:xfrm>
            <a:custGeom>
              <a:avLst/>
              <a:gdLst/>
              <a:ahLst/>
              <a:cxnLst/>
              <a:rect l="l" t="t" r="r" b="b"/>
              <a:pathLst>
                <a:path w="3110229" h="2315845">
                  <a:moveTo>
                    <a:pt x="3109923" y="2315269"/>
                  </a:moveTo>
                  <a:lnTo>
                    <a:pt x="0" y="519652"/>
                  </a:lnTo>
                  <a:lnTo>
                    <a:pt x="0" y="0"/>
                  </a:lnTo>
                  <a:lnTo>
                    <a:pt x="95269" y="29316"/>
                  </a:lnTo>
                  <a:lnTo>
                    <a:pt x="190031" y="59805"/>
                  </a:lnTo>
                  <a:lnTo>
                    <a:pt x="284285" y="91467"/>
                  </a:lnTo>
                  <a:lnTo>
                    <a:pt x="378031" y="124301"/>
                  </a:lnTo>
                  <a:lnTo>
                    <a:pt x="471270" y="158308"/>
                  </a:lnTo>
                  <a:lnTo>
                    <a:pt x="564002" y="193487"/>
                  </a:lnTo>
                  <a:lnTo>
                    <a:pt x="656226" y="229839"/>
                  </a:lnTo>
                  <a:lnTo>
                    <a:pt x="747942" y="267363"/>
                  </a:lnTo>
                  <a:lnTo>
                    <a:pt x="839151" y="306060"/>
                  </a:lnTo>
                  <a:lnTo>
                    <a:pt x="929852" y="345929"/>
                  </a:lnTo>
                  <a:lnTo>
                    <a:pt x="1020046" y="386971"/>
                  </a:lnTo>
                  <a:lnTo>
                    <a:pt x="1109732" y="429185"/>
                  </a:lnTo>
                  <a:lnTo>
                    <a:pt x="1198910" y="472572"/>
                  </a:lnTo>
                  <a:lnTo>
                    <a:pt x="1287581" y="517131"/>
                  </a:lnTo>
                  <a:lnTo>
                    <a:pt x="1375744" y="562862"/>
                  </a:lnTo>
                  <a:lnTo>
                    <a:pt x="1463400" y="609766"/>
                  </a:lnTo>
                  <a:lnTo>
                    <a:pt x="1550548" y="657842"/>
                  </a:lnTo>
                  <a:lnTo>
                    <a:pt x="1637189" y="707091"/>
                  </a:lnTo>
                  <a:lnTo>
                    <a:pt x="1723322" y="757512"/>
                  </a:lnTo>
                  <a:lnTo>
                    <a:pt x="1808947" y="809105"/>
                  </a:lnTo>
                  <a:lnTo>
                    <a:pt x="1894065" y="861871"/>
                  </a:lnTo>
                  <a:lnTo>
                    <a:pt x="1978675" y="915809"/>
                  </a:lnTo>
                  <a:lnTo>
                    <a:pt x="2062778" y="970920"/>
                  </a:lnTo>
                  <a:lnTo>
                    <a:pt x="2146373" y="1027203"/>
                  </a:lnTo>
                  <a:lnTo>
                    <a:pt x="2229460" y="1084658"/>
                  </a:lnTo>
                  <a:lnTo>
                    <a:pt x="2312040" y="1143286"/>
                  </a:lnTo>
                  <a:lnTo>
                    <a:pt x="2394113" y="1203086"/>
                  </a:lnTo>
                  <a:lnTo>
                    <a:pt x="2475678" y="1264058"/>
                  </a:lnTo>
                  <a:lnTo>
                    <a:pt x="2556735" y="1326203"/>
                  </a:lnTo>
                  <a:lnTo>
                    <a:pt x="2677369" y="1421618"/>
                  </a:lnTo>
                  <a:lnTo>
                    <a:pt x="2796861" y="1519670"/>
                  </a:lnTo>
                  <a:lnTo>
                    <a:pt x="2915211" y="1620360"/>
                  </a:lnTo>
                  <a:lnTo>
                    <a:pt x="3032419" y="1723688"/>
                  </a:lnTo>
                  <a:lnTo>
                    <a:pt x="3109923" y="1794039"/>
                  </a:lnTo>
                  <a:lnTo>
                    <a:pt x="3109923" y="2315269"/>
                  </a:lnTo>
                  <a:close/>
                </a:path>
              </a:pathLst>
            </a:custGeom>
            <a:solidFill>
              <a:srgbClr val="FFF5E1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736183" y="5598901"/>
              <a:ext cx="6220460" cy="3588385"/>
            </a:xfrm>
            <a:custGeom>
              <a:avLst/>
              <a:gdLst/>
              <a:ahLst/>
              <a:cxnLst/>
              <a:rect l="l" t="t" r="r" b="b"/>
              <a:pathLst>
                <a:path w="6220459" h="3588384">
                  <a:moveTo>
                    <a:pt x="3109923" y="3588078"/>
                  </a:moveTo>
                  <a:lnTo>
                    <a:pt x="0" y="1794039"/>
                  </a:lnTo>
                  <a:lnTo>
                    <a:pt x="3109923" y="0"/>
                  </a:lnTo>
                  <a:lnTo>
                    <a:pt x="6219847" y="1794039"/>
                  </a:lnTo>
                  <a:lnTo>
                    <a:pt x="3109923" y="3588078"/>
                  </a:lnTo>
                  <a:close/>
                </a:path>
              </a:pathLst>
            </a:custGeom>
            <a:solidFill>
              <a:srgbClr val="4460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736183" y="5598901"/>
              <a:ext cx="6220460" cy="3588385"/>
            </a:xfrm>
            <a:custGeom>
              <a:avLst/>
              <a:gdLst/>
              <a:ahLst/>
              <a:cxnLst/>
              <a:rect l="l" t="t" r="r" b="b"/>
              <a:pathLst>
                <a:path w="6220459" h="3588384">
                  <a:moveTo>
                    <a:pt x="3109923" y="3588078"/>
                  </a:moveTo>
                  <a:lnTo>
                    <a:pt x="0" y="1794039"/>
                  </a:lnTo>
                  <a:lnTo>
                    <a:pt x="3109923" y="0"/>
                  </a:lnTo>
                  <a:lnTo>
                    <a:pt x="6219847" y="1794039"/>
                  </a:lnTo>
                  <a:lnTo>
                    <a:pt x="3109923" y="3588078"/>
                  </a:lnTo>
                  <a:close/>
                </a:path>
              </a:pathLst>
            </a:custGeom>
            <a:solidFill>
              <a:srgbClr val="FFF5E1">
                <a:alpha val="6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1213114" y="1238578"/>
            <a:ext cx="155257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160" dirty="0">
                <a:solidFill>
                  <a:srgbClr val="3328B9"/>
                </a:solidFill>
                <a:latin typeface="Arial Black" panose="020B0A04020102020204"/>
                <a:cs typeface="Arial Black" panose="020B0A04020102020204"/>
              </a:rPr>
              <a:t>Liceria </a:t>
            </a:r>
            <a:r>
              <a:rPr sz="2050" spc="-170" dirty="0">
                <a:solidFill>
                  <a:srgbClr val="3328B9"/>
                </a:solidFill>
                <a:latin typeface="Arial Black" panose="020B0A04020102020204"/>
                <a:cs typeface="Arial Black" panose="020B0A04020102020204"/>
              </a:rPr>
              <a:t>Tech</a:t>
            </a:r>
            <a:endParaRPr sz="20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0074229" y="3634887"/>
            <a:ext cx="5280025" cy="13843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900" spc="-1260" dirty="0">
                <a:solidFill>
                  <a:srgbClr val="FFFFFF"/>
                </a:solidFill>
              </a:rPr>
              <a:t>NHƯỢC</a:t>
            </a:r>
            <a:r>
              <a:rPr sz="8900" spc="70" dirty="0">
                <a:solidFill>
                  <a:srgbClr val="FFFFFF"/>
                </a:solidFill>
              </a:rPr>
              <a:t> </a:t>
            </a:r>
            <a:r>
              <a:rPr sz="8900" spc="-810" dirty="0">
                <a:solidFill>
                  <a:srgbClr val="FFFFFF"/>
                </a:solidFill>
              </a:rPr>
              <a:t>ĐIỂM</a:t>
            </a:r>
            <a:endParaRPr sz="8900"/>
          </a:p>
        </p:txBody>
      </p:sp>
      <p:sp>
        <p:nvSpPr>
          <p:cNvPr id="21" name="object 21"/>
          <p:cNvSpPr txBox="1"/>
          <p:nvPr/>
        </p:nvSpPr>
        <p:spPr>
          <a:xfrm>
            <a:off x="9561037" y="5208069"/>
            <a:ext cx="7336155" cy="3761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spc="-35" dirty="0">
                <a:latin typeface="Lucida Sans Unicode" panose="020B0602030504020204"/>
                <a:cs typeface="Lucida Sans Unicode" panose="020B0602030504020204"/>
              </a:rPr>
              <a:t>.Đ</a:t>
            </a:r>
            <a:r>
              <a:rPr sz="2700" spc="-35" dirty="0">
                <a:latin typeface="Arial" panose="020B0604020202020204"/>
                <a:cs typeface="Arial" panose="020B0604020202020204"/>
              </a:rPr>
              <a:t>ộ</a:t>
            </a:r>
            <a:r>
              <a:rPr sz="27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700" spc="65" dirty="0">
                <a:latin typeface="Lucida Sans Unicode" panose="020B0602030504020204"/>
                <a:cs typeface="Lucida Sans Unicode" panose="020B0602030504020204"/>
              </a:rPr>
              <a:t>chính</a:t>
            </a:r>
            <a:r>
              <a:rPr sz="2700" spc="-13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700" spc="80" dirty="0">
                <a:latin typeface="Lucida Sans Unicode" panose="020B0602030504020204"/>
                <a:cs typeface="Lucida Sans Unicode" panose="020B0602030504020204"/>
              </a:rPr>
              <a:t>xác</a:t>
            </a:r>
            <a:r>
              <a:rPr sz="2700" spc="-13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700" spc="120" dirty="0">
                <a:latin typeface="Lucida Sans Unicode" panose="020B0602030504020204"/>
                <a:cs typeface="Lucida Sans Unicode" panose="020B0602030504020204"/>
              </a:rPr>
              <a:t>ph</a:t>
            </a:r>
            <a:r>
              <a:rPr sz="2700" spc="120" dirty="0">
                <a:latin typeface="Arial" panose="020B0604020202020204"/>
                <a:cs typeface="Arial" panose="020B0604020202020204"/>
              </a:rPr>
              <a:t>ụ</a:t>
            </a:r>
            <a:r>
              <a:rPr sz="27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700" spc="95" dirty="0">
                <a:latin typeface="Lucida Sans Unicode" panose="020B0602030504020204"/>
                <a:cs typeface="Lucida Sans Unicode" panose="020B0602030504020204"/>
              </a:rPr>
              <a:t>thu</a:t>
            </a:r>
            <a:r>
              <a:rPr sz="2700" spc="95" dirty="0">
                <a:latin typeface="Arial" panose="020B0604020202020204"/>
                <a:cs typeface="Arial" panose="020B0604020202020204"/>
              </a:rPr>
              <a:t>ộ</a:t>
            </a:r>
            <a:r>
              <a:rPr sz="2700" spc="95" dirty="0"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2700" spc="-13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700" spc="170" dirty="0">
                <a:latin typeface="Lucida Sans Unicode" panose="020B0602030504020204"/>
                <a:cs typeface="Lucida Sans Unicode" panose="020B0602030504020204"/>
              </a:rPr>
              <a:t>vào</a:t>
            </a:r>
            <a:r>
              <a:rPr sz="2700" spc="-13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700" spc="90" dirty="0">
                <a:latin typeface="Lucida Sans Unicode" panose="020B0602030504020204"/>
                <a:cs typeface="Lucida Sans Unicode" panose="020B0602030504020204"/>
              </a:rPr>
              <a:t>ngu</a:t>
            </a:r>
            <a:r>
              <a:rPr sz="2700" spc="90" dirty="0">
                <a:latin typeface="Arial" panose="020B0604020202020204"/>
                <a:cs typeface="Arial" panose="020B0604020202020204"/>
              </a:rPr>
              <a:t>ồ</a:t>
            </a:r>
            <a:r>
              <a:rPr sz="2700" spc="90" dirty="0"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2700" spc="-13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700" spc="70" dirty="0"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2700" spc="70" dirty="0">
                <a:latin typeface="Arial" panose="020B0604020202020204"/>
                <a:cs typeface="Arial" panose="020B0604020202020204"/>
              </a:rPr>
              <a:t>ữ</a:t>
            </a:r>
            <a:r>
              <a:rPr sz="27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700" spc="-20" dirty="0">
                <a:latin typeface="Lucida Sans Unicode" panose="020B0602030504020204"/>
                <a:cs typeface="Lucida Sans Unicode" panose="020B0602030504020204"/>
              </a:rPr>
              <a:t>li</a:t>
            </a:r>
            <a:r>
              <a:rPr sz="2700" spc="-20" dirty="0">
                <a:latin typeface="Arial" panose="020B0604020202020204"/>
                <a:cs typeface="Arial" panose="020B0604020202020204"/>
              </a:rPr>
              <a:t>ệ</a:t>
            </a:r>
            <a:r>
              <a:rPr sz="2700" spc="-20" dirty="0">
                <a:latin typeface="Lucida Sans Unicode" panose="020B0602030504020204"/>
                <a:cs typeface="Lucida Sans Unicode" panose="020B0602030504020204"/>
              </a:rPr>
              <a:t>u</a:t>
            </a:r>
            <a:endParaRPr sz="2700">
              <a:latin typeface="Lucida Sans Unicode" panose="020B0602030504020204"/>
              <a:cs typeface="Lucida Sans Unicode" panose="020B0602030504020204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700">
              <a:latin typeface="Lucida Sans Unicode" panose="020B0602030504020204"/>
              <a:cs typeface="Lucida Sans Unicode" panose="020B0602030504020204"/>
            </a:endParaRPr>
          </a:p>
          <a:p>
            <a:pPr marL="282575" indent="-277495">
              <a:lnSpc>
                <a:spcPct val="100000"/>
              </a:lnSpc>
              <a:buSzPct val="81000"/>
              <a:buAutoNum type="arabicPeriod" startAt="2"/>
              <a:tabLst>
                <a:tab pos="282575" algn="l"/>
              </a:tabLst>
            </a:pPr>
            <a:r>
              <a:rPr sz="2700" dirty="0">
                <a:latin typeface="Lucida Sans Unicode" panose="020B0602030504020204"/>
                <a:cs typeface="Lucida Sans Unicode" panose="020B0602030504020204"/>
              </a:rPr>
              <a:t>Kh</a:t>
            </a:r>
            <a:r>
              <a:rPr sz="2700" dirty="0">
                <a:latin typeface="Arial" panose="020B0604020202020204"/>
                <a:cs typeface="Arial" panose="020B0604020202020204"/>
              </a:rPr>
              <a:t>ả</a:t>
            </a:r>
            <a:r>
              <a:rPr sz="27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700" spc="150" dirty="0">
                <a:latin typeface="Lucida Sans Unicode" panose="020B0602030504020204"/>
                <a:cs typeface="Lucida Sans Unicode" panose="020B0602030504020204"/>
              </a:rPr>
              <a:t>năng</a:t>
            </a:r>
            <a:r>
              <a:rPr sz="2700" spc="-114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700" spc="-175" dirty="0">
                <a:latin typeface="Lucida Sans Unicode" panose="020B0602030504020204"/>
                <a:cs typeface="Lucida Sans Unicode" panose="020B0602030504020204"/>
              </a:rPr>
              <a:t>x</a:t>
            </a:r>
            <a:r>
              <a:rPr sz="2700" spc="-175" dirty="0">
                <a:latin typeface="Arial" panose="020B0604020202020204"/>
                <a:cs typeface="Arial" panose="020B0604020202020204"/>
              </a:rPr>
              <a:t>ử</a:t>
            </a:r>
            <a:r>
              <a:rPr sz="27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700" dirty="0">
                <a:latin typeface="Lucida Sans Unicode" panose="020B0602030504020204"/>
                <a:cs typeface="Lucida Sans Unicode" panose="020B0602030504020204"/>
              </a:rPr>
              <a:t>lý</a:t>
            </a:r>
            <a:r>
              <a:rPr sz="2700" spc="-11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700" spc="80" dirty="0">
                <a:latin typeface="Lucida Sans Unicode" panose="020B0602030504020204"/>
                <a:cs typeface="Lucida Sans Unicode" panose="020B0602030504020204"/>
              </a:rPr>
              <a:t>ngôn</a:t>
            </a:r>
            <a:r>
              <a:rPr sz="2700" spc="-114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700" spc="75" dirty="0">
                <a:latin typeface="Lucida Sans Unicode" panose="020B0602030504020204"/>
                <a:cs typeface="Lucida Sans Unicode" panose="020B0602030504020204"/>
              </a:rPr>
              <a:t>ng</a:t>
            </a:r>
            <a:r>
              <a:rPr sz="2700" spc="75" dirty="0">
                <a:latin typeface="Arial" panose="020B0604020202020204"/>
                <a:cs typeface="Arial" panose="020B0604020202020204"/>
              </a:rPr>
              <a:t>ữ</a:t>
            </a:r>
            <a:r>
              <a:rPr sz="27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700" spc="125" dirty="0">
                <a:latin typeface="Lucida Sans Unicode" panose="020B0602030504020204"/>
                <a:cs typeface="Lucida Sans Unicode" panose="020B0602030504020204"/>
              </a:rPr>
              <a:t>còn</a:t>
            </a:r>
            <a:r>
              <a:rPr sz="2700" spc="-114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700" dirty="0"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2700" dirty="0">
                <a:latin typeface="Arial" panose="020B0604020202020204"/>
                <a:cs typeface="Arial" panose="020B0604020202020204"/>
              </a:rPr>
              <a:t>ạ</a:t>
            </a:r>
            <a:r>
              <a:rPr sz="2700" dirty="0"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2700" spc="-11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700" spc="90" dirty="0">
                <a:latin typeface="Lucida Sans Unicode" panose="020B0602030504020204"/>
                <a:cs typeface="Lucida Sans Unicode" panose="020B0602030504020204"/>
              </a:rPr>
              <a:t>ch</a:t>
            </a:r>
            <a:r>
              <a:rPr sz="2700" spc="90" dirty="0">
                <a:latin typeface="Arial" panose="020B0604020202020204"/>
                <a:cs typeface="Arial" panose="020B0604020202020204"/>
              </a:rPr>
              <a:t>ế</a:t>
            </a:r>
            <a:endParaRPr sz="27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120"/>
              </a:spcBef>
              <a:buFont typeface="Lucida Sans Unicode" panose="020B0602030504020204"/>
              <a:buAutoNum type="arabicPeriod" startAt="2"/>
            </a:pPr>
            <a:endParaRPr sz="2700">
              <a:latin typeface="Arial" panose="020B0604020202020204"/>
              <a:cs typeface="Arial" panose="020B0604020202020204"/>
            </a:endParaRPr>
          </a:p>
          <a:p>
            <a:pPr marL="287655" indent="-278130">
              <a:lnSpc>
                <a:spcPct val="100000"/>
              </a:lnSpc>
              <a:spcBef>
                <a:spcPts val="5"/>
              </a:spcBef>
              <a:buSzPct val="81000"/>
              <a:buAutoNum type="arabicPeriod" startAt="2"/>
              <a:tabLst>
                <a:tab pos="287655" algn="l"/>
              </a:tabLst>
            </a:pPr>
            <a:r>
              <a:rPr sz="2700" dirty="0">
                <a:latin typeface="Lucida Sans Unicode" panose="020B0602030504020204"/>
                <a:cs typeface="Lucida Sans Unicode" panose="020B0602030504020204"/>
              </a:rPr>
              <a:t>Không</a:t>
            </a:r>
            <a:r>
              <a:rPr sz="2700" spc="-8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700" spc="114" dirty="0">
                <a:latin typeface="Lucida Sans Unicode" panose="020B0602030504020204"/>
                <a:cs typeface="Lucida Sans Unicode" panose="020B0602030504020204"/>
              </a:rPr>
              <a:t>thay</a:t>
            </a:r>
            <a:r>
              <a:rPr sz="2700" spc="-8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700" dirty="0">
                <a:latin typeface="Lucida Sans Unicode" panose="020B0602030504020204"/>
                <a:cs typeface="Lucida Sans Unicode" panose="020B0602030504020204"/>
              </a:rPr>
              <a:t>th</a:t>
            </a:r>
            <a:r>
              <a:rPr sz="2700" dirty="0">
                <a:latin typeface="Arial" panose="020B0604020202020204"/>
                <a:cs typeface="Arial" panose="020B0604020202020204"/>
              </a:rPr>
              <a:t>ế</a:t>
            </a:r>
            <a:r>
              <a:rPr sz="2700" spc="25" dirty="0">
                <a:latin typeface="Arial" panose="020B0604020202020204"/>
                <a:cs typeface="Arial" panose="020B0604020202020204"/>
              </a:rPr>
              <a:t> </a:t>
            </a:r>
            <a:r>
              <a:rPr sz="2700" spc="130" dirty="0">
                <a:latin typeface="Lucida Sans Unicode" panose="020B0602030504020204"/>
                <a:cs typeface="Lucida Sans Unicode" panose="020B0602030504020204"/>
              </a:rPr>
              <a:t>hoàn</a:t>
            </a:r>
            <a:r>
              <a:rPr sz="2700" spc="-8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700" spc="105" dirty="0">
                <a:latin typeface="Lucida Sans Unicode" panose="020B0602030504020204"/>
                <a:cs typeface="Lucida Sans Unicode" panose="020B0602030504020204"/>
              </a:rPr>
              <a:t>toàn</a:t>
            </a:r>
            <a:r>
              <a:rPr sz="2700" spc="-8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700" spc="125" dirty="0">
                <a:latin typeface="Lucida Sans Unicode" panose="020B0602030504020204"/>
                <a:cs typeface="Lucida Sans Unicode" panose="020B0602030504020204"/>
              </a:rPr>
              <a:t>con</a:t>
            </a:r>
            <a:r>
              <a:rPr sz="2700" spc="-8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700" spc="-10" dirty="0">
                <a:latin typeface="Lucida Sans Unicode" panose="020B0602030504020204"/>
                <a:cs typeface="Lucida Sans Unicode" panose="020B0602030504020204"/>
              </a:rPr>
              <a:t>ng</a:t>
            </a:r>
            <a:r>
              <a:rPr sz="2700" spc="-10" dirty="0">
                <a:latin typeface="Arial" panose="020B0604020202020204"/>
                <a:cs typeface="Arial" panose="020B0604020202020204"/>
              </a:rPr>
              <a:t>ườ</a:t>
            </a:r>
            <a:r>
              <a:rPr sz="2700" spc="-10" dirty="0">
                <a:latin typeface="Lucida Sans Unicode" panose="020B0602030504020204"/>
                <a:cs typeface="Lucida Sans Unicode" panose="020B0602030504020204"/>
              </a:rPr>
              <a:t>i</a:t>
            </a:r>
            <a:endParaRPr sz="2700">
              <a:latin typeface="Lucida Sans Unicode" panose="020B0602030504020204"/>
              <a:cs typeface="Lucida Sans Unicode" panose="020B0602030504020204"/>
            </a:endParaRPr>
          </a:p>
          <a:p>
            <a:pPr marL="301625" indent="-288925">
              <a:lnSpc>
                <a:spcPct val="100000"/>
              </a:lnSpc>
              <a:spcBef>
                <a:spcPts val="490"/>
              </a:spcBef>
              <a:buSzPct val="81000"/>
              <a:buAutoNum type="arabicPeriod" startAt="2"/>
              <a:tabLst>
                <a:tab pos="301625" algn="l"/>
              </a:tabLst>
            </a:pPr>
            <a:r>
              <a:rPr sz="2700" spc="105" dirty="0">
                <a:latin typeface="Lucida Sans Unicode" panose="020B0602030504020204"/>
                <a:cs typeface="Lucida Sans Unicode" panose="020B0602030504020204"/>
              </a:rPr>
              <a:t>Ph</a:t>
            </a:r>
            <a:r>
              <a:rPr sz="2700" spc="105" dirty="0">
                <a:latin typeface="Arial" panose="020B0604020202020204"/>
                <a:cs typeface="Arial" panose="020B0604020202020204"/>
              </a:rPr>
              <a:t>ụ</a:t>
            </a:r>
            <a:r>
              <a:rPr sz="27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700" spc="95" dirty="0">
                <a:latin typeface="Lucida Sans Unicode" panose="020B0602030504020204"/>
                <a:cs typeface="Lucida Sans Unicode" panose="020B0602030504020204"/>
              </a:rPr>
              <a:t>thu</a:t>
            </a:r>
            <a:r>
              <a:rPr sz="2700" spc="95" dirty="0">
                <a:latin typeface="Arial" panose="020B0604020202020204"/>
                <a:cs typeface="Arial" panose="020B0604020202020204"/>
              </a:rPr>
              <a:t>ộ</a:t>
            </a:r>
            <a:r>
              <a:rPr sz="2700" spc="95" dirty="0"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2700" spc="-12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700" spc="170" dirty="0">
                <a:latin typeface="Lucida Sans Unicode" panose="020B0602030504020204"/>
                <a:cs typeface="Lucida Sans Unicode" panose="020B0602030504020204"/>
              </a:rPr>
              <a:t>vào</a:t>
            </a:r>
            <a:r>
              <a:rPr sz="2700" spc="-12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700" spc="-10" dirty="0">
                <a:latin typeface="Lucida Sans Unicode" panose="020B0602030504020204"/>
                <a:cs typeface="Lucida Sans Unicode" panose="020B0602030504020204"/>
              </a:rPr>
              <a:t>internet</a:t>
            </a:r>
            <a:endParaRPr sz="2700">
              <a:latin typeface="Lucida Sans Unicode" panose="020B0602030504020204"/>
              <a:cs typeface="Lucida Sans Unicode" panose="020B0602030504020204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Font typeface="Lucida Sans Unicode" panose="020B0602030504020204"/>
              <a:buAutoNum type="arabicPeriod" startAt="2"/>
            </a:pPr>
            <a:endParaRPr sz="2700">
              <a:latin typeface="Lucida Sans Unicode" panose="020B0602030504020204"/>
              <a:cs typeface="Lucida Sans Unicode" panose="020B0602030504020204"/>
            </a:endParaRPr>
          </a:p>
          <a:p>
            <a:pPr marL="300990" indent="-288290">
              <a:lnSpc>
                <a:spcPct val="100000"/>
              </a:lnSpc>
              <a:buSzPct val="81000"/>
              <a:buAutoNum type="arabicPeriod" startAt="2"/>
              <a:tabLst>
                <a:tab pos="300990" algn="l"/>
              </a:tabLst>
            </a:pPr>
            <a:r>
              <a:rPr sz="2700" dirty="0">
                <a:latin typeface="Lucida Sans Unicode" panose="020B0602030504020204"/>
                <a:cs typeface="Lucida Sans Unicode" panose="020B0602030504020204"/>
              </a:rPr>
              <a:t>Yêu</a:t>
            </a:r>
            <a:r>
              <a:rPr sz="2700" spc="-7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700" spc="110" dirty="0"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2700" spc="110" dirty="0">
                <a:latin typeface="Arial" panose="020B0604020202020204"/>
                <a:cs typeface="Arial" panose="020B0604020202020204"/>
              </a:rPr>
              <a:t>ầ</a:t>
            </a:r>
            <a:r>
              <a:rPr sz="2700" spc="110" dirty="0"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2700" spc="-7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700" dirty="0">
                <a:latin typeface="Lucida Sans Unicode" panose="020B0602030504020204"/>
                <a:cs typeface="Lucida Sans Unicode" panose="020B0602030504020204"/>
              </a:rPr>
              <a:t>tích</a:t>
            </a:r>
            <a:r>
              <a:rPr sz="2700" spc="-7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700" dirty="0"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2700" dirty="0">
                <a:latin typeface="Arial" panose="020B0604020202020204"/>
                <a:cs typeface="Arial" panose="020B0604020202020204"/>
              </a:rPr>
              <a:t>ợ</a:t>
            </a:r>
            <a:r>
              <a:rPr sz="2700" dirty="0"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2700" spc="-7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700" spc="229" dirty="0">
                <a:latin typeface="Lucida Sans Unicode" panose="020B0602030504020204"/>
                <a:cs typeface="Lucida Sans Unicode" panose="020B0602030504020204"/>
              </a:rPr>
              <a:t>và</a:t>
            </a:r>
            <a:r>
              <a:rPr sz="2700" spc="-7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700" spc="65" dirty="0">
                <a:latin typeface="Lucida Sans Unicode" panose="020B0602030504020204"/>
                <a:cs typeface="Lucida Sans Unicode" panose="020B0602030504020204"/>
              </a:rPr>
              <a:t>b</a:t>
            </a:r>
            <a:r>
              <a:rPr sz="2700" spc="65" dirty="0">
                <a:latin typeface="Arial" panose="020B0604020202020204"/>
                <a:cs typeface="Arial" panose="020B0604020202020204"/>
              </a:rPr>
              <a:t>ả</a:t>
            </a:r>
            <a:r>
              <a:rPr sz="2700" spc="65" dirty="0"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2700" spc="-7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700" spc="-85" dirty="0">
                <a:latin typeface="Lucida Sans Unicode" panose="020B0602030504020204"/>
                <a:cs typeface="Lucida Sans Unicode" panose="020B0602030504020204"/>
              </a:rPr>
              <a:t>trì</a:t>
            </a:r>
            <a:r>
              <a:rPr sz="2700" spc="-7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700" dirty="0">
                <a:latin typeface="Lucida Sans Unicode" panose="020B0602030504020204"/>
                <a:cs typeface="Lucida Sans Unicode" panose="020B0602030504020204"/>
              </a:rPr>
              <a:t>liên</a:t>
            </a:r>
            <a:r>
              <a:rPr sz="2700" spc="-7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700" spc="105" dirty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2700" spc="105" dirty="0">
                <a:latin typeface="Arial" panose="020B0604020202020204"/>
                <a:cs typeface="Arial" panose="020B0604020202020204"/>
              </a:rPr>
              <a:t>ụ</a:t>
            </a:r>
            <a:r>
              <a:rPr sz="2700" spc="105" dirty="0">
                <a:latin typeface="Lucida Sans Unicode" panose="020B0602030504020204"/>
                <a:cs typeface="Lucida Sans Unicode" panose="020B0602030504020204"/>
              </a:rPr>
              <a:t>c</a:t>
            </a:r>
            <a:endParaRPr sz="2700">
              <a:latin typeface="Lucida Sans Unicode" panose="020B0602030504020204"/>
              <a:cs typeface="Lucida Sans Unicode" panose="020B060203050402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41035" y="1255806"/>
            <a:ext cx="9331325" cy="7417434"/>
            <a:chOff x="241035" y="1255806"/>
            <a:chExt cx="9331325" cy="7417434"/>
          </a:xfrm>
        </p:grpSpPr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65213" y="6557111"/>
              <a:ext cx="1603667" cy="171902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99981" y="3778519"/>
              <a:ext cx="469195" cy="147594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810380" y="7626307"/>
              <a:ext cx="458470" cy="650240"/>
            </a:xfrm>
            <a:custGeom>
              <a:avLst/>
              <a:gdLst/>
              <a:ahLst/>
              <a:cxnLst/>
              <a:rect l="l" t="t" r="r" b="b"/>
              <a:pathLst>
                <a:path w="458470" h="650240">
                  <a:moveTo>
                    <a:pt x="229036" y="649836"/>
                  </a:moveTo>
                  <a:lnTo>
                    <a:pt x="0" y="76830"/>
                  </a:lnTo>
                  <a:lnTo>
                    <a:pt x="229036" y="120906"/>
                  </a:lnTo>
                  <a:lnTo>
                    <a:pt x="458073" y="0"/>
                  </a:lnTo>
                  <a:lnTo>
                    <a:pt x="456310" y="518615"/>
                  </a:lnTo>
                  <a:lnTo>
                    <a:pt x="229036" y="649836"/>
                  </a:lnTo>
                  <a:close/>
                </a:path>
              </a:pathLst>
            </a:custGeom>
            <a:solidFill>
              <a:srgbClr val="2500B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65214" y="5785961"/>
              <a:ext cx="1602807" cy="288687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123300" y="8023004"/>
              <a:ext cx="458470" cy="650240"/>
            </a:xfrm>
            <a:custGeom>
              <a:avLst/>
              <a:gdLst/>
              <a:ahLst/>
              <a:cxnLst/>
              <a:rect l="l" t="t" r="r" b="b"/>
              <a:pathLst>
                <a:path w="458470" h="650240">
                  <a:moveTo>
                    <a:pt x="229036" y="649836"/>
                  </a:moveTo>
                  <a:lnTo>
                    <a:pt x="0" y="76830"/>
                  </a:lnTo>
                  <a:lnTo>
                    <a:pt x="229036" y="120906"/>
                  </a:lnTo>
                  <a:lnTo>
                    <a:pt x="458073" y="0"/>
                  </a:lnTo>
                  <a:lnTo>
                    <a:pt x="456310" y="518615"/>
                  </a:lnTo>
                  <a:lnTo>
                    <a:pt x="229036" y="649836"/>
                  </a:lnTo>
                  <a:close/>
                </a:path>
              </a:pathLst>
            </a:custGeom>
            <a:solidFill>
              <a:srgbClr val="2500B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94687" y="3733562"/>
              <a:ext cx="1374206" cy="2767368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894674" y="5761361"/>
              <a:ext cx="1370965" cy="483870"/>
            </a:xfrm>
            <a:custGeom>
              <a:avLst/>
              <a:gdLst/>
              <a:ahLst/>
              <a:cxnLst/>
              <a:rect l="l" t="t" r="r" b="b"/>
              <a:pathLst>
                <a:path w="1370965" h="483870">
                  <a:moveTo>
                    <a:pt x="0" y="258745"/>
                  </a:moveTo>
                  <a:lnTo>
                    <a:pt x="195586" y="371666"/>
                  </a:lnTo>
                  <a:lnTo>
                    <a:pt x="296023" y="429652"/>
                  </a:lnTo>
                  <a:lnTo>
                    <a:pt x="333025" y="451016"/>
                  </a:lnTo>
                  <a:lnTo>
                    <a:pt x="338312" y="454068"/>
                  </a:lnTo>
                  <a:lnTo>
                    <a:pt x="382131" y="473572"/>
                  </a:lnTo>
                  <a:lnTo>
                    <a:pt x="428300" y="483436"/>
                  </a:lnTo>
                  <a:lnTo>
                    <a:pt x="475281" y="483650"/>
                  </a:lnTo>
                  <a:lnTo>
                    <a:pt x="521537" y="474209"/>
                  </a:lnTo>
                  <a:lnTo>
                    <a:pt x="565531" y="455103"/>
                  </a:lnTo>
                  <a:lnTo>
                    <a:pt x="1031016" y="191996"/>
                  </a:lnTo>
                  <a:lnTo>
                    <a:pt x="1270049" y="56887"/>
                  </a:lnTo>
                  <a:lnTo>
                    <a:pt x="1358114" y="7110"/>
                  </a:lnTo>
                  <a:lnTo>
                    <a:pt x="1370694" y="0"/>
                  </a:lnTo>
                </a:path>
              </a:pathLst>
            </a:custGeom>
            <a:ln w="6858">
              <a:solidFill>
                <a:srgbClr val="2500B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880049" y="2791571"/>
              <a:ext cx="1373505" cy="1373505"/>
            </a:xfrm>
            <a:custGeom>
              <a:avLst/>
              <a:gdLst/>
              <a:ahLst/>
              <a:cxnLst/>
              <a:rect l="l" t="t" r="r" b="b"/>
              <a:pathLst>
                <a:path w="1373504" h="1373504">
                  <a:moveTo>
                    <a:pt x="1" y="709881"/>
                  </a:moveTo>
                  <a:lnTo>
                    <a:pt x="0" y="662811"/>
                  </a:lnTo>
                  <a:lnTo>
                    <a:pt x="3127" y="616487"/>
                  </a:lnTo>
                  <a:lnTo>
                    <a:pt x="9284" y="571014"/>
                  </a:lnTo>
                  <a:lnTo>
                    <a:pt x="18373" y="526499"/>
                  </a:lnTo>
                  <a:lnTo>
                    <a:pt x="30294" y="483046"/>
                  </a:lnTo>
                  <a:lnTo>
                    <a:pt x="44949" y="440762"/>
                  </a:lnTo>
                  <a:lnTo>
                    <a:pt x="62239" y="399752"/>
                  </a:lnTo>
                  <a:lnTo>
                    <a:pt x="82066" y="360122"/>
                  </a:lnTo>
                  <a:lnTo>
                    <a:pt x="104329" y="321978"/>
                  </a:lnTo>
                  <a:lnTo>
                    <a:pt x="128931" y="285425"/>
                  </a:lnTo>
                  <a:lnTo>
                    <a:pt x="155772" y="250570"/>
                  </a:lnTo>
                  <a:lnTo>
                    <a:pt x="184754" y="217517"/>
                  </a:lnTo>
                  <a:lnTo>
                    <a:pt x="215778" y="186373"/>
                  </a:lnTo>
                  <a:lnTo>
                    <a:pt x="248746" y="157244"/>
                  </a:lnTo>
                  <a:lnTo>
                    <a:pt x="283557" y="130235"/>
                  </a:lnTo>
                  <a:lnTo>
                    <a:pt x="320114" y="105451"/>
                  </a:lnTo>
                  <a:lnTo>
                    <a:pt x="358318" y="82999"/>
                  </a:lnTo>
                  <a:lnTo>
                    <a:pt x="398069" y="62985"/>
                  </a:lnTo>
                  <a:lnTo>
                    <a:pt x="439269" y="45513"/>
                  </a:lnTo>
                  <a:lnTo>
                    <a:pt x="481820" y="30690"/>
                  </a:lnTo>
                  <a:lnTo>
                    <a:pt x="525621" y="18622"/>
                  </a:lnTo>
                  <a:lnTo>
                    <a:pt x="570576" y="9414"/>
                  </a:lnTo>
                  <a:lnTo>
                    <a:pt x="616584" y="3172"/>
                  </a:lnTo>
                  <a:lnTo>
                    <a:pt x="663546" y="1"/>
                  </a:lnTo>
                  <a:lnTo>
                    <a:pt x="710616" y="0"/>
                  </a:lnTo>
                  <a:lnTo>
                    <a:pt x="756940" y="3127"/>
                  </a:lnTo>
                  <a:lnTo>
                    <a:pt x="802413" y="9284"/>
                  </a:lnTo>
                  <a:lnTo>
                    <a:pt x="846928" y="18373"/>
                  </a:lnTo>
                  <a:lnTo>
                    <a:pt x="890381" y="30294"/>
                  </a:lnTo>
                  <a:lnTo>
                    <a:pt x="932665" y="44949"/>
                  </a:lnTo>
                  <a:lnTo>
                    <a:pt x="973675" y="62239"/>
                  </a:lnTo>
                  <a:lnTo>
                    <a:pt x="1013305" y="82066"/>
                  </a:lnTo>
                  <a:lnTo>
                    <a:pt x="1051449" y="104329"/>
                  </a:lnTo>
                  <a:lnTo>
                    <a:pt x="1088002" y="128931"/>
                  </a:lnTo>
                  <a:lnTo>
                    <a:pt x="1122857" y="155772"/>
                  </a:lnTo>
                  <a:lnTo>
                    <a:pt x="1155910" y="184754"/>
                  </a:lnTo>
                  <a:lnTo>
                    <a:pt x="1187054" y="215778"/>
                  </a:lnTo>
                  <a:lnTo>
                    <a:pt x="1216183" y="248746"/>
                  </a:lnTo>
                  <a:lnTo>
                    <a:pt x="1243192" y="283557"/>
                  </a:lnTo>
                  <a:lnTo>
                    <a:pt x="1267976" y="320114"/>
                  </a:lnTo>
                  <a:lnTo>
                    <a:pt x="1290428" y="358318"/>
                  </a:lnTo>
                  <a:lnTo>
                    <a:pt x="1310442" y="398069"/>
                  </a:lnTo>
                  <a:lnTo>
                    <a:pt x="1327914" y="439269"/>
                  </a:lnTo>
                  <a:lnTo>
                    <a:pt x="1342737" y="481820"/>
                  </a:lnTo>
                  <a:lnTo>
                    <a:pt x="1354805" y="525621"/>
                  </a:lnTo>
                  <a:lnTo>
                    <a:pt x="1364013" y="570576"/>
                  </a:lnTo>
                  <a:lnTo>
                    <a:pt x="1370255" y="616584"/>
                  </a:lnTo>
                  <a:lnTo>
                    <a:pt x="1373426" y="663546"/>
                  </a:lnTo>
                  <a:lnTo>
                    <a:pt x="1373428" y="710616"/>
                  </a:lnTo>
                  <a:lnTo>
                    <a:pt x="1370300" y="756940"/>
                  </a:lnTo>
                  <a:lnTo>
                    <a:pt x="1364143" y="802413"/>
                  </a:lnTo>
                  <a:lnTo>
                    <a:pt x="1355054" y="846928"/>
                  </a:lnTo>
                  <a:lnTo>
                    <a:pt x="1343133" y="890381"/>
                  </a:lnTo>
                  <a:lnTo>
                    <a:pt x="1328478" y="932665"/>
                  </a:lnTo>
                  <a:lnTo>
                    <a:pt x="1311188" y="973675"/>
                  </a:lnTo>
                  <a:lnTo>
                    <a:pt x="1291362" y="1013305"/>
                  </a:lnTo>
                  <a:lnTo>
                    <a:pt x="1269098" y="1051449"/>
                  </a:lnTo>
                  <a:lnTo>
                    <a:pt x="1244496" y="1088002"/>
                  </a:lnTo>
                  <a:lnTo>
                    <a:pt x="1217655" y="1122857"/>
                  </a:lnTo>
                  <a:lnTo>
                    <a:pt x="1188673" y="1155910"/>
                  </a:lnTo>
                  <a:lnTo>
                    <a:pt x="1157649" y="1187054"/>
                  </a:lnTo>
                  <a:lnTo>
                    <a:pt x="1124682" y="1216183"/>
                  </a:lnTo>
                  <a:lnTo>
                    <a:pt x="1089870" y="1243192"/>
                  </a:lnTo>
                  <a:lnTo>
                    <a:pt x="1053313" y="1267976"/>
                  </a:lnTo>
                  <a:lnTo>
                    <a:pt x="1015110" y="1290428"/>
                  </a:lnTo>
                  <a:lnTo>
                    <a:pt x="975358" y="1310442"/>
                  </a:lnTo>
                  <a:lnTo>
                    <a:pt x="934158" y="1327914"/>
                  </a:lnTo>
                  <a:lnTo>
                    <a:pt x="891607" y="1342737"/>
                  </a:lnTo>
                  <a:lnTo>
                    <a:pt x="847806" y="1354805"/>
                  </a:lnTo>
                  <a:lnTo>
                    <a:pt x="802851" y="1364013"/>
                  </a:lnTo>
                  <a:lnTo>
                    <a:pt x="756843" y="1370255"/>
                  </a:lnTo>
                  <a:lnTo>
                    <a:pt x="709881" y="1373426"/>
                  </a:lnTo>
                  <a:lnTo>
                    <a:pt x="662811" y="1373428"/>
                  </a:lnTo>
                  <a:lnTo>
                    <a:pt x="616487" y="1370300"/>
                  </a:lnTo>
                  <a:lnTo>
                    <a:pt x="571014" y="1364143"/>
                  </a:lnTo>
                  <a:lnTo>
                    <a:pt x="526499" y="1355054"/>
                  </a:lnTo>
                  <a:lnTo>
                    <a:pt x="483046" y="1343133"/>
                  </a:lnTo>
                  <a:lnTo>
                    <a:pt x="440762" y="1328478"/>
                  </a:lnTo>
                  <a:lnTo>
                    <a:pt x="399752" y="1311188"/>
                  </a:lnTo>
                  <a:lnTo>
                    <a:pt x="360122" y="1291362"/>
                  </a:lnTo>
                  <a:lnTo>
                    <a:pt x="321978" y="1269098"/>
                  </a:lnTo>
                  <a:lnTo>
                    <a:pt x="285425" y="1244496"/>
                  </a:lnTo>
                  <a:lnTo>
                    <a:pt x="250570" y="1217655"/>
                  </a:lnTo>
                  <a:lnTo>
                    <a:pt x="217517" y="1188673"/>
                  </a:lnTo>
                  <a:lnTo>
                    <a:pt x="186373" y="1157649"/>
                  </a:lnTo>
                  <a:lnTo>
                    <a:pt x="157244" y="1124682"/>
                  </a:lnTo>
                  <a:lnTo>
                    <a:pt x="130235" y="1089870"/>
                  </a:lnTo>
                  <a:lnTo>
                    <a:pt x="105451" y="1053313"/>
                  </a:lnTo>
                  <a:lnTo>
                    <a:pt x="82999" y="1015110"/>
                  </a:lnTo>
                  <a:lnTo>
                    <a:pt x="62985" y="975358"/>
                  </a:lnTo>
                  <a:lnTo>
                    <a:pt x="45513" y="934158"/>
                  </a:lnTo>
                  <a:lnTo>
                    <a:pt x="30690" y="891607"/>
                  </a:lnTo>
                  <a:lnTo>
                    <a:pt x="18622" y="847806"/>
                  </a:lnTo>
                  <a:lnTo>
                    <a:pt x="9414" y="802851"/>
                  </a:lnTo>
                  <a:lnTo>
                    <a:pt x="3172" y="756843"/>
                  </a:lnTo>
                  <a:lnTo>
                    <a:pt x="1" y="709881"/>
                  </a:lnTo>
                  <a:close/>
                </a:path>
              </a:pathLst>
            </a:custGeom>
            <a:ln w="2057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6107722" y="2984855"/>
              <a:ext cx="916940" cy="1041400"/>
            </a:xfrm>
            <a:custGeom>
              <a:avLst/>
              <a:gdLst/>
              <a:ahLst/>
              <a:cxnLst/>
              <a:rect l="l" t="t" r="r" b="b"/>
              <a:pathLst>
                <a:path w="916940" h="1041400">
                  <a:moveTo>
                    <a:pt x="916482" y="442772"/>
                  </a:moveTo>
                  <a:lnTo>
                    <a:pt x="912533" y="395998"/>
                  </a:lnTo>
                  <a:lnTo>
                    <a:pt x="904049" y="350735"/>
                  </a:lnTo>
                  <a:lnTo>
                    <a:pt x="891286" y="307200"/>
                  </a:lnTo>
                  <a:lnTo>
                    <a:pt x="874458" y="265620"/>
                  </a:lnTo>
                  <a:lnTo>
                    <a:pt x="853808" y="226212"/>
                  </a:lnTo>
                  <a:lnTo>
                    <a:pt x="829576" y="189204"/>
                  </a:lnTo>
                  <a:lnTo>
                    <a:pt x="802005" y="154825"/>
                  </a:lnTo>
                  <a:lnTo>
                    <a:pt x="771334" y="123278"/>
                  </a:lnTo>
                  <a:lnTo>
                    <a:pt x="737793" y="94805"/>
                  </a:lnTo>
                  <a:lnTo>
                    <a:pt x="701624" y="69608"/>
                  </a:lnTo>
                  <a:lnTo>
                    <a:pt x="663079" y="47929"/>
                  </a:lnTo>
                  <a:lnTo>
                    <a:pt x="622363" y="29984"/>
                  </a:lnTo>
                  <a:lnTo>
                    <a:pt x="579742" y="16002"/>
                  </a:lnTo>
                  <a:lnTo>
                    <a:pt x="535444" y="6184"/>
                  </a:lnTo>
                  <a:lnTo>
                    <a:pt x="489712" y="774"/>
                  </a:lnTo>
                  <a:lnTo>
                    <a:pt x="442785" y="0"/>
                  </a:lnTo>
                  <a:lnTo>
                    <a:pt x="396011" y="3937"/>
                  </a:lnTo>
                  <a:lnTo>
                    <a:pt x="350748" y="12420"/>
                  </a:lnTo>
                  <a:lnTo>
                    <a:pt x="307213" y="25196"/>
                  </a:lnTo>
                  <a:lnTo>
                    <a:pt x="265633" y="42024"/>
                  </a:lnTo>
                  <a:lnTo>
                    <a:pt x="226225" y="62674"/>
                  </a:lnTo>
                  <a:lnTo>
                    <a:pt x="189217" y="86893"/>
                  </a:lnTo>
                  <a:lnTo>
                    <a:pt x="154825" y="114465"/>
                  </a:lnTo>
                  <a:lnTo>
                    <a:pt x="123291" y="145135"/>
                  </a:lnTo>
                  <a:lnTo>
                    <a:pt x="94805" y="178676"/>
                  </a:lnTo>
                  <a:lnTo>
                    <a:pt x="69621" y="214845"/>
                  </a:lnTo>
                  <a:lnTo>
                    <a:pt x="47942" y="253403"/>
                  </a:lnTo>
                  <a:lnTo>
                    <a:pt x="29997" y="294106"/>
                  </a:lnTo>
                  <a:lnTo>
                    <a:pt x="16014" y="336727"/>
                  </a:lnTo>
                  <a:lnTo>
                    <a:pt x="6197" y="381025"/>
                  </a:lnTo>
                  <a:lnTo>
                    <a:pt x="787" y="426758"/>
                  </a:lnTo>
                  <a:lnTo>
                    <a:pt x="0" y="473697"/>
                  </a:lnTo>
                  <a:lnTo>
                    <a:pt x="2667" y="527100"/>
                  </a:lnTo>
                  <a:lnTo>
                    <a:pt x="7200" y="578637"/>
                  </a:lnTo>
                  <a:lnTo>
                    <a:pt x="13919" y="627938"/>
                  </a:lnTo>
                  <a:lnTo>
                    <a:pt x="23126" y="674662"/>
                  </a:lnTo>
                  <a:lnTo>
                    <a:pt x="35140" y="718439"/>
                  </a:lnTo>
                  <a:lnTo>
                    <a:pt x="50279" y="758926"/>
                  </a:lnTo>
                  <a:lnTo>
                    <a:pt x="68846" y="795756"/>
                  </a:lnTo>
                  <a:lnTo>
                    <a:pt x="91160" y="828586"/>
                  </a:lnTo>
                  <a:lnTo>
                    <a:pt x="117525" y="857059"/>
                  </a:lnTo>
                  <a:lnTo>
                    <a:pt x="148259" y="880821"/>
                  </a:lnTo>
                  <a:lnTo>
                    <a:pt x="183667" y="899515"/>
                  </a:lnTo>
                  <a:lnTo>
                    <a:pt x="224078" y="912774"/>
                  </a:lnTo>
                  <a:lnTo>
                    <a:pt x="269786" y="920267"/>
                  </a:lnTo>
                  <a:lnTo>
                    <a:pt x="321106" y="921613"/>
                  </a:lnTo>
                  <a:lnTo>
                    <a:pt x="357784" y="918794"/>
                  </a:lnTo>
                  <a:lnTo>
                    <a:pt x="357784" y="938276"/>
                  </a:lnTo>
                  <a:lnTo>
                    <a:pt x="365861" y="978319"/>
                  </a:lnTo>
                  <a:lnTo>
                    <a:pt x="387908" y="1011008"/>
                  </a:lnTo>
                  <a:lnTo>
                    <a:pt x="420611" y="1033056"/>
                  </a:lnTo>
                  <a:lnTo>
                    <a:pt x="460654" y="1041146"/>
                  </a:lnTo>
                  <a:lnTo>
                    <a:pt x="483933" y="1041146"/>
                  </a:lnTo>
                  <a:lnTo>
                    <a:pt x="523976" y="1033056"/>
                  </a:lnTo>
                  <a:lnTo>
                    <a:pt x="556679" y="1011008"/>
                  </a:lnTo>
                  <a:lnTo>
                    <a:pt x="578726" y="978319"/>
                  </a:lnTo>
                  <a:lnTo>
                    <a:pt x="586803" y="938276"/>
                  </a:lnTo>
                  <a:lnTo>
                    <a:pt x="586803" y="851281"/>
                  </a:lnTo>
                  <a:lnTo>
                    <a:pt x="589838" y="849922"/>
                  </a:lnTo>
                  <a:lnTo>
                    <a:pt x="633831" y="827138"/>
                  </a:lnTo>
                  <a:lnTo>
                    <a:pt x="676338" y="801738"/>
                  </a:lnTo>
                  <a:lnTo>
                    <a:pt x="716902" y="773899"/>
                  </a:lnTo>
                  <a:lnTo>
                    <a:pt x="755040" y="743788"/>
                  </a:lnTo>
                  <a:lnTo>
                    <a:pt x="790282" y="711606"/>
                  </a:lnTo>
                  <a:lnTo>
                    <a:pt x="822159" y="677506"/>
                  </a:lnTo>
                  <a:lnTo>
                    <a:pt x="850201" y="641667"/>
                  </a:lnTo>
                  <a:lnTo>
                    <a:pt x="873950" y="604291"/>
                  </a:lnTo>
                  <a:lnTo>
                    <a:pt x="892911" y="565531"/>
                  </a:lnTo>
                  <a:lnTo>
                    <a:pt x="906640" y="525564"/>
                  </a:lnTo>
                  <a:lnTo>
                    <a:pt x="914654" y="484593"/>
                  </a:lnTo>
                  <a:lnTo>
                    <a:pt x="916482" y="442772"/>
                  </a:lnTo>
                  <a:close/>
                </a:path>
              </a:pathLst>
            </a:custGeom>
            <a:solidFill>
              <a:srgbClr val="CFBD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33636" y="4176396"/>
              <a:ext cx="1519519" cy="1475514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6095708" y="2857359"/>
              <a:ext cx="1064895" cy="1223645"/>
            </a:xfrm>
            <a:custGeom>
              <a:avLst/>
              <a:gdLst/>
              <a:ahLst/>
              <a:cxnLst/>
              <a:rect l="l" t="t" r="r" b="b"/>
              <a:pathLst>
                <a:path w="1064895" h="1223645">
                  <a:moveTo>
                    <a:pt x="1064882" y="735990"/>
                  </a:moveTo>
                  <a:lnTo>
                    <a:pt x="1064869" y="688746"/>
                  </a:lnTo>
                  <a:lnTo>
                    <a:pt x="1061821" y="636219"/>
                  </a:lnTo>
                  <a:lnTo>
                    <a:pt x="1054989" y="572084"/>
                  </a:lnTo>
                  <a:lnTo>
                    <a:pt x="1045171" y="510781"/>
                  </a:lnTo>
                  <a:lnTo>
                    <a:pt x="1032649" y="452666"/>
                  </a:lnTo>
                  <a:lnTo>
                    <a:pt x="1017676" y="398030"/>
                  </a:lnTo>
                  <a:lnTo>
                    <a:pt x="1000556" y="347192"/>
                  </a:lnTo>
                  <a:lnTo>
                    <a:pt x="981544" y="300494"/>
                  </a:lnTo>
                  <a:lnTo>
                    <a:pt x="960932" y="258216"/>
                  </a:lnTo>
                  <a:lnTo>
                    <a:pt x="938987" y="220700"/>
                  </a:lnTo>
                  <a:lnTo>
                    <a:pt x="916000" y="188252"/>
                  </a:lnTo>
                  <a:lnTo>
                    <a:pt x="867943" y="139852"/>
                  </a:lnTo>
                  <a:lnTo>
                    <a:pt x="867702" y="139979"/>
                  </a:lnTo>
                  <a:lnTo>
                    <a:pt x="840079" y="114909"/>
                  </a:lnTo>
                  <a:lnTo>
                    <a:pt x="803884" y="88226"/>
                  </a:lnTo>
                  <a:lnTo>
                    <a:pt x="764362" y="64617"/>
                  </a:lnTo>
                  <a:lnTo>
                    <a:pt x="721791" y="44297"/>
                  </a:lnTo>
                  <a:lnTo>
                    <a:pt x="676503" y="27495"/>
                  </a:lnTo>
                  <a:lnTo>
                    <a:pt x="628789" y="14439"/>
                  </a:lnTo>
                  <a:lnTo>
                    <a:pt x="578954" y="5359"/>
                  </a:lnTo>
                  <a:lnTo>
                    <a:pt x="527304" y="469"/>
                  </a:lnTo>
                  <a:lnTo>
                    <a:pt x="474141" y="0"/>
                  </a:lnTo>
                  <a:lnTo>
                    <a:pt x="421144" y="4051"/>
                  </a:lnTo>
                  <a:lnTo>
                    <a:pt x="369938" y="12407"/>
                  </a:lnTo>
                  <a:lnTo>
                    <a:pt x="320840" y="24828"/>
                  </a:lnTo>
                  <a:lnTo>
                    <a:pt x="274104" y="41071"/>
                  </a:lnTo>
                  <a:lnTo>
                    <a:pt x="230047" y="60883"/>
                  </a:lnTo>
                  <a:lnTo>
                    <a:pt x="188950" y="84023"/>
                  </a:lnTo>
                  <a:lnTo>
                    <a:pt x="151104" y="110248"/>
                  </a:lnTo>
                  <a:lnTo>
                    <a:pt x="116789" y="139319"/>
                  </a:lnTo>
                  <a:lnTo>
                    <a:pt x="86309" y="170967"/>
                  </a:lnTo>
                  <a:lnTo>
                    <a:pt x="59944" y="204978"/>
                  </a:lnTo>
                  <a:lnTo>
                    <a:pt x="37985" y="241084"/>
                  </a:lnTo>
                  <a:lnTo>
                    <a:pt x="20726" y="279044"/>
                  </a:lnTo>
                  <a:lnTo>
                    <a:pt x="8445" y="318617"/>
                  </a:lnTo>
                  <a:lnTo>
                    <a:pt x="1435" y="359562"/>
                  </a:lnTo>
                  <a:lnTo>
                    <a:pt x="0" y="401637"/>
                  </a:lnTo>
                  <a:lnTo>
                    <a:pt x="4267" y="443509"/>
                  </a:lnTo>
                  <a:lnTo>
                    <a:pt x="14020" y="483895"/>
                  </a:lnTo>
                  <a:lnTo>
                    <a:pt x="28943" y="522554"/>
                  </a:lnTo>
                  <a:lnTo>
                    <a:pt x="48717" y="559257"/>
                  </a:lnTo>
                  <a:lnTo>
                    <a:pt x="73063" y="593801"/>
                  </a:lnTo>
                  <a:lnTo>
                    <a:pt x="101663" y="625957"/>
                  </a:lnTo>
                  <a:lnTo>
                    <a:pt x="134213" y="655485"/>
                  </a:lnTo>
                  <a:lnTo>
                    <a:pt x="170395" y="682167"/>
                  </a:lnTo>
                  <a:lnTo>
                    <a:pt x="209931" y="705789"/>
                  </a:lnTo>
                  <a:lnTo>
                    <a:pt x="252488" y="726097"/>
                  </a:lnTo>
                  <a:lnTo>
                    <a:pt x="297776" y="742899"/>
                  </a:lnTo>
                  <a:lnTo>
                    <a:pt x="345503" y="755954"/>
                  </a:lnTo>
                  <a:lnTo>
                    <a:pt x="385102" y="763181"/>
                  </a:lnTo>
                  <a:lnTo>
                    <a:pt x="397827" y="780173"/>
                  </a:lnTo>
                  <a:lnTo>
                    <a:pt x="411810" y="821613"/>
                  </a:lnTo>
                  <a:lnTo>
                    <a:pt x="400964" y="873125"/>
                  </a:lnTo>
                  <a:lnTo>
                    <a:pt x="366014" y="956144"/>
                  </a:lnTo>
                  <a:lnTo>
                    <a:pt x="310578" y="1042822"/>
                  </a:lnTo>
                  <a:lnTo>
                    <a:pt x="249389" y="1095756"/>
                  </a:lnTo>
                  <a:lnTo>
                    <a:pt x="199898" y="1122222"/>
                  </a:lnTo>
                  <a:lnTo>
                    <a:pt x="179527" y="1129423"/>
                  </a:lnTo>
                  <a:lnTo>
                    <a:pt x="355485" y="1201724"/>
                  </a:lnTo>
                  <a:lnTo>
                    <a:pt x="473697" y="1223124"/>
                  </a:lnTo>
                  <a:lnTo>
                    <a:pt x="587730" y="1191183"/>
                  </a:lnTo>
                  <a:lnTo>
                    <a:pt x="751205" y="1103464"/>
                  </a:lnTo>
                  <a:lnTo>
                    <a:pt x="810768" y="1069022"/>
                  </a:lnTo>
                  <a:lnTo>
                    <a:pt x="862926" y="1036828"/>
                  </a:lnTo>
                  <a:lnTo>
                    <a:pt x="908100" y="1006221"/>
                  </a:lnTo>
                  <a:lnTo>
                    <a:pt x="946658" y="976515"/>
                  </a:lnTo>
                  <a:lnTo>
                    <a:pt x="979004" y="947013"/>
                  </a:lnTo>
                  <a:lnTo>
                    <a:pt x="1005535" y="917041"/>
                  </a:lnTo>
                  <a:lnTo>
                    <a:pt x="1042746" y="852906"/>
                  </a:lnTo>
                  <a:lnTo>
                    <a:pt x="1061466" y="778649"/>
                  </a:lnTo>
                  <a:lnTo>
                    <a:pt x="1064882" y="735990"/>
                  </a:lnTo>
                  <a:close/>
                </a:path>
              </a:pathLst>
            </a:custGeom>
            <a:solidFill>
              <a:srgbClr val="2500B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02899" y="6026790"/>
              <a:ext cx="2746313" cy="1586584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2231606" y="6026785"/>
              <a:ext cx="2289175" cy="1322705"/>
            </a:xfrm>
            <a:custGeom>
              <a:avLst/>
              <a:gdLst/>
              <a:ahLst/>
              <a:cxnLst/>
              <a:rect l="l" t="t" r="r" b="b"/>
              <a:pathLst>
                <a:path w="2289175" h="1322704">
                  <a:moveTo>
                    <a:pt x="1144449" y="1322332"/>
                  </a:moveTo>
                  <a:lnTo>
                    <a:pt x="1083668" y="1321415"/>
                  </a:lnTo>
                  <a:lnTo>
                    <a:pt x="1023714" y="1318696"/>
                  </a:lnTo>
                  <a:lnTo>
                    <a:pt x="964666" y="1314220"/>
                  </a:lnTo>
                  <a:lnTo>
                    <a:pt x="906601" y="1308034"/>
                  </a:lnTo>
                  <a:lnTo>
                    <a:pt x="849600" y="1300181"/>
                  </a:lnTo>
                  <a:lnTo>
                    <a:pt x="793742" y="1290709"/>
                  </a:lnTo>
                  <a:lnTo>
                    <a:pt x="739106" y="1279663"/>
                  </a:lnTo>
                  <a:lnTo>
                    <a:pt x="685770" y="1267089"/>
                  </a:lnTo>
                  <a:lnTo>
                    <a:pt x="633815" y="1253032"/>
                  </a:lnTo>
                  <a:lnTo>
                    <a:pt x="583318" y="1237538"/>
                  </a:lnTo>
                  <a:lnTo>
                    <a:pt x="534360" y="1220653"/>
                  </a:lnTo>
                  <a:lnTo>
                    <a:pt x="487018" y="1202422"/>
                  </a:lnTo>
                  <a:lnTo>
                    <a:pt x="441373" y="1182892"/>
                  </a:lnTo>
                  <a:lnTo>
                    <a:pt x="397504" y="1162107"/>
                  </a:lnTo>
                  <a:lnTo>
                    <a:pt x="355489" y="1140114"/>
                  </a:lnTo>
                  <a:lnTo>
                    <a:pt x="315407" y="1116959"/>
                  </a:lnTo>
                  <a:lnTo>
                    <a:pt x="277338" y="1092686"/>
                  </a:lnTo>
                  <a:lnTo>
                    <a:pt x="241361" y="1067341"/>
                  </a:lnTo>
                  <a:lnTo>
                    <a:pt x="207555" y="1040972"/>
                  </a:lnTo>
                  <a:lnTo>
                    <a:pt x="175999" y="1013622"/>
                  </a:lnTo>
                  <a:lnTo>
                    <a:pt x="146772" y="985338"/>
                  </a:lnTo>
                  <a:lnTo>
                    <a:pt x="119953" y="956165"/>
                  </a:lnTo>
                  <a:lnTo>
                    <a:pt x="95621" y="926150"/>
                  </a:lnTo>
                  <a:lnTo>
                    <a:pt x="54736" y="863773"/>
                  </a:lnTo>
                  <a:lnTo>
                    <a:pt x="24749" y="798573"/>
                  </a:lnTo>
                  <a:lnTo>
                    <a:pt x="6292" y="730915"/>
                  </a:lnTo>
                  <a:lnTo>
                    <a:pt x="0" y="661166"/>
                  </a:lnTo>
                  <a:lnTo>
                    <a:pt x="1586" y="626052"/>
                  </a:lnTo>
                  <a:lnTo>
                    <a:pt x="14040" y="557303"/>
                  </a:lnTo>
                  <a:lnTo>
                    <a:pt x="38340" y="490828"/>
                  </a:lnTo>
                  <a:lnTo>
                    <a:pt x="73856" y="426994"/>
                  </a:lnTo>
                  <a:lnTo>
                    <a:pt x="119953" y="366166"/>
                  </a:lnTo>
                  <a:lnTo>
                    <a:pt x="146772" y="336993"/>
                  </a:lnTo>
                  <a:lnTo>
                    <a:pt x="175999" y="308709"/>
                  </a:lnTo>
                  <a:lnTo>
                    <a:pt x="207555" y="281360"/>
                  </a:lnTo>
                  <a:lnTo>
                    <a:pt x="241361" y="254990"/>
                  </a:lnTo>
                  <a:lnTo>
                    <a:pt x="277338" y="229646"/>
                  </a:lnTo>
                  <a:lnTo>
                    <a:pt x="315407" y="205373"/>
                  </a:lnTo>
                  <a:lnTo>
                    <a:pt x="355489" y="182217"/>
                  </a:lnTo>
                  <a:lnTo>
                    <a:pt x="397504" y="160224"/>
                  </a:lnTo>
                  <a:lnTo>
                    <a:pt x="441373" y="139439"/>
                  </a:lnTo>
                  <a:lnTo>
                    <a:pt x="487018" y="119909"/>
                  </a:lnTo>
                  <a:lnTo>
                    <a:pt x="534360" y="101678"/>
                  </a:lnTo>
                  <a:lnTo>
                    <a:pt x="583318" y="84793"/>
                  </a:lnTo>
                  <a:lnTo>
                    <a:pt x="633815" y="69299"/>
                  </a:lnTo>
                  <a:lnTo>
                    <a:pt x="685770" y="55242"/>
                  </a:lnTo>
                  <a:lnTo>
                    <a:pt x="739106" y="42668"/>
                  </a:lnTo>
                  <a:lnTo>
                    <a:pt x="793742" y="31622"/>
                  </a:lnTo>
                  <a:lnTo>
                    <a:pt x="849600" y="22150"/>
                  </a:lnTo>
                  <a:lnTo>
                    <a:pt x="906601" y="14298"/>
                  </a:lnTo>
                  <a:lnTo>
                    <a:pt x="964666" y="8111"/>
                  </a:lnTo>
                  <a:lnTo>
                    <a:pt x="1023714" y="3635"/>
                  </a:lnTo>
                  <a:lnTo>
                    <a:pt x="1083668" y="916"/>
                  </a:lnTo>
                  <a:lnTo>
                    <a:pt x="1144449" y="0"/>
                  </a:lnTo>
                  <a:lnTo>
                    <a:pt x="1205229" y="916"/>
                  </a:lnTo>
                  <a:lnTo>
                    <a:pt x="1265183" y="3635"/>
                  </a:lnTo>
                  <a:lnTo>
                    <a:pt x="1324232" y="8111"/>
                  </a:lnTo>
                  <a:lnTo>
                    <a:pt x="1382296" y="14298"/>
                  </a:lnTo>
                  <a:lnTo>
                    <a:pt x="1439297" y="22150"/>
                  </a:lnTo>
                  <a:lnTo>
                    <a:pt x="1495155" y="31622"/>
                  </a:lnTo>
                  <a:lnTo>
                    <a:pt x="1549792" y="42668"/>
                  </a:lnTo>
                  <a:lnTo>
                    <a:pt x="1603127" y="55242"/>
                  </a:lnTo>
                  <a:lnTo>
                    <a:pt x="1655083" y="69299"/>
                  </a:lnTo>
                  <a:lnTo>
                    <a:pt x="1705580" y="84793"/>
                  </a:lnTo>
                  <a:lnTo>
                    <a:pt x="1754538" y="101678"/>
                  </a:lnTo>
                  <a:lnTo>
                    <a:pt x="1801879" y="119909"/>
                  </a:lnTo>
                  <a:lnTo>
                    <a:pt x="1847524" y="139439"/>
                  </a:lnTo>
                  <a:lnTo>
                    <a:pt x="1891394" y="160224"/>
                  </a:lnTo>
                  <a:lnTo>
                    <a:pt x="1933409" y="182217"/>
                  </a:lnTo>
                  <a:lnTo>
                    <a:pt x="1973490" y="205373"/>
                  </a:lnTo>
                  <a:lnTo>
                    <a:pt x="2011559" y="229646"/>
                  </a:lnTo>
                  <a:lnTo>
                    <a:pt x="2047536" y="254990"/>
                  </a:lnTo>
                  <a:lnTo>
                    <a:pt x="2081342" y="281360"/>
                  </a:lnTo>
                  <a:lnTo>
                    <a:pt x="2112899" y="308709"/>
                  </a:lnTo>
                  <a:lnTo>
                    <a:pt x="2142126" y="336993"/>
                  </a:lnTo>
                  <a:lnTo>
                    <a:pt x="2168945" y="366166"/>
                  </a:lnTo>
                  <a:lnTo>
                    <a:pt x="2193277" y="396182"/>
                  </a:lnTo>
                  <a:lnTo>
                    <a:pt x="2234162" y="458558"/>
                  </a:lnTo>
                  <a:lnTo>
                    <a:pt x="2264149" y="523758"/>
                  </a:lnTo>
                  <a:lnTo>
                    <a:pt x="2282606" y="591416"/>
                  </a:lnTo>
                  <a:lnTo>
                    <a:pt x="2288898" y="661166"/>
                  </a:lnTo>
                  <a:lnTo>
                    <a:pt x="2287312" y="696279"/>
                  </a:lnTo>
                  <a:lnTo>
                    <a:pt x="2274858" y="765028"/>
                  </a:lnTo>
                  <a:lnTo>
                    <a:pt x="2250557" y="831503"/>
                  </a:lnTo>
                  <a:lnTo>
                    <a:pt x="2215042" y="895337"/>
                  </a:lnTo>
                  <a:lnTo>
                    <a:pt x="2168945" y="956165"/>
                  </a:lnTo>
                  <a:lnTo>
                    <a:pt x="2142126" y="985338"/>
                  </a:lnTo>
                  <a:lnTo>
                    <a:pt x="2112899" y="1013622"/>
                  </a:lnTo>
                  <a:lnTo>
                    <a:pt x="2081342" y="1040972"/>
                  </a:lnTo>
                  <a:lnTo>
                    <a:pt x="2047536" y="1067341"/>
                  </a:lnTo>
                  <a:lnTo>
                    <a:pt x="2011559" y="1092686"/>
                  </a:lnTo>
                  <a:lnTo>
                    <a:pt x="1973490" y="1116959"/>
                  </a:lnTo>
                  <a:lnTo>
                    <a:pt x="1933409" y="1140114"/>
                  </a:lnTo>
                  <a:lnTo>
                    <a:pt x="1891394" y="1162107"/>
                  </a:lnTo>
                  <a:lnTo>
                    <a:pt x="1847524" y="1182892"/>
                  </a:lnTo>
                  <a:lnTo>
                    <a:pt x="1801879" y="1202422"/>
                  </a:lnTo>
                  <a:lnTo>
                    <a:pt x="1754538" y="1220653"/>
                  </a:lnTo>
                  <a:lnTo>
                    <a:pt x="1705580" y="1237538"/>
                  </a:lnTo>
                  <a:lnTo>
                    <a:pt x="1655083" y="1253032"/>
                  </a:lnTo>
                  <a:lnTo>
                    <a:pt x="1603127" y="1267089"/>
                  </a:lnTo>
                  <a:lnTo>
                    <a:pt x="1549792" y="1279663"/>
                  </a:lnTo>
                  <a:lnTo>
                    <a:pt x="1495155" y="1290709"/>
                  </a:lnTo>
                  <a:lnTo>
                    <a:pt x="1439297" y="1300181"/>
                  </a:lnTo>
                  <a:lnTo>
                    <a:pt x="1382296" y="1308034"/>
                  </a:lnTo>
                  <a:lnTo>
                    <a:pt x="1324232" y="1314220"/>
                  </a:lnTo>
                  <a:lnTo>
                    <a:pt x="1265183" y="1318696"/>
                  </a:lnTo>
                  <a:lnTo>
                    <a:pt x="1205229" y="1321415"/>
                  </a:lnTo>
                  <a:lnTo>
                    <a:pt x="1144449" y="1322332"/>
                  </a:lnTo>
                  <a:close/>
                </a:path>
              </a:pathLst>
            </a:custGeom>
            <a:solidFill>
              <a:srgbClr val="79FFF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72462" y="2146012"/>
              <a:ext cx="3206444" cy="5200659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3375709" y="6047167"/>
              <a:ext cx="687705" cy="641350"/>
            </a:xfrm>
            <a:custGeom>
              <a:avLst/>
              <a:gdLst/>
              <a:ahLst/>
              <a:cxnLst/>
              <a:rect l="l" t="t" r="r" b="b"/>
              <a:pathLst>
                <a:path w="687704" h="641350">
                  <a:moveTo>
                    <a:pt x="687103" y="404779"/>
                  </a:moveTo>
                  <a:lnTo>
                    <a:pt x="687103" y="464758"/>
                  </a:lnTo>
                  <a:lnTo>
                    <a:pt x="687103" y="495559"/>
                  </a:lnTo>
                  <a:lnTo>
                    <a:pt x="687103" y="506906"/>
                  </a:lnTo>
                  <a:lnTo>
                    <a:pt x="687103" y="508527"/>
                  </a:lnTo>
                  <a:lnTo>
                    <a:pt x="554691" y="584972"/>
                  </a:lnTo>
                  <a:lnTo>
                    <a:pt x="486695" y="624228"/>
                  </a:lnTo>
                  <a:lnTo>
                    <a:pt x="461645" y="638690"/>
                  </a:lnTo>
                  <a:lnTo>
                    <a:pt x="458066" y="640756"/>
                  </a:lnTo>
                  <a:lnTo>
                    <a:pt x="193246" y="487866"/>
                  </a:lnTo>
                  <a:lnTo>
                    <a:pt x="57258" y="409355"/>
                  </a:lnTo>
                  <a:lnTo>
                    <a:pt x="7157" y="380430"/>
                  </a:lnTo>
                  <a:lnTo>
                    <a:pt x="0" y="376298"/>
                  </a:lnTo>
                  <a:lnTo>
                    <a:pt x="0" y="223408"/>
                  </a:lnTo>
                  <a:lnTo>
                    <a:pt x="0" y="144897"/>
                  </a:lnTo>
                  <a:lnTo>
                    <a:pt x="0" y="115972"/>
                  </a:lnTo>
                  <a:lnTo>
                    <a:pt x="0" y="111840"/>
                  </a:lnTo>
                  <a:lnTo>
                    <a:pt x="132411" y="111840"/>
                  </a:lnTo>
                  <a:lnTo>
                    <a:pt x="200407" y="111840"/>
                  </a:lnTo>
                  <a:lnTo>
                    <a:pt x="225457" y="111840"/>
                  </a:lnTo>
                  <a:lnTo>
                    <a:pt x="229036" y="111840"/>
                  </a:lnTo>
                  <a:lnTo>
                    <a:pt x="249427" y="47182"/>
                  </a:lnTo>
                  <a:lnTo>
                    <a:pt x="259898" y="13980"/>
                  </a:lnTo>
                  <a:lnTo>
                    <a:pt x="263756" y="1747"/>
                  </a:lnTo>
                  <a:lnTo>
                    <a:pt x="264307" y="0"/>
                  </a:lnTo>
                  <a:lnTo>
                    <a:pt x="376324" y="64657"/>
                  </a:lnTo>
                  <a:lnTo>
                    <a:pt x="433846" y="97860"/>
                  </a:lnTo>
                  <a:lnTo>
                    <a:pt x="455038" y="110092"/>
                  </a:lnTo>
                  <a:lnTo>
                    <a:pt x="458066" y="111840"/>
                  </a:lnTo>
                  <a:lnTo>
                    <a:pt x="579709" y="252284"/>
                  </a:lnTo>
                  <a:lnTo>
                    <a:pt x="642175" y="324404"/>
                  </a:lnTo>
                  <a:lnTo>
                    <a:pt x="665189" y="350975"/>
                  </a:lnTo>
                  <a:lnTo>
                    <a:pt x="668476" y="354771"/>
                  </a:lnTo>
                  <a:lnTo>
                    <a:pt x="676444" y="365859"/>
                  </a:lnTo>
                  <a:lnTo>
                    <a:pt x="682285" y="378085"/>
                  </a:lnTo>
                  <a:lnTo>
                    <a:pt x="685878" y="391157"/>
                  </a:lnTo>
                  <a:lnTo>
                    <a:pt x="687103" y="404779"/>
                  </a:lnTo>
                  <a:close/>
                </a:path>
              </a:pathLst>
            </a:custGeom>
            <a:ln w="20574">
              <a:solidFill>
                <a:srgbClr val="79FFF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3375319" y="4176370"/>
              <a:ext cx="688975" cy="1983105"/>
            </a:xfrm>
            <a:custGeom>
              <a:avLst/>
              <a:gdLst/>
              <a:ahLst/>
              <a:cxnLst/>
              <a:rect l="l" t="t" r="r" b="b"/>
              <a:pathLst>
                <a:path w="688975" h="1983104">
                  <a:moveTo>
                    <a:pt x="688858" y="0"/>
                  </a:moveTo>
                  <a:lnTo>
                    <a:pt x="688858" y="303349"/>
                  </a:lnTo>
                  <a:lnTo>
                    <a:pt x="688858" y="459123"/>
                  </a:lnTo>
                  <a:lnTo>
                    <a:pt x="688858" y="516513"/>
                  </a:lnTo>
                  <a:lnTo>
                    <a:pt x="688858" y="524712"/>
                  </a:lnTo>
                  <a:lnTo>
                    <a:pt x="443633" y="1302931"/>
                  </a:lnTo>
                  <a:lnTo>
                    <a:pt x="317706" y="1702557"/>
                  </a:lnTo>
                  <a:lnTo>
                    <a:pt x="271312" y="1849788"/>
                  </a:lnTo>
                  <a:lnTo>
                    <a:pt x="264684" y="1870821"/>
                  </a:lnTo>
                  <a:lnTo>
                    <a:pt x="244293" y="1935478"/>
                  </a:lnTo>
                  <a:lnTo>
                    <a:pt x="233822" y="1968681"/>
                  </a:lnTo>
                  <a:lnTo>
                    <a:pt x="229964" y="1980914"/>
                  </a:lnTo>
                  <a:lnTo>
                    <a:pt x="229413" y="1982661"/>
                  </a:lnTo>
                  <a:lnTo>
                    <a:pt x="96871" y="1982661"/>
                  </a:lnTo>
                  <a:lnTo>
                    <a:pt x="28808" y="1982661"/>
                  </a:lnTo>
                  <a:lnTo>
                    <a:pt x="3733" y="1982661"/>
                  </a:lnTo>
                  <a:lnTo>
                    <a:pt x="150" y="1982661"/>
                  </a:lnTo>
                  <a:lnTo>
                    <a:pt x="63" y="1371062"/>
                  </a:lnTo>
                  <a:lnTo>
                    <a:pt x="18" y="1056997"/>
                  </a:lnTo>
                  <a:lnTo>
                    <a:pt x="2" y="941289"/>
                  </a:lnTo>
                  <a:lnTo>
                    <a:pt x="0" y="924760"/>
                  </a:lnTo>
                  <a:lnTo>
                    <a:pt x="1296" y="920638"/>
                  </a:lnTo>
                  <a:lnTo>
                    <a:pt x="1296" y="765540"/>
                  </a:lnTo>
                  <a:lnTo>
                    <a:pt x="1296" y="685895"/>
                  </a:lnTo>
                  <a:lnTo>
                    <a:pt x="1296" y="656552"/>
                  </a:lnTo>
                  <a:lnTo>
                    <a:pt x="1296" y="652360"/>
                  </a:lnTo>
                  <a:lnTo>
                    <a:pt x="375928" y="436045"/>
                  </a:lnTo>
                  <a:lnTo>
                    <a:pt x="568307" y="324965"/>
                  </a:lnTo>
                  <a:lnTo>
                    <a:pt x="639183" y="284041"/>
                  </a:lnTo>
                  <a:lnTo>
                    <a:pt x="649308" y="278194"/>
                  </a:lnTo>
                  <a:lnTo>
                    <a:pt x="665225" y="265966"/>
                  </a:lnTo>
                  <a:lnTo>
                    <a:pt x="677241" y="250264"/>
                  </a:lnTo>
                  <a:lnTo>
                    <a:pt x="684833" y="232000"/>
                  </a:lnTo>
                  <a:lnTo>
                    <a:pt x="687480" y="212083"/>
                  </a:lnTo>
                  <a:lnTo>
                    <a:pt x="687480" y="89472"/>
                  </a:lnTo>
                  <a:lnTo>
                    <a:pt x="687480" y="26510"/>
                  </a:lnTo>
                  <a:lnTo>
                    <a:pt x="687480" y="3313"/>
                  </a:lnTo>
                  <a:lnTo>
                    <a:pt x="687480" y="0"/>
                  </a:lnTo>
                  <a:lnTo>
                    <a:pt x="688858" y="0"/>
                  </a:lnTo>
                  <a:close/>
                </a:path>
              </a:pathLst>
            </a:custGeom>
            <a:ln w="20574">
              <a:solidFill>
                <a:srgbClr val="79FFF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2688595" y="6443490"/>
              <a:ext cx="687705" cy="641350"/>
            </a:xfrm>
            <a:custGeom>
              <a:avLst/>
              <a:gdLst/>
              <a:ahLst/>
              <a:cxnLst/>
              <a:rect l="l" t="t" r="r" b="b"/>
              <a:pathLst>
                <a:path w="687704" h="641350">
                  <a:moveTo>
                    <a:pt x="687103" y="405156"/>
                  </a:moveTo>
                  <a:lnTo>
                    <a:pt x="687103" y="465140"/>
                  </a:lnTo>
                  <a:lnTo>
                    <a:pt x="687103" y="495942"/>
                  </a:lnTo>
                  <a:lnTo>
                    <a:pt x="687103" y="507290"/>
                  </a:lnTo>
                  <a:lnTo>
                    <a:pt x="687103" y="508911"/>
                  </a:lnTo>
                  <a:lnTo>
                    <a:pt x="554691" y="585356"/>
                  </a:lnTo>
                  <a:lnTo>
                    <a:pt x="486695" y="624612"/>
                  </a:lnTo>
                  <a:lnTo>
                    <a:pt x="461645" y="639074"/>
                  </a:lnTo>
                  <a:lnTo>
                    <a:pt x="458066" y="641140"/>
                  </a:lnTo>
                  <a:lnTo>
                    <a:pt x="193246" y="488250"/>
                  </a:lnTo>
                  <a:lnTo>
                    <a:pt x="57258" y="409739"/>
                  </a:lnTo>
                  <a:lnTo>
                    <a:pt x="7157" y="380814"/>
                  </a:lnTo>
                  <a:lnTo>
                    <a:pt x="0" y="376682"/>
                  </a:lnTo>
                  <a:lnTo>
                    <a:pt x="0" y="223792"/>
                  </a:lnTo>
                  <a:lnTo>
                    <a:pt x="0" y="145281"/>
                  </a:lnTo>
                  <a:lnTo>
                    <a:pt x="0" y="116356"/>
                  </a:lnTo>
                  <a:lnTo>
                    <a:pt x="0" y="112224"/>
                  </a:lnTo>
                  <a:lnTo>
                    <a:pt x="1296" y="111463"/>
                  </a:lnTo>
                  <a:lnTo>
                    <a:pt x="132692" y="111463"/>
                  </a:lnTo>
                  <a:lnTo>
                    <a:pt x="200167" y="111463"/>
                  </a:lnTo>
                  <a:lnTo>
                    <a:pt x="225025" y="111463"/>
                  </a:lnTo>
                  <a:lnTo>
                    <a:pt x="228577" y="111463"/>
                  </a:lnTo>
                  <a:lnTo>
                    <a:pt x="248880" y="47023"/>
                  </a:lnTo>
                  <a:lnTo>
                    <a:pt x="259306" y="13932"/>
                  </a:lnTo>
                  <a:lnTo>
                    <a:pt x="263148" y="1741"/>
                  </a:lnTo>
                  <a:lnTo>
                    <a:pt x="263696" y="0"/>
                  </a:lnTo>
                  <a:lnTo>
                    <a:pt x="376066" y="64879"/>
                  </a:lnTo>
                  <a:lnTo>
                    <a:pt x="433770" y="98196"/>
                  </a:lnTo>
                  <a:lnTo>
                    <a:pt x="455029" y="110470"/>
                  </a:lnTo>
                  <a:lnTo>
                    <a:pt x="458066" y="112224"/>
                  </a:lnTo>
                  <a:lnTo>
                    <a:pt x="579709" y="252668"/>
                  </a:lnTo>
                  <a:lnTo>
                    <a:pt x="642175" y="324788"/>
                  </a:lnTo>
                  <a:lnTo>
                    <a:pt x="665189" y="351359"/>
                  </a:lnTo>
                  <a:lnTo>
                    <a:pt x="668476" y="355155"/>
                  </a:lnTo>
                  <a:lnTo>
                    <a:pt x="676444" y="366252"/>
                  </a:lnTo>
                  <a:lnTo>
                    <a:pt x="682285" y="378494"/>
                  </a:lnTo>
                  <a:lnTo>
                    <a:pt x="685878" y="391567"/>
                  </a:lnTo>
                  <a:lnTo>
                    <a:pt x="687103" y="405156"/>
                  </a:lnTo>
                  <a:close/>
                </a:path>
              </a:pathLst>
            </a:custGeom>
            <a:ln w="20574">
              <a:solidFill>
                <a:srgbClr val="79FFF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2687677" y="3882303"/>
              <a:ext cx="1375410" cy="2672715"/>
            </a:xfrm>
            <a:custGeom>
              <a:avLst/>
              <a:gdLst/>
              <a:ahLst/>
              <a:cxnLst/>
              <a:rect l="l" t="t" r="r" b="b"/>
              <a:pathLst>
                <a:path w="1375410" h="2672715">
                  <a:moveTo>
                    <a:pt x="1375111" y="21294"/>
                  </a:moveTo>
                  <a:lnTo>
                    <a:pt x="1375111" y="301608"/>
                  </a:lnTo>
                  <a:lnTo>
                    <a:pt x="1375111" y="445553"/>
                  </a:lnTo>
                  <a:lnTo>
                    <a:pt x="1375111" y="498585"/>
                  </a:lnTo>
                  <a:lnTo>
                    <a:pt x="1375111" y="506161"/>
                  </a:lnTo>
                  <a:lnTo>
                    <a:pt x="1372464" y="526078"/>
                  </a:lnTo>
                  <a:lnTo>
                    <a:pt x="1352856" y="560043"/>
                  </a:lnTo>
                  <a:lnTo>
                    <a:pt x="962307" y="788587"/>
                  </a:lnTo>
                  <a:lnTo>
                    <a:pt x="769928" y="899667"/>
                  </a:lnTo>
                  <a:lnTo>
                    <a:pt x="699052" y="940591"/>
                  </a:lnTo>
                  <a:lnTo>
                    <a:pt x="688927" y="946438"/>
                  </a:lnTo>
                  <a:lnTo>
                    <a:pt x="688927" y="1101532"/>
                  </a:lnTo>
                  <a:lnTo>
                    <a:pt x="688927" y="1181175"/>
                  </a:lnTo>
                  <a:lnTo>
                    <a:pt x="688927" y="1210517"/>
                  </a:lnTo>
                  <a:lnTo>
                    <a:pt x="688927" y="1214709"/>
                  </a:lnTo>
                  <a:lnTo>
                    <a:pt x="687631" y="1218755"/>
                  </a:lnTo>
                  <a:lnTo>
                    <a:pt x="443071" y="1994892"/>
                  </a:lnTo>
                  <a:lnTo>
                    <a:pt x="317486" y="2393406"/>
                  </a:lnTo>
                  <a:lnTo>
                    <a:pt x="271218" y="2540228"/>
                  </a:lnTo>
                  <a:lnTo>
                    <a:pt x="264609" y="2561202"/>
                  </a:lnTo>
                  <a:lnTo>
                    <a:pt x="244305" y="2625638"/>
                  </a:lnTo>
                  <a:lnTo>
                    <a:pt x="233879" y="2658726"/>
                  </a:lnTo>
                  <a:lnTo>
                    <a:pt x="230038" y="2670917"/>
                  </a:lnTo>
                  <a:lnTo>
                    <a:pt x="229489" y="2672658"/>
                  </a:lnTo>
                  <a:lnTo>
                    <a:pt x="96946" y="2672658"/>
                  </a:lnTo>
                  <a:lnTo>
                    <a:pt x="28884" y="2672658"/>
                  </a:lnTo>
                  <a:lnTo>
                    <a:pt x="3808" y="2672658"/>
                  </a:lnTo>
                  <a:lnTo>
                    <a:pt x="226" y="2672658"/>
                  </a:lnTo>
                  <a:lnTo>
                    <a:pt x="95" y="1526432"/>
                  </a:lnTo>
                  <a:lnTo>
                    <a:pt x="28" y="937829"/>
                  </a:lnTo>
                  <a:lnTo>
                    <a:pt x="3" y="720976"/>
                  </a:lnTo>
                  <a:lnTo>
                    <a:pt x="0" y="689997"/>
                  </a:lnTo>
                  <a:lnTo>
                    <a:pt x="912" y="689997"/>
                  </a:lnTo>
                  <a:lnTo>
                    <a:pt x="912" y="456293"/>
                  </a:lnTo>
                  <a:lnTo>
                    <a:pt x="912" y="336282"/>
                  </a:lnTo>
                  <a:lnTo>
                    <a:pt x="912" y="292068"/>
                  </a:lnTo>
                  <a:lnTo>
                    <a:pt x="912" y="285752"/>
                  </a:lnTo>
                  <a:lnTo>
                    <a:pt x="15700" y="277192"/>
                  </a:lnTo>
                  <a:lnTo>
                    <a:pt x="23294" y="272796"/>
                  </a:lnTo>
                  <a:lnTo>
                    <a:pt x="26092" y="271177"/>
                  </a:lnTo>
                  <a:lnTo>
                    <a:pt x="26492" y="270945"/>
                  </a:lnTo>
                  <a:lnTo>
                    <a:pt x="53175" y="309955"/>
                  </a:lnTo>
                  <a:lnTo>
                    <a:pt x="91307" y="339347"/>
                  </a:lnTo>
                  <a:lnTo>
                    <a:pt x="242651" y="421707"/>
                  </a:lnTo>
                  <a:lnTo>
                    <a:pt x="320368" y="464001"/>
                  </a:lnTo>
                  <a:lnTo>
                    <a:pt x="349000" y="479582"/>
                  </a:lnTo>
                  <a:lnTo>
                    <a:pt x="353091" y="481808"/>
                  </a:lnTo>
                  <a:lnTo>
                    <a:pt x="396521" y="499942"/>
                  </a:lnTo>
                  <a:lnTo>
                    <a:pt x="442022" y="508733"/>
                  </a:lnTo>
                  <a:lnTo>
                    <a:pt x="488147" y="508206"/>
                  </a:lnTo>
                  <a:lnTo>
                    <a:pt x="533447" y="498382"/>
                  </a:lnTo>
                  <a:lnTo>
                    <a:pt x="576476" y="479285"/>
                  </a:lnTo>
                  <a:lnTo>
                    <a:pt x="640694" y="442476"/>
                  </a:lnTo>
                  <a:lnTo>
                    <a:pt x="673670" y="423574"/>
                  </a:lnTo>
                  <a:lnTo>
                    <a:pt x="685820" y="416610"/>
                  </a:lnTo>
                  <a:lnTo>
                    <a:pt x="687555" y="415615"/>
                  </a:lnTo>
                  <a:lnTo>
                    <a:pt x="810079" y="345351"/>
                  </a:lnTo>
                  <a:lnTo>
                    <a:pt x="872996" y="309270"/>
                  </a:lnTo>
                  <a:lnTo>
                    <a:pt x="1101279" y="178349"/>
                  </a:lnTo>
                  <a:lnTo>
                    <a:pt x="1204902" y="118922"/>
                  </a:lnTo>
                  <a:lnTo>
                    <a:pt x="1243079" y="97027"/>
                  </a:lnTo>
                  <a:lnTo>
                    <a:pt x="1276281" y="75180"/>
                  </a:lnTo>
                  <a:lnTo>
                    <a:pt x="1321354" y="27781"/>
                  </a:lnTo>
                  <a:lnTo>
                    <a:pt x="1338235" y="0"/>
                  </a:lnTo>
                  <a:lnTo>
                    <a:pt x="1359554" y="12310"/>
                  </a:lnTo>
                  <a:lnTo>
                    <a:pt x="1370501" y="18632"/>
                  </a:lnTo>
                  <a:lnTo>
                    <a:pt x="1374535" y="20961"/>
                  </a:lnTo>
                  <a:lnTo>
                    <a:pt x="1375111" y="21294"/>
                  </a:lnTo>
                  <a:close/>
                </a:path>
              </a:pathLst>
            </a:custGeom>
            <a:ln w="20574">
              <a:solidFill>
                <a:srgbClr val="79FFF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2699573" y="2282873"/>
              <a:ext cx="1351915" cy="2108200"/>
            </a:xfrm>
            <a:custGeom>
              <a:avLst/>
              <a:gdLst/>
              <a:ahLst/>
              <a:cxnLst/>
              <a:rect l="l" t="t" r="r" b="b"/>
              <a:pathLst>
                <a:path w="1351914" h="2108200">
                  <a:moveTo>
                    <a:pt x="1326349" y="1599415"/>
                  </a:moveTo>
                  <a:lnTo>
                    <a:pt x="1288742" y="1652410"/>
                  </a:lnTo>
                  <a:lnTo>
                    <a:pt x="1236646" y="1693322"/>
                  </a:lnTo>
                  <a:lnTo>
                    <a:pt x="848110" y="1916123"/>
                  </a:lnTo>
                  <a:lnTo>
                    <a:pt x="648591" y="2030534"/>
                  </a:lnTo>
                  <a:lnTo>
                    <a:pt x="575084" y="2072686"/>
                  </a:lnTo>
                  <a:lnTo>
                    <a:pt x="521554" y="2097804"/>
                  </a:lnTo>
                  <a:lnTo>
                    <a:pt x="476256" y="2107626"/>
                  </a:lnTo>
                  <a:lnTo>
                    <a:pt x="430134" y="2108152"/>
                  </a:lnTo>
                  <a:lnTo>
                    <a:pt x="384634" y="2099359"/>
                  </a:lnTo>
                  <a:lnTo>
                    <a:pt x="341204" y="2081224"/>
                  </a:lnTo>
                  <a:lnTo>
                    <a:pt x="189856" y="1998864"/>
                  </a:lnTo>
                  <a:lnTo>
                    <a:pt x="112137" y="1956571"/>
                  </a:lnTo>
                  <a:lnTo>
                    <a:pt x="83504" y="1940989"/>
                  </a:lnTo>
                  <a:lnTo>
                    <a:pt x="41281" y="1909371"/>
                  </a:lnTo>
                  <a:lnTo>
                    <a:pt x="14599" y="1870361"/>
                  </a:lnTo>
                  <a:lnTo>
                    <a:pt x="2499" y="1833840"/>
                  </a:lnTo>
                  <a:lnTo>
                    <a:pt x="0" y="1814460"/>
                  </a:lnTo>
                  <a:lnTo>
                    <a:pt x="19" y="1794628"/>
                  </a:lnTo>
                  <a:lnTo>
                    <a:pt x="51569" y="1008908"/>
                  </a:lnTo>
                  <a:lnTo>
                    <a:pt x="78040" y="605430"/>
                  </a:lnTo>
                  <a:lnTo>
                    <a:pt x="87793" y="456780"/>
                  </a:lnTo>
                  <a:lnTo>
                    <a:pt x="89186" y="435544"/>
                  </a:lnTo>
                  <a:lnTo>
                    <a:pt x="95222" y="388431"/>
                  </a:lnTo>
                  <a:lnTo>
                    <a:pt x="106902" y="342955"/>
                  </a:lnTo>
                  <a:lnTo>
                    <a:pt x="123942" y="299569"/>
                  </a:lnTo>
                  <a:lnTo>
                    <a:pt x="146061" y="258721"/>
                  </a:lnTo>
                  <a:lnTo>
                    <a:pt x="172976" y="220861"/>
                  </a:lnTo>
                  <a:lnTo>
                    <a:pt x="204404" y="186440"/>
                  </a:lnTo>
                  <a:lnTo>
                    <a:pt x="240062" y="155907"/>
                  </a:lnTo>
                  <a:lnTo>
                    <a:pt x="279667" y="129712"/>
                  </a:lnTo>
                  <a:lnTo>
                    <a:pt x="398044" y="61609"/>
                  </a:lnTo>
                  <a:lnTo>
                    <a:pt x="458832" y="26637"/>
                  </a:lnTo>
                  <a:lnTo>
                    <a:pt x="481227" y="13752"/>
                  </a:lnTo>
                  <a:lnTo>
                    <a:pt x="484427" y="11912"/>
                  </a:lnTo>
                  <a:lnTo>
                    <a:pt x="492813" y="16709"/>
                  </a:lnTo>
                  <a:lnTo>
                    <a:pt x="562968" y="51548"/>
                  </a:lnTo>
                  <a:lnTo>
                    <a:pt x="608520" y="69900"/>
                  </a:lnTo>
                  <a:lnTo>
                    <a:pt x="654503" y="85280"/>
                  </a:lnTo>
                  <a:lnTo>
                    <a:pt x="700446" y="97526"/>
                  </a:lnTo>
                  <a:lnTo>
                    <a:pt x="745878" y="106474"/>
                  </a:lnTo>
                  <a:lnTo>
                    <a:pt x="790327" y="111963"/>
                  </a:lnTo>
                  <a:lnTo>
                    <a:pt x="833320" y="113829"/>
                  </a:lnTo>
                  <a:lnTo>
                    <a:pt x="850756" y="113489"/>
                  </a:lnTo>
                  <a:lnTo>
                    <a:pt x="899281" y="108562"/>
                  </a:lnTo>
                  <a:lnTo>
                    <a:pt x="953916" y="93823"/>
                  </a:lnTo>
                  <a:lnTo>
                    <a:pt x="999960" y="70344"/>
                  </a:lnTo>
                  <a:lnTo>
                    <a:pt x="1038072" y="38833"/>
                  </a:lnTo>
                  <a:lnTo>
                    <a:pt x="1068913" y="0"/>
                  </a:lnTo>
                  <a:lnTo>
                    <a:pt x="1123072" y="30187"/>
                  </a:lnTo>
                  <a:lnTo>
                    <a:pt x="1150884" y="45689"/>
                  </a:lnTo>
                  <a:lnTo>
                    <a:pt x="1161130" y="51400"/>
                  </a:lnTo>
                  <a:lnTo>
                    <a:pt x="1162594" y="52216"/>
                  </a:lnTo>
                  <a:lnTo>
                    <a:pt x="1216521" y="102748"/>
                  </a:lnTo>
                  <a:lnTo>
                    <a:pt x="1240384" y="172691"/>
                  </a:lnTo>
                  <a:lnTo>
                    <a:pt x="1262277" y="430846"/>
                  </a:lnTo>
                  <a:lnTo>
                    <a:pt x="1273520" y="563412"/>
                  </a:lnTo>
                  <a:lnTo>
                    <a:pt x="1277662" y="612252"/>
                  </a:lnTo>
                  <a:lnTo>
                    <a:pt x="1278254" y="619229"/>
                  </a:lnTo>
                  <a:lnTo>
                    <a:pt x="1292511" y="787256"/>
                  </a:lnTo>
                  <a:lnTo>
                    <a:pt x="1299833" y="873541"/>
                  </a:lnTo>
                  <a:lnTo>
                    <a:pt x="1302530" y="905330"/>
                  </a:lnTo>
                  <a:lnTo>
                    <a:pt x="1302915" y="909871"/>
                  </a:lnTo>
                  <a:lnTo>
                    <a:pt x="1330633" y="1236747"/>
                  </a:lnTo>
                  <a:lnTo>
                    <a:pt x="1344866" y="1404603"/>
                  </a:lnTo>
                  <a:lnTo>
                    <a:pt x="1350110" y="1466444"/>
                  </a:lnTo>
                  <a:lnTo>
                    <a:pt x="1350859" y="1475279"/>
                  </a:lnTo>
                  <a:lnTo>
                    <a:pt x="1351322" y="1507849"/>
                  </a:lnTo>
                  <a:lnTo>
                    <a:pt x="1347248" y="1539667"/>
                  </a:lnTo>
                  <a:lnTo>
                    <a:pt x="1338852" y="1570325"/>
                  </a:lnTo>
                  <a:lnTo>
                    <a:pt x="1326349" y="1599415"/>
                  </a:lnTo>
                  <a:close/>
                </a:path>
              </a:pathLst>
            </a:custGeom>
            <a:ln w="20574">
              <a:solidFill>
                <a:srgbClr val="79FFF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3212436" y="2313254"/>
              <a:ext cx="426720" cy="271145"/>
            </a:xfrm>
            <a:custGeom>
              <a:avLst/>
              <a:gdLst/>
              <a:ahLst/>
              <a:cxnLst/>
              <a:rect l="l" t="t" r="r" b="b"/>
              <a:pathLst>
                <a:path w="426720" h="271144">
                  <a:moveTo>
                    <a:pt x="416281" y="222315"/>
                  </a:moveTo>
                  <a:lnTo>
                    <a:pt x="391071" y="249227"/>
                  </a:lnTo>
                  <a:lnTo>
                    <a:pt x="354492" y="265374"/>
                  </a:lnTo>
                  <a:lnTo>
                    <a:pt x="309122" y="270757"/>
                  </a:lnTo>
                  <a:lnTo>
                    <a:pt x="257535" y="265374"/>
                  </a:lnTo>
                  <a:lnTo>
                    <a:pt x="202310" y="249227"/>
                  </a:lnTo>
                  <a:lnTo>
                    <a:pt x="146021" y="222315"/>
                  </a:lnTo>
                  <a:lnTo>
                    <a:pt x="97288" y="189206"/>
                  </a:lnTo>
                  <a:lnTo>
                    <a:pt x="57243" y="152039"/>
                  </a:lnTo>
                  <a:lnTo>
                    <a:pt x="26961" y="112675"/>
                  </a:lnTo>
                  <a:lnTo>
                    <a:pt x="7521" y="72973"/>
                  </a:lnTo>
                  <a:lnTo>
                    <a:pt x="0" y="34794"/>
                  </a:lnTo>
                  <a:lnTo>
                    <a:pt x="5473" y="0"/>
                  </a:lnTo>
                  <a:lnTo>
                    <a:pt x="50122" y="21160"/>
                  </a:lnTo>
                  <a:lnTo>
                    <a:pt x="95673" y="39512"/>
                  </a:lnTo>
                  <a:lnTo>
                    <a:pt x="141655" y="54892"/>
                  </a:lnTo>
                  <a:lnTo>
                    <a:pt x="187597" y="67138"/>
                  </a:lnTo>
                  <a:lnTo>
                    <a:pt x="233027" y="76087"/>
                  </a:lnTo>
                  <a:lnTo>
                    <a:pt x="277475" y="81575"/>
                  </a:lnTo>
                  <a:lnTo>
                    <a:pt x="320468" y="83441"/>
                  </a:lnTo>
                  <a:lnTo>
                    <a:pt x="337903" y="83101"/>
                  </a:lnTo>
                  <a:lnTo>
                    <a:pt x="354708" y="82096"/>
                  </a:lnTo>
                  <a:lnTo>
                    <a:pt x="370884" y="80446"/>
                  </a:lnTo>
                  <a:lnTo>
                    <a:pt x="386428" y="78174"/>
                  </a:lnTo>
                  <a:lnTo>
                    <a:pt x="410762" y="116628"/>
                  </a:lnTo>
                  <a:lnTo>
                    <a:pt x="424488" y="154596"/>
                  </a:lnTo>
                  <a:lnTo>
                    <a:pt x="426647" y="190388"/>
                  </a:lnTo>
                  <a:lnTo>
                    <a:pt x="416281" y="222315"/>
                  </a:lnTo>
                  <a:close/>
                </a:path>
              </a:pathLst>
            </a:custGeom>
            <a:ln w="20574">
              <a:solidFill>
                <a:srgbClr val="79FFF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3601971" y="2563435"/>
              <a:ext cx="1270" cy="555625"/>
            </a:xfrm>
            <a:custGeom>
              <a:avLst/>
              <a:gdLst/>
              <a:ahLst/>
              <a:cxnLst/>
              <a:rect l="l" t="t" r="r" b="b"/>
              <a:pathLst>
                <a:path w="1270" h="555625">
                  <a:moveTo>
                    <a:pt x="918" y="555100"/>
                  </a:moveTo>
                  <a:lnTo>
                    <a:pt x="387" y="234182"/>
                  </a:lnTo>
                  <a:lnTo>
                    <a:pt x="114" y="69387"/>
                  </a:lnTo>
                  <a:lnTo>
                    <a:pt x="14" y="8673"/>
                  </a:lnTo>
                  <a:lnTo>
                    <a:pt x="0" y="0"/>
                  </a:lnTo>
                </a:path>
              </a:pathLst>
            </a:custGeom>
            <a:ln w="20574">
              <a:solidFill>
                <a:srgbClr val="79FFF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3603527" y="3129187"/>
              <a:ext cx="1270" cy="1047750"/>
            </a:xfrm>
            <a:custGeom>
              <a:avLst/>
              <a:gdLst/>
              <a:ahLst/>
              <a:cxnLst/>
              <a:rect l="l" t="t" r="r" b="b"/>
              <a:pathLst>
                <a:path w="1270" h="1047750">
                  <a:moveTo>
                    <a:pt x="1220" y="1047161"/>
                  </a:moveTo>
                  <a:lnTo>
                    <a:pt x="514" y="441771"/>
                  </a:lnTo>
                  <a:lnTo>
                    <a:pt x="152" y="130895"/>
                  </a:lnTo>
                  <a:lnTo>
                    <a:pt x="19" y="16361"/>
                  </a:lnTo>
                  <a:lnTo>
                    <a:pt x="0" y="0"/>
                  </a:lnTo>
                </a:path>
              </a:pathLst>
            </a:custGeom>
            <a:ln w="20574">
              <a:solidFill>
                <a:srgbClr val="79FFF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93649" y="1266093"/>
              <a:ext cx="1045569" cy="1130687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2980048" y="1677812"/>
              <a:ext cx="859155" cy="719455"/>
            </a:xfrm>
            <a:custGeom>
              <a:avLst/>
              <a:gdLst/>
              <a:ahLst/>
              <a:cxnLst/>
              <a:rect l="l" t="t" r="r" b="b"/>
              <a:pathLst>
                <a:path w="859154" h="719455">
                  <a:moveTo>
                    <a:pt x="859158" y="260810"/>
                  </a:moveTo>
                  <a:lnTo>
                    <a:pt x="858072" y="318765"/>
                  </a:lnTo>
                  <a:lnTo>
                    <a:pt x="854677" y="374548"/>
                  </a:lnTo>
                  <a:lnTo>
                    <a:pt x="848560" y="427716"/>
                  </a:lnTo>
                  <a:lnTo>
                    <a:pt x="839307" y="477829"/>
                  </a:lnTo>
                  <a:lnTo>
                    <a:pt x="826504" y="524446"/>
                  </a:lnTo>
                  <a:lnTo>
                    <a:pt x="809737" y="567124"/>
                  </a:lnTo>
                  <a:lnTo>
                    <a:pt x="788593" y="605423"/>
                  </a:lnTo>
                  <a:lnTo>
                    <a:pt x="757705" y="644220"/>
                  </a:lnTo>
                  <a:lnTo>
                    <a:pt x="719553" y="675686"/>
                  </a:lnTo>
                  <a:lnTo>
                    <a:pt x="673479" y="699110"/>
                  </a:lnTo>
                  <a:lnTo>
                    <a:pt x="618825" y="713785"/>
                  </a:lnTo>
                  <a:lnTo>
                    <a:pt x="570294" y="718654"/>
                  </a:lnTo>
                  <a:lnTo>
                    <a:pt x="552859" y="718974"/>
                  </a:lnTo>
                  <a:lnTo>
                    <a:pt x="509867" y="717057"/>
                  </a:lnTo>
                  <a:lnTo>
                    <a:pt x="465425" y="711516"/>
                  </a:lnTo>
                  <a:lnTo>
                    <a:pt x="420004" y="702514"/>
                  </a:lnTo>
                  <a:lnTo>
                    <a:pt x="374075" y="690214"/>
                  </a:lnTo>
                  <a:lnTo>
                    <a:pt x="328110" y="674779"/>
                  </a:lnTo>
                  <a:lnTo>
                    <a:pt x="282580" y="656373"/>
                  </a:lnTo>
                  <a:lnTo>
                    <a:pt x="237956" y="635160"/>
                  </a:lnTo>
                  <a:lnTo>
                    <a:pt x="204085" y="616644"/>
                  </a:lnTo>
                  <a:lnTo>
                    <a:pt x="155537" y="586277"/>
                  </a:lnTo>
                  <a:lnTo>
                    <a:pt x="110096" y="552726"/>
                  </a:lnTo>
                  <a:lnTo>
                    <a:pt x="68520" y="516249"/>
                  </a:lnTo>
                  <a:lnTo>
                    <a:pt x="31569" y="477102"/>
                  </a:lnTo>
                  <a:lnTo>
                    <a:pt x="0" y="435543"/>
                  </a:lnTo>
                  <a:lnTo>
                    <a:pt x="308" y="435770"/>
                  </a:lnTo>
                  <a:lnTo>
                    <a:pt x="685" y="436003"/>
                  </a:lnTo>
                  <a:lnTo>
                    <a:pt x="993" y="436230"/>
                  </a:lnTo>
                  <a:lnTo>
                    <a:pt x="33780" y="468699"/>
                  </a:lnTo>
                  <a:lnTo>
                    <a:pt x="70800" y="493121"/>
                  </a:lnTo>
                  <a:lnTo>
                    <a:pt x="111296" y="508516"/>
                  </a:lnTo>
                  <a:lnTo>
                    <a:pt x="154507" y="513900"/>
                  </a:lnTo>
                  <a:lnTo>
                    <a:pt x="163842" y="513669"/>
                  </a:lnTo>
                  <a:lnTo>
                    <a:pt x="230701" y="496990"/>
                  </a:lnTo>
                  <a:lnTo>
                    <a:pt x="267111" y="475313"/>
                  </a:lnTo>
                  <a:lnTo>
                    <a:pt x="299783" y="445973"/>
                  </a:lnTo>
                  <a:lnTo>
                    <a:pt x="328042" y="409846"/>
                  </a:lnTo>
                  <a:lnTo>
                    <a:pt x="351212" y="367812"/>
                  </a:lnTo>
                  <a:lnTo>
                    <a:pt x="368617" y="320750"/>
                  </a:lnTo>
                  <a:lnTo>
                    <a:pt x="379582" y="269537"/>
                  </a:lnTo>
                  <a:lnTo>
                    <a:pt x="383431" y="215052"/>
                  </a:lnTo>
                  <a:lnTo>
                    <a:pt x="382641" y="189616"/>
                  </a:lnTo>
                  <a:lnTo>
                    <a:pt x="380254" y="164778"/>
                  </a:lnTo>
                  <a:lnTo>
                    <a:pt x="376335" y="140624"/>
                  </a:lnTo>
                  <a:lnTo>
                    <a:pt x="370949" y="117242"/>
                  </a:lnTo>
                  <a:lnTo>
                    <a:pt x="377263" y="117452"/>
                  </a:lnTo>
                  <a:lnTo>
                    <a:pt x="383606" y="117603"/>
                  </a:lnTo>
                  <a:lnTo>
                    <a:pt x="389978" y="117696"/>
                  </a:lnTo>
                  <a:lnTo>
                    <a:pt x="396378" y="117732"/>
                  </a:lnTo>
                  <a:lnTo>
                    <a:pt x="450310" y="115984"/>
                  </a:lnTo>
                  <a:lnTo>
                    <a:pt x="502392" y="110745"/>
                  </a:lnTo>
                  <a:lnTo>
                    <a:pt x="552272" y="102216"/>
                  </a:lnTo>
                  <a:lnTo>
                    <a:pt x="599597" y="90598"/>
                  </a:lnTo>
                  <a:lnTo>
                    <a:pt x="644016" y="76093"/>
                  </a:lnTo>
                  <a:lnTo>
                    <a:pt x="685176" y="58903"/>
                  </a:lnTo>
                  <a:lnTo>
                    <a:pt x="735436" y="31490"/>
                  </a:lnTo>
                  <a:lnTo>
                    <a:pt x="778083" y="0"/>
                  </a:lnTo>
                  <a:lnTo>
                    <a:pt x="801906" y="38298"/>
                  </a:lnTo>
                  <a:lnTo>
                    <a:pt x="821925" y="78993"/>
                  </a:lnTo>
                  <a:lnTo>
                    <a:pt x="837898" y="121838"/>
                  </a:lnTo>
                  <a:lnTo>
                    <a:pt x="849588" y="166586"/>
                  </a:lnTo>
                  <a:lnTo>
                    <a:pt x="856754" y="212992"/>
                  </a:lnTo>
                  <a:lnTo>
                    <a:pt x="859158" y="260810"/>
                  </a:lnTo>
                  <a:close/>
                </a:path>
              </a:pathLst>
            </a:custGeom>
            <a:ln w="20574">
              <a:solidFill>
                <a:srgbClr val="79FFF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3552487" y="1938296"/>
              <a:ext cx="635" cy="132080"/>
            </a:xfrm>
            <a:custGeom>
              <a:avLst/>
              <a:gdLst/>
              <a:ahLst/>
              <a:cxnLst/>
              <a:rect l="l" t="t" r="r" b="b"/>
              <a:pathLst>
                <a:path w="635" h="132080">
                  <a:moveTo>
                    <a:pt x="156" y="0"/>
                  </a:moveTo>
                  <a:lnTo>
                    <a:pt x="65" y="76306"/>
                  </a:lnTo>
                  <a:lnTo>
                    <a:pt x="19" y="115490"/>
                  </a:lnTo>
                  <a:lnTo>
                    <a:pt x="2" y="129926"/>
                  </a:lnTo>
                  <a:lnTo>
                    <a:pt x="0" y="131989"/>
                  </a:lnTo>
                </a:path>
              </a:pathLst>
            </a:custGeom>
            <a:ln w="20574">
              <a:solidFill>
                <a:srgbClr val="79FFF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3800442" y="1806608"/>
              <a:ext cx="635" cy="132080"/>
            </a:xfrm>
            <a:custGeom>
              <a:avLst/>
              <a:gdLst/>
              <a:ahLst/>
              <a:cxnLst/>
              <a:rect l="l" t="t" r="r" b="b"/>
              <a:pathLst>
                <a:path w="635" h="132080">
                  <a:moveTo>
                    <a:pt x="156" y="0"/>
                  </a:moveTo>
                  <a:lnTo>
                    <a:pt x="65" y="76306"/>
                  </a:lnTo>
                  <a:lnTo>
                    <a:pt x="19" y="115490"/>
                  </a:lnTo>
                  <a:lnTo>
                    <a:pt x="2" y="129926"/>
                  </a:lnTo>
                  <a:lnTo>
                    <a:pt x="0" y="131989"/>
                  </a:lnTo>
                </a:path>
              </a:pathLst>
            </a:custGeom>
            <a:ln w="20574">
              <a:solidFill>
                <a:srgbClr val="79FFF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2793649" y="1266093"/>
              <a:ext cx="1041400" cy="925830"/>
            </a:xfrm>
            <a:custGeom>
              <a:avLst/>
              <a:gdLst/>
              <a:ahLst/>
              <a:cxnLst/>
              <a:rect l="l" t="t" r="r" b="b"/>
              <a:pathLst>
                <a:path w="1041400" h="925830">
                  <a:moveTo>
                    <a:pt x="1041146" y="265301"/>
                  </a:moveTo>
                  <a:lnTo>
                    <a:pt x="1035943" y="305150"/>
                  </a:lnTo>
                  <a:lnTo>
                    <a:pt x="1020930" y="343112"/>
                  </a:lnTo>
                  <a:lnTo>
                    <a:pt x="996858" y="378772"/>
                  </a:lnTo>
                  <a:lnTo>
                    <a:pt x="964478" y="411718"/>
                  </a:lnTo>
                  <a:lnTo>
                    <a:pt x="921831" y="443209"/>
                  </a:lnTo>
                  <a:lnTo>
                    <a:pt x="871572" y="470622"/>
                  </a:lnTo>
                  <a:lnTo>
                    <a:pt x="830411" y="487812"/>
                  </a:lnTo>
                  <a:lnTo>
                    <a:pt x="785990" y="502315"/>
                  </a:lnTo>
                  <a:lnTo>
                    <a:pt x="738664" y="513931"/>
                  </a:lnTo>
                  <a:lnTo>
                    <a:pt x="688782" y="522459"/>
                  </a:lnTo>
                  <a:lnTo>
                    <a:pt x="636699" y="527697"/>
                  </a:lnTo>
                  <a:lnTo>
                    <a:pt x="582766" y="529444"/>
                  </a:lnTo>
                  <a:lnTo>
                    <a:pt x="576367" y="529408"/>
                  </a:lnTo>
                  <a:lnTo>
                    <a:pt x="569998" y="529315"/>
                  </a:lnTo>
                  <a:lnTo>
                    <a:pt x="563658" y="529164"/>
                  </a:lnTo>
                  <a:lnTo>
                    <a:pt x="557344" y="528954"/>
                  </a:lnTo>
                  <a:lnTo>
                    <a:pt x="562731" y="552338"/>
                  </a:lnTo>
                  <a:lnTo>
                    <a:pt x="566650" y="576493"/>
                  </a:lnTo>
                  <a:lnTo>
                    <a:pt x="569037" y="601334"/>
                  </a:lnTo>
                  <a:lnTo>
                    <a:pt x="569827" y="626771"/>
                  </a:lnTo>
                  <a:lnTo>
                    <a:pt x="565977" y="681256"/>
                  </a:lnTo>
                  <a:lnTo>
                    <a:pt x="555012" y="732469"/>
                  </a:lnTo>
                  <a:lnTo>
                    <a:pt x="537607" y="779531"/>
                  </a:lnTo>
                  <a:lnTo>
                    <a:pt x="514437" y="821565"/>
                  </a:lnTo>
                  <a:lnTo>
                    <a:pt x="486178" y="857692"/>
                  </a:lnTo>
                  <a:lnTo>
                    <a:pt x="453506" y="887032"/>
                  </a:lnTo>
                  <a:lnTo>
                    <a:pt x="417096" y="908709"/>
                  </a:lnTo>
                  <a:lnTo>
                    <a:pt x="377625" y="921843"/>
                  </a:lnTo>
                  <a:lnTo>
                    <a:pt x="340895" y="925612"/>
                  </a:lnTo>
                  <a:lnTo>
                    <a:pt x="297684" y="920228"/>
                  </a:lnTo>
                  <a:lnTo>
                    <a:pt x="257189" y="904833"/>
                  </a:lnTo>
                  <a:lnTo>
                    <a:pt x="220168" y="880411"/>
                  </a:lnTo>
                  <a:lnTo>
                    <a:pt x="187382" y="847942"/>
                  </a:lnTo>
                  <a:lnTo>
                    <a:pt x="187073" y="847716"/>
                  </a:lnTo>
                  <a:lnTo>
                    <a:pt x="150256" y="819067"/>
                  </a:lnTo>
                  <a:lnTo>
                    <a:pt x="117314" y="787308"/>
                  </a:lnTo>
                  <a:lnTo>
                    <a:pt x="87849" y="752266"/>
                  </a:lnTo>
                  <a:lnTo>
                    <a:pt x="62144" y="714230"/>
                  </a:lnTo>
                  <a:lnTo>
                    <a:pt x="40485" y="673486"/>
                  </a:lnTo>
                  <a:lnTo>
                    <a:pt x="23156" y="630325"/>
                  </a:lnTo>
                  <a:lnTo>
                    <a:pt x="10442" y="585033"/>
                  </a:lnTo>
                  <a:lnTo>
                    <a:pt x="2628" y="537899"/>
                  </a:lnTo>
                  <a:lnTo>
                    <a:pt x="0" y="489211"/>
                  </a:lnTo>
                  <a:lnTo>
                    <a:pt x="2718" y="440755"/>
                  </a:lnTo>
                  <a:lnTo>
                    <a:pt x="10571" y="393854"/>
                  </a:lnTo>
                  <a:lnTo>
                    <a:pt x="23274" y="348790"/>
                  </a:lnTo>
                  <a:lnTo>
                    <a:pt x="40546" y="305847"/>
                  </a:lnTo>
                  <a:lnTo>
                    <a:pt x="62105" y="265307"/>
                  </a:lnTo>
                  <a:lnTo>
                    <a:pt x="87667" y="227452"/>
                  </a:lnTo>
                  <a:lnTo>
                    <a:pt x="116951" y="192564"/>
                  </a:lnTo>
                  <a:lnTo>
                    <a:pt x="149674" y="160926"/>
                  </a:lnTo>
                  <a:lnTo>
                    <a:pt x="185553" y="132821"/>
                  </a:lnTo>
                  <a:lnTo>
                    <a:pt x="214410" y="107312"/>
                  </a:lnTo>
                  <a:lnTo>
                    <a:pt x="248027" y="83960"/>
                  </a:lnTo>
                  <a:lnTo>
                    <a:pt x="286008" y="62992"/>
                  </a:lnTo>
                  <a:lnTo>
                    <a:pt x="327957" y="44637"/>
                  </a:lnTo>
                  <a:lnTo>
                    <a:pt x="373479" y="29120"/>
                  </a:lnTo>
                  <a:lnTo>
                    <a:pt x="422180" y="16671"/>
                  </a:lnTo>
                  <a:lnTo>
                    <a:pt x="473662" y="7516"/>
                  </a:lnTo>
                  <a:lnTo>
                    <a:pt x="527532" y="1883"/>
                  </a:lnTo>
                  <a:lnTo>
                    <a:pt x="583393" y="0"/>
                  </a:lnTo>
                  <a:lnTo>
                    <a:pt x="640853" y="2131"/>
                  </a:lnTo>
                  <a:lnTo>
                    <a:pt x="696178" y="8220"/>
                  </a:lnTo>
                  <a:lnTo>
                    <a:pt x="748938" y="18020"/>
                  </a:lnTo>
                  <a:lnTo>
                    <a:pt x="798705" y="31280"/>
                  </a:lnTo>
                  <a:lnTo>
                    <a:pt x="845049" y="47752"/>
                  </a:lnTo>
                  <a:lnTo>
                    <a:pt x="887543" y="67187"/>
                  </a:lnTo>
                  <a:lnTo>
                    <a:pt x="925756" y="89337"/>
                  </a:lnTo>
                  <a:lnTo>
                    <a:pt x="959261" y="113952"/>
                  </a:lnTo>
                  <a:lnTo>
                    <a:pt x="987628" y="140784"/>
                  </a:lnTo>
                  <a:lnTo>
                    <a:pt x="1027234" y="200102"/>
                  </a:lnTo>
                  <a:lnTo>
                    <a:pt x="1037616" y="232091"/>
                  </a:lnTo>
                  <a:lnTo>
                    <a:pt x="1041146" y="265301"/>
                  </a:lnTo>
                  <a:close/>
                </a:path>
              </a:pathLst>
            </a:custGeom>
            <a:ln w="20574">
              <a:solidFill>
                <a:srgbClr val="79FFF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95281" y="2326459"/>
              <a:ext cx="1726737" cy="1315394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3832748" y="2326431"/>
              <a:ext cx="689610" cy="1189355"/>
            </a:xfrm>
            <a:custGeom>
              <a:avLst/>
              <a:gdLst/>
              <a:ahLst/>
              <a:cxnLst/>
              <a:rect l="l" t="t" r="r" b="b"/>
              <a:pathLst>
                <a:path w="689610" h="1189354">
                  <a:moveTo>
                    <a:pt x="689315" y="0"/>
                  </a:moveTo>
                  <a:lnTo>
                    <a:pt x="555981" y="534783"/>
                  </a:lnTo>
                  <a:lnTo>
                    <a:pt x="487513" y="809402"/>
                  </a:lnTo>
                  <a:lnTo>
                    <a:pt x="462287" y="910577"/>
                  </a:lnTo>
                  <a:lnTo>
                    <a:pt x="458684" y="925031"/>
                  </a:lnTo>
                  <a:lnTo>
                    <a:pt x="193507" y="1077620"/>
                  </a:lnTo>
                  <a:lnTo>
                    <a:pt x="57335" y="1155977"/>
                  </a:lnTo>
                  <a:lnTo>
                    <a:pt x="7166" y="1184845"/>
                  </a:lnTo>
                  <a:lnTo>
                    <a:pt x="0" y="1188969"/>
                  </a:lnTo>
                  <a:lnTo>
                    <a:pt x="35030" y="1048180"/>
                  </a:lnTo>
                  <a:lnTo>
                    <a:pt x="53019" y="975882"/>
                  </a:lnTo>
                  <a:lnTo>
                    <a:pt x="59647" y="949247"/>
                  </a:lnTo>
                  <a:lnTo>
                    <a:pt x="60594" y="945441"/>
                  </a:lnTo>
                  <a:lnTo>
                    <a:pt x="204501" y="842550"/>
                  </a:lnTo>
                  <a:lnTo>
                    <a:pt x="278400" y="789714"/>
                  </a:lnTo>
                  <a:lnTo>
                    <a:pt x="305625" y="770248"/>
                  </a:lnTo>
                  <a:lnTo>
                    <a:pt x="309515" y="767467"/>
                  </a:lnTo>
                  <a:lnTo>
                    <a:pt x="342663" y="731649"/>
                  </a:lnTo>
                  <a:lnTo>
                    <a:pt x="358086" y="688124"/>
                  </a:lnTo>
                  <a:lnTo>
                    <a:pt x="356033" y="642550"/>
                  </a:lnTo>
                  <a:lnTo>
                    <a:pt x="336751" y="600587"/>
                  </a:lnTo>
                  <a:lnTo>
                    <a:pt x="300490" y="567892"/>
                  </a:lnTo>
                  <a:lnTo>
                    <a:pt x="248966" y="550142"/>
                  </a:lnTo>
                  <a:lnTo>
                    <a:pt x="230971" y="548930"/>
                  </a:lnTo>
                  <a:lnTo>
                    <a:pt x="213131" y="550063"/>
                  </a:lnTo>
                  <a:lnTo>
                    <a:pt x="195501" y="553516"/>
                  </a:lnTo>
                  <a:lnTo>
                    <a:pt x="178326" y="559288"/>
                  </a:lnTo>
                  <a:lnTo>
                    <a:pt x="161849" y="567378"/>
                  </a:lnTo>
                  <a:lnTo>
                    <a:pt x="153599" y="572174"/>
                  </a:lnTo>
                  <a:lnTo>
                    <a:pt x="197999" y="393752"/>
                  </a:lnTo>
                  <a:lnTo>
                    <a:pt x="220799" y="302131"/>
                  </a:lnTo>
                  <a:lnTo>
                    <a:pt x="229199" y="268375"/>
                  </a:lnTo>
                  <a:lnTo>
                    <a:pt x="230399" y="263553"/>
                  </a:lnTo>
                  <a:lnTo>
                    <a:pt x="495710" y="111186"/>
                  </a:lnTo>
                  <a:lnTo>
                    <a:pt x="631951" y="32944"/>
                  </a:lnTo>
                  <a:lnTo>
                    <a:pt x="682145" y="4118"/>
                  </a:lnTo>
                  <a:lnTo>
                    <a:pt x="689315" y="0"/>
                  </a:lnTo>
                  <a:close/>
                </a:path>
              </a:pathLst>
            </a:custGeom>
            <a:ln w="20574">
              <a:solidFill>
                <a:srgbClr val="79FFF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2795283" y="2588569"/>
              <a:ext cx="1395730" cy="1053465"/>
            </a:xfrm>
            <a:custGeom>
              <a:avLst/>
              <a:gdLst/>
              <a:ahLst/>
              <a:cxnLst/>
              <a:rect l="l" t="t" r="r" b="b"/>
              <a:pathLst>
                <a:path w="1395729" h="1053464">
                  <a:moveTo>
                    <a:pt x="1346967" y="505333"/>
                  </a:moveTo>
                  <a:lnTo>
                    <a:pt x="1265845" y="563341"/>
                  </a:lnTo>
                  <a:lnTo>
                    <a:pt x="1224188" y="593129"/>
                  </a:lnTo>
                  <a:lnTo>
                    <a:pt x="1208840" y="604103"/>
                  </a:lnTo>
                  <a:lnTo>
                    <a:pt x="1206648" y="605671"/>
                  </a:lnTo>
                  <a:lnTo>
                    <a:pt x="1143866" y="650555"/>
                  </a:lnTo>
                  <a:lnTo>
                    <a:pt x="1111627" y="673603"/>
                  </a:lnTo>
                  <a:lnTo>
                    <a:pt x="1099750" y="682095"/>
                  </a:lnTo>
                  <a:lnTo>
                    <a:pt x="1098053" y="683308"/>
                  </a:lnTo>
                  <a:lnTo>
                    <a:pt x="834718" y="871646"/>
                  </a:lnTo>
                  <a:lnTo>
                    <a:pt x="699492" y="968361"/>
                  </a:lnTo>
                  <a:lnTo>
                    <a:pt x="649672" y="1003992"/>
                  </a:lnTo>
                  <a:lnTo>
                    <a:pt x="612505" y="1027341"/>
                  </a:lnTo>
                  <a:lnTo>
                    <a:pt x="563485" y="1045882"/>
                  </a:lnTo>
                  <a:lnTo>
                    <a:pt x="511330" y="1053322"/>
                  </a:lnTo>
                  <a:lnTo>
                    <a:pt x="463564" y="1049895"/>
                  </a:lnTo>
                  <a:lnTo>
                    <a:pt x="418317" y="1037284"/>
                  </a:lnTo>
                  <a:lnTo>
                    <a:pt x="376772" y="1016238"/>
                  </a:lnTo>
                  <a:lnTo>
                    <a:pt x="340111" y="987507"/>
                  </a:lnTo>
                  <a:lnTo>
                    <a:pt x="309518" y="951842"/>
                  </a:lnTo>
                  <a:lnTo>
                    <a:pt x="286174" y="909992"/>
                  </a:lnTo>
                  <a:lnTo>
                    <a:pt x="130463" y="549652"/>
                  </a:lnTo>
                  <a:lnTo>
                    <a:pt x="50503" y="364612"/>
                  </a:lnTo>
                  <a:lnTo>
                    <a:pt x="21044" y="296440"/>
                  </a:lnTo>
                  <a:lnTo>
                    <a:pt x="16835" y="286701"/>
                  </a:lnTo>
                  <a:lnTo>
                    <a:pt x="3013" y="241128"/>
                  </a:lnTo>
                  <a:lnTo>
                    <a:pt x="0" y="195777"/>
                  </a:lnTo>
                  <a:lnTo>
                    <a:pt x="6891" y="152022"/>
                  </a:lnTo>
                  <a:lnTo>
                    <a:pt x="22783" y="111238"/>
                  </a:lnTo>
                  <a:lnTo>
                    <a:pt x="46772" y="74800"/>
                  </a:lnTo>
                  <a:lnTo>
                    <a:pt x="77952" y="44082"/>
                  </a:lnTo>
                  <a:lnTo>
                    <a:pt x="115420" y="20460"/>
                  </a:lnTo>
                  <a:lnTo>
                    <a:pt x="158271" y="5307"/>
                  </a:lnTo>
                  <a:lnTo>
                    <a:pt x="205601" y="0"/>
                  </a:lnTo>
                  <a:lnTo>
                    <a:pt x="256613" y="6500"/>
                  </a:lnTo>
                  <a:lnTo>
                    <a:pt x="303398" y="24941"/>
                  </a:lnTo>
                  <a:lnTo>
                    <a:pt x="344056" y="53963"/>
                  </a:lnTo>
                  <a:lnTo>
                    <a:pt x="376686" y="92208"/>
                  </a:lnTo>
                  <a:lnTo>
                    <a:pt x="399389" y="138317"/>
                  </a:lnTo>
                  <a:lnTo>
                    <a:pt x="503676" y="440898"/>
                  </a:lnTo>
                  <a:lnTo>
                    <a:pt x="557228" y="596277"/>
                  </a:lnTo>
                  <a:lnTo>
                    <a:pt x="576958" y="653522"/>
                  </a:lnTo>
                  <a:lnTo>
                    <a:pt x="579776" y="661700"/>
                  </a:lnTo>
                  <a:lnTo>
                    <a:pt x="928182" y="461260"/>
                  </a:lnTo>
                  <a:lnTo>
                    <a:pt x="1107092" y="358331"/>
                  </a:lnTo>
                  <a:lnTo>
                    <a:pt x="1173007" y="320410"/>
                  </a:lnTo>
                  <a:lnTo>
                    <a:pt x="1182423" y="314993"/>
                  </a:lnTo>
                  <a:lnTo>
                    <a:pt x="1191058" y="310040"/>
                  </a:lnTo>
                  <a:lnTo>
                    <a:pt x="1199308" y="305245"/>
                  </a:lnTo>
                  <a:lnTo>
                    <a:pt x="1215785" y="297154"/>
                  </a:lnTo>
                  <a:lnTo>
                    <a:pt x="1232960" y="291382"/>
                  </a:lnTo>
                  <a:lnTo>
                    <a:pt x="1250590" y="287930"/>
                  </a:lnTo>
                  <a:lnTo>
                    <a:pt x="1268430" y="286796"/>
                  </a:lnTo>
                  <a:lnTo>
                    <a:pt x="1286425" y="288008"/>
                  </a:lnTo>
                  <a:lnTo>
                    <a:pt x="1337949" y="305752"/>
                  </a:lnTo>
                  <a:lnTo>
                    <a:pt x="1374210" y="338447"/>
                  </a:lnTo>
                  <a:lnTo>
                    <a:pt x="1393490" y="380412"/>
                  </a:lnTo>
                  <a:lnTo>
                    <a:pt x="1395541" y="425988"/>
                  </a:lnTo>
                  <a:lnTo>
                    <a:pt x="1380116" y="469514"/>
                  </a:lnTo>
                  <a:lnTo>
                    <a:pt x="1346967" y="505333"/>
                  </a:lnTo>
                  <a:close/>
                </a:path>
              </a:pathLst>
            </a:custGeom>
            <a:ln w="20574">
              <a:solidFill>
                <a:srgbClr val="79FFF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1035" y="2106466"/>
              <a:ext cx="3236874" cy="1552565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35085" y="5974933"/>
              <a:ext cx="3236884" cy="1552559"/>
            </a:xfrm>
            <a:prstGeom prst="rect">
              <a:avLst/>
            </a:prstGeom>
          </p:spPr>
        </p:pic>
      </p:grpSp>
      <p:sp>
        <p:nvSpPr>
          <p:cNvPr id="55" name="object 55"/>
          <p:cNvSpPr/>
          <p:nvPr/>
        </p:nvSpPr>
        <p:spPr>
          <a:xfrm>
            <a:off x="17039869" y="9038881"/>
            <a:ext cx="438784" cy="438150"/>
          </a:xfrm>
          <a:custGeom>
            <a:avLst/>
            <a:gdLst/>
            <a:ahLst/>
            <a:cxnLst/>
            <a:rect l="l" t="t" r="r" b="b"/>
            <a:pathLst>
              <a:path w="438784" h="438150">
                <a:moveTo>
                  <a:pt x="329057" y="219379"/>
                </a:moveTo>
                <a:lnTo>
                  <a:pt x="219367" y="109689"/>
                </a:lnTo>
                <a:lnTo>
                  <a:pt x="109689" y="109689"/>
                </a:lnTo>
                <a:lnTo>
                  <a:pt x="182803" y="182816"/>
                </a:lnTo>
                <a:lnTo>
                  <a:pt x="0" y="182816"/>
                </a:lnTo>
                <a:lnTo>
                  <a:pt x="0" y="255943"/>
                </a:lnTo>
                <a:lnTo>
                  <a:pt x="182803" y="255943"/>
                </a:lnTo>
                <a:lnTo>
                  <a:pt x="109689" y="329069"/>
                </a:lnTo>
                <a:lnTo>
                  <a:pt x="219367" y="329069"/>
                </a:lnTo>
                <a:lnTo>
                  <a:pt x="329057" y="219379"/>
                </a:lnTo>
                <a:close/>
              </a:path>
              <a:path w="438784" h="438150">
                <a:moveTo>
                  <a:pt x="438746" y="0"/>
                </a:moveTo>
                <a:lnTo>
                  <a:pt x="110134" y="0"/>
                </a:lnTo>
                <a:lnTo>
                  <a:pt x="110134" y="73660"/>
                </a:lnTo>
                <a:lnTo>
                  <a:pt x="365620" y="73660"/>
                </a:lnTo>
                <a:lnTo>
                  <a:pt x="365620" y="365760"/>
                </a:lnTo>
                <a:lnTo>
                  <a:pt x="109689" y="365760"/>
                </a:lnTo>
                <a:lnTo>
                  <a:pt x="109689" y="438150"/>
                </a:lnTo>
                <a:lnTo>
                  <a:pt x="438746" y="438150"/>
                </a:lnTo>
                <a:lnTo>
                  <a:pt x="438746" y="365760"/>
                </a:lnTo>
                <a:lnTo>
                  <a:pt x="438746" y="73660"/>
                </a:lnTo>
                <a:lnTo>
                  <a:pt x="438746" y="0"/>
                </a:lnTo>
                <a:close/>
              </a:path>
            </a:pathLst>
          </a:custGeom>
          <a:solidFill>
            <a:srgbClr val="24096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6424"/>
            <a:ext cx="7126605" cy="9779000"/>
          </a:xfrm>
          <a:custGeom>
            <a:avLst/>
            <a:gdLst/>
            <a:ahLst/>
            <a:cxnLst/>
            <a:rect l="l" t="t" r="r" b="b"/>
            <a:pathLst>
              <a:path w="7126605" h="9779000">
                <a:moveTo>
                  <a:pt x="7126338" y="8331200"/>
                </a:moveTo>
                <a:lnTo>
                  <a:pt x="7125309" y="8305800"/>
                </a:lnTo>
                <a:lnTo>
                  <a:pt x="7122795" y="8267700"/>
                </a:lnTo>
                <a:lnTo>
                  <a:pt x="7120001" y="8216900"/>
                </a:lnTo>
                <a:lnTo>
                  <a:pt x="7116953" y="8166100"/>
                </a:lnTo>
                <a:lnTo>
                  <a:pt x="7113638" y="8115300"/>
                </a:lnTo>
                <a:lnTo>
                  <a:pt x="7110057" y="8064500"/>
                </a:lnTo>
                <a:lnTo>
                  <a:pt x="7106209" y="8013700"/>
                </a:lnTo>
                <a:lnTo>
                  <a:pt x="7102107" y="7975600"/>
                </a:lnTo>
                <a:lnTo>
                  <a:pt x="7097725" y="7924800"/>
                </a:lnTo>
                <a:lnTo>
                  <a:pt x="7093077" y="7874000"/>
                </a:lnTo>
                <a:lnTo>
                  <a:pt x="7088162" y="7823200"/>
                </a:lnTo>
                <a:lnTo>
                  <a:pt x="7082980" y="7772400"/>
                </a:lnTo>
                <a:lnTo>
                  <a:pt x="7077545" y="7721600"/>
                </a:lnTo>
                <a:lnTo>
                  <a:pt x="7071842" y="7683500"/>
                </a:lnTo>
                <a:lnTo>
                  <a:pt x="7065873" y="7632700"/>
                </a:lnTo>
                <a:lnTo>
                  <a:pt x="7059638" y="7581900"/>
                </a:lnTo>
                <a:lnTo>
                  <a:pt x="7053135" y="7531100"/>
                </a:lnTo>
                <a:lnTo>
                  <a:pt x="7046354" y="7480300"/>
                </a:lnTo>
                <a:lnTo>
                  <a:pt x="7039318" y="7442200"/>
                </a:lnTo>
                <a:lnTo>
                  <a:pt x="7032041" y="7391400"/>
                </a:lnTo>
                <a:lnTo>
                  <a:pt x="7024497" y="7340600"/>
                </a:lnTo>
                <a:lnTo>
                  <a:pt x="7016699" y="7289800"/>
                </a:lnTo>
                <a:lnTo>
                  <a:pt x="7008622" y="7239000"/>
                </a:lnTo>
                <a:lnTo>
                  <a:pt x="7000303" y="7200900"/>
                </a:lnTo>
                <a:lnTo>
                  <a:pt x="6991705" y="7150100"/>
                </a:lnTo>
                <a:lnTo>
                  <a:pt x="6982854" y="7099300"/>
                </a:lnTo>
                <a:lnTo>
                  <a:pt x="6973722" y="7048500"/>
                </a:lnTo>
                <a:lnTo>
                  <a:pt x="6964350" y="7010400"/>
                </a:lnTo>
                <a:lnTo>
                  <a:pt x="6954698" y="6959600"/>
                </a:lnTo>
                <a:lnTo>
                  <a:pt x="6944804" y="6908800"/>
                </a:lnTo>
                <a:lnTo>
                  <a:pt x="6934644" y="6858000"/>
                </a:lnTo>
                <a:lnTo>
                  <a:pt x="6924230" y="6819900"/>
                </a:lnTo>
                <a:lnTo>
                  <a:pt x="6913550" y="6769100"/>
                </a:lnTo>
                <a:lnTo>
                  <a:pt x="6902615" y="6718300"/>
                </a:lnTo>
                <a:lnTo>
                  <a:pt x="6891414" y="6667500"/>
                </a:lnTo>
                <a:lnTo>
                  <a:pt x="6879945" y="6629400"/>
                </a:lnTo>
                <a:lnTo>
                  <a:pt x="6868223" y="6578600"/>
                </a:lnTo>
                <a:lnTo>
                  <a:pt x="6856235" y="6527800"/>
                </a:lnTo>
                <a:lnTo>
                  <a:pt x="6844004" y="6477000"/>
                </a:lnTo>
                <a:lnTo>
                  <a:pt x="6831508" y="6438900"/>
                </a:lnTo>
                <a:lnTo>
                  <a:pt x="6818757" y="6388100"/>
                </a:lnTo>
                <a:lnTo>
                  <a:pt x="6805739" y="6337300"/>
                </a:lnTo>
                <a:lnTo>
                  <a:pt x="6792481" y="6299200"/>
                </a:lnTo>
                <a:lnTo>
                  <a:pt x="6778968" y="6248400"/>
                </a:lnTo>
                <a:lnTo>
                  <a:pt x="6765201" y="6197600"/>
                </a:lnTo>
                <a:lnTo>
                  <a:pt x="6751180" y="6159500"/>
                </a:lnTo>
                <a:lnTo>
                  <a:pt x="6736905" y="6108700"/>
                </a:lnTo>
                <a:lnTo>
                  <a:pt x="6722364" y="6057900"/>
                </a:lnTo>
                <a:lnTo>
                  <a:pt x="6707581" y="6019800"/>
                </a:lnTo>
                <a:lnTo>
                  <a:pt x="6692544" y="5969000"/>
                </a:lnTo>
                <a:lnTo>
                  <a:pt x="6677253" y="5918200"/>
                </a:lnTo>
                <a:lnTo>
                  <a:pt x="6661709" y="5880100"/>
                </a:lnTo>
                <a:lnTo>
                  <a:pt x="6645910" y="5829300"/>
                </a:lnTo>
                <a:lnTo>
                  <a:pt x="6629870" y="5778500"/>
                </a:lnTo>
                <a:lnTo>
                  <a:pt x="6613576" y="5740400"/>
                </a:lnTo>
                <a:lnTo>
                  <a:pt x="6597015" y="5689600"/>
                </a:lnTo>
                <a:lnTo>
                  <a:pt x="6580200" y="5651500"/>
                </a:lnTo>
                <a:lnTo>
                  <a:pt x="6563144" y="5600700"/>
                </a:lnTo>
                <a:lnTo>
                  <a:pt x="6545847" y="5549900"/>
                </a:lnTo>
                <a:lnTo>
                  <a:pt x="6528295" y="5511800"/>
                </a:lnTo>
                <a:lnTo>
                  <a:pt x="6510502" y="5461000"/>
                </a:lnTo>
                <a:lnTo>
                  <a:pt x="6492456" y="5422900"/>
                </a:lnTo>
                <a:lnTo>
                  <a:pt x="6474168" y="5372100"/>
                </a:lnTo>
                <a:lnTo>
                  <a:pt x="6455638" y="5334000"/>
                </a:lnTo>
                <a:lnTo>
                  <a:pt x="6436855" y="5283200"/>
                </a:lnTo>
                <a:lnTo>
                  <a:pt x="6417831" y="5232400"/>
                </a:lnTo>
                <a:lnTo>
                  <a:pt x="6398565" y="5194300"/>
                </a:lnTo>
                <a:lnTo>
                  <a:pt x="6379045" y="5143500"/>
                </a:lnTo>
                <a:lnTo>
                  <a:pt x="6359284" y="5105400"/>
                </a:lnTo>
                <a:lnTo>
                  <a:pt x="6339281" y="5054600"/>
                </a:lnTo>
                <a:lnTo>
                  <a:pt x="6319037" y="5016500"/>
                </a:lnTo>
                <a:lnTo>
                  <a:pt x="6298539" y="4965700"/>
                </a:lnTo>
                <a:lnTo>
                  <a:pt x="6277813" y="4927600"/>
                </a:lnTo>
                <a:lnTo>
                  <a:pt x="6256845" y="4876800"/>
                </a:lnTo>
                <a:lnTo>
                  <a:pt x="6235636" y="4838700"/>
                </a:lnTo>
                <a:lnTo>
                  <a:pt x="6214199" y="4800600"/>
                </a:lnTo>
                <a:lnTo>
                  <a:pt x="6192520" y="4749800"/>
                </a:lnTo>
                <a:lnTo>
                  <a:pt x="6170600" y="4711700"/>
                </a:lnTo>
                <a:lnTo>
                  <a:pt x="6148451" y="4660900"/>
                </a:lnTo>
                <a:lnTo>
                  <a:pt x="6126048" y="4622800"/>
                </a:lnTo>
                <a:lnTo>
                  <a:pt x="6103417" y="4572000"/>
                </a:lnTo>
                <a:lnTo>
                  <a:pt x="6080544" y="4533900"/>
                </a:lnTo>
                <a:lnTo>
                  <a:pt x="6057455" y="4495800"/>
                </a:lnTo>
                <a:lnTo>
                  <a:pt x="6034125" y="4445000"/>
                </a:lnTo>
                <a:lnTo>
                  <a:pt x="6010567" y="4406900"/>
                </a:lnTo>
                <a:lnTo>
                  <a:pt x="5986780" y="4368800"/>
                </a:lnTo>
                <a:lnTo>
                  <a:pt x="5962739" y="4318000"/>
                </a:lnTo>
                <a:lnTo>
                  <a:pt x="5938482" y="4279900"/>
                </a:lnTo>
                <a:lnTo>
                  <a:pt x="5913983" y="4241800"/>
                </a:lnTo>
                <a:lnTo>
                  <a:pt x="5889244" y="4191000"/>
                </a:lnTo>
                <a:lnTo>
                  <a:pt x="5864263" y="4152900"/>
                </a:lnTo>
                <a:lnTo>
                  <a:pt x="5839091" y="4114800"/>
                </a:lnTo>
                <a:lnTo>
                  <a:pt x="5813691" y="4064000"/>
                </a:lnTo>
                <a:lnTo>
                  <a:pt x="5788063" y="4025900"/>
                </a:lnTo>
                <a:lnTo>
                  <a:pt x="5762206" y="3987800"/>
                </a:lnTo>
                <a:lnTo>
                  <a:pt x="5736133" y="3949700"/>
                </a:lnTo>
                <a:lnTo>
                  <a:pt x="5709831" y="3898900"/>
                </a:lnTo>
                <a:lnTo>
                  <a:pt x="5683301" y="3860800"/>
                </a:lnTo>
                <a:lnTo>
                  <a:pt x="5656554" y="3822700"/>
                </a:lnTo>
                <a:lnTo>
                  <a:pt x="5629580" y="3784600"/>
                </a:lnTo>
                <a:lnTo>
                  <a:pt x="5602363" y="3746500"/>
                </a:lnTo>
                <a:lnTo>
                  <a:pt x="5574931" y="3695700"/>
                </a:lnTo>
                <a:lnTo>
                  <a:pt x="5547284" y="3657600"/>
                </a:lnTo>
                <a:lnTo>
                  <a:pt x="5519432" y="3619500"/>
                </a:lnTo>
                <a:lnTo>
                  <a:pt x="5491353" y="3581400"/>
                </a:lnTo>
                <a:lnTo>
                  <a:pt x="5463070" y="3543300"/>
                </a:lnTo>
                <a:lnTo>
                  <a:pt x="5434571" y="3505200"/>
                </a:lnTo>
                <a:lnTo>
                  <a:pt x="5376926" y="3429000"/>
                </a:lnTo>
                <a:lnTo>
                  <a:pt x="5347767" y="3390900"/>
                </a:lnTo>
                <a:lnTo>
                  <a:pt x="5318391" y="3340100"/>
                </a:lnTo>
                <a:lnTo>
                  <a:pt x="5288813" y="3302000"/>
                </a:lnTo>
                <a:lnTo>
                  <a:pt x="5229034" y="3225800"/>
                </a:lnTo>
                <a:lnTo>
                  <a:pt x="5168417" y="3149600"/>
                </a:lnTo>
                <a:lnTo>
                  <a:pt x="5106975" y="3073400"/>
                </a:lnTo>
                <a:lnTo>
                  <a:pt x="5044706" y="2997200"/>
                </a:lnTo>
                <a:lnTo>
                  <a:pt x="5013274" y="2971800"/>
                </a:lnTo>
                <a:lnTo>
                  <a:pt x="4981626" y="2933700"/>
                </a:lnTo>
                <a:lnTo>
                  <a:pt x="4917745" y="2857500"/>
                </a:lnTo>
                <a:lnTo>
                  <a:pt x="4853038" y="2781300"/>
                </a:lnTo>
                <a:lnTo>
                  <a:pt x="4787531" y="2705100"/>
                </a:lnTo>
                <a:lnTo>
                  <a:pt x="4754486" y="2679700"/>
                </a:lnTo>
                <a:lnTo>
                  <a:pt x="4721250" y="2641600"/>
                </a:lnTo>
                <a:lnTo>
                  <a:pt x="4620399" y="2527300"/>
                </a:lnTo>
                <a:lnTo>
                  <a:pt x="4586402" y="2501900"/>
                </a:lnTo>
                <a:lnTo>
                  <a:pt x="4483252" y="2387600"/>
                </a:lnTo>
                <a:lnTo>
                  <a:pt x="4448492" y="2362200"/>
                </a:lnTo>
                <a:lnTo>
                  <a:pt x="4378439" y="2286000"/>
                </a:lnTo>
                <a:lnTo>
                  <a:pt x="4343133" y="2260600"/>
                </a:lnTo>
                <a:lnTo>
                  <a:pt x="4307637" y="2222500"/>
                </a:lnTo>
                <a:lnTo>
                  <a:pt x="4271962" y="2197100"/>
                </a:lnTo>
                <a:lnTo>
                  <a:pt x="4200029" y="2120900"/>
                </a:lnTo>
                <a:lnTo>
                  <a:pt x="4163809" y="2095500"/>
                </a:lnTo>
                <a:lnTo>
                  <a:pt x="4127423" y="2057400"/>
                </a:lnTo>
                <a:lnTo>
                  <a:pt x="4090860" y="2032000"/>
                </a:lnTo>
                <a:lnTo>
                  <a:pt x="4054132" y="1993900"/>
                </a:lnTo>
                <a:lnTo>
                  <a:pt x="4017226" y="1968500"/>
                </a:lnTo>
                <a:lnTo>
                  <a:pt x="3980142" y="1930400"/>
                </a:lnTo>
                <a:lnTo>
                  <a:pt x="3942880" y="1905000"/>
                </a:lnTo>
                <a:lnTo>
                  <a:pt x="3905440" y="1866900"/>
                </a:lnTo>
                <a:lnTo>
                  <a:pt x="3867823" y="1841500"/>
                </a:lnTo>
                <a:lnTo>
                  <a:pt x="3830053" y="1803400"/>
                </a:lnTo>
                <a:lnTo>
                  <a:pt x="3754005" y="1752600"/>
                </a:lnTo>
                <a:lnTo>
                  <a:pt x="3715728" y="1714500"/>
                </a:lnTo>
                <a:lnTo>
                  <a:pt x="3677297" y="1689100"/>
                </a:lnTo>
                <a:lnTo>
                  <a:pt x="3638702" y="1651000"/>
                </a:lnTo>
                <a:lnTo>
                  <a:pt x="3521926" y="1574800"/>
                </a:lnTo>
                <a:lnTo>
                  <a:pt x="3482683" y="1536700"/>
                </a:lnTo>
                <a:lnTo>
                  <a:pt x="3364039" y="1460500"/>
                </a:lnTo>
                <a:lnTo>
                  <a:pt x="3324174" y="1422400"/>
                </a:lnTo>
                <a:lnTo>
                  <a:pt x="3122549" y="1295400"/>
                </a:lnTo>
                <a:lnTo>
                  <a:pt x="3081794" y="1257300"/>
                </a:lnTo>
                <a:lnTo>
                  <a:pt x="2999854" y="1206500"/>
                </a:lnTo>
                <a:lnTo>
                  <a:pt x="2624150" y="977900"/>
                </a:lnTo>
                <a:lnTo>
                  <a:pt x="2581745" y="965200"/>
                </a:lnTo>
                <a:lnTo>
                  <a:pt x="2367686" y="838200"/>
                </a:lnTo>
                <a:lnTo>
                  <a:pt x="2324493" y="825500"/>
                </a:lnTo>
                <a:lnTo>
                  <a:pt x="2194204" y="749300"/>
                </a:lnTo>
                <a:lnTo>
                  <a:pt x="2150541" y="736600"/>
                </a:lnTo>
                <a:lnTo>
                  <a:pt x="2062835" y="685800"/>
                </a:lnTo>
                <a:lnTo>
                  <a:pt x="2018804" y="673100"/>
                </a:lnTo>
                <a:lnTo>
                  <a:pt x="1930438" y="622300"/>
                </a:lnTo>
                <a:lnTo>
                  <a:pt x="1886089" y="609600"/>
                </a:lnTo>
                <a:lnTo>
                  <a:pt x="1841627" y="584200"/>
                </a:lnTo>
                <a:lnTo>
                  <a:pt x="1797050" y="571500"/>
                </a:lnTo>
                <a:lnTo>
                  <a:pt x="1752371" y="546100"/>
                </a:lnTo>
                <a:lnTo>
                  <a:pt x="1707578" y="533400"/>
                </a:lnTo>
                <a:lnTo>
                  <a:pt x="1662684" y="508000"/>
                </a:lnTo>
                <a:lnTo>
                  <a:pt x="1617675" y="495300"/>
                </a:lnTo>
                <a:lnTo>
                  <a:pt x="1572577" y="469900"/>
                </a:lnTo>
                <a:lnTo>
                  <a:pt x="1527378" y="457200"/>
                </a:lnTo>
                <a:lnTo>
                  <a:pt x="1482090" y="431800"/>
                </a:lnTo>
                <a:lnTo>
                  <a:pt x="1391234" y="406400"/>
                </a:lnTo>
                <a:lnTo>
                  <a:pt x="1345653" y="381000"/>
                </a:lnTo>
                <a:lnTo>
                  <a:pt x="1299984" y="368300"/>
                </a:lnTo>
                <a:lnTo>
                  <a:pt x="1254213" y="342900"/>
                </a:lnTo>
                <a:lnTo>
                  <a:pt x="1116342" y="304800"/>
                </a:lnTo>
                <a:lnTo>
                  <a:pt x="1070229" y="279400"/>
                </a:lnTo>
                <a:lnTo>
                  <a:pt x="884885" y="228600"/>
                </a:lnTo>
                <a:lnTo>
                  <a:pt x="838327" y="203200"/>
                </a:lnTo>
                <a:lnTo>
                  <a:pt x="226669" y="38100"/>
                </a:lnTo>
                <a:lnTo>
                  <a:pt x="179158" y="38100"/>
                </a:lnTo>
                <a:lnTo>
                  <a:pt x="36283" y="0"/>
                </a:lnTo>
                <a:lnTo>
                  <a:pt x="0" y="0"/>
                </a:lnTo>
                <a:lnTo>
                  <a:pt x="0" y="9779000"/>
                </a:lnTo>
                <a:lnTo>
                  <a:pt x="7077138" y="9779000"/>
                </a:lnTo>
                <a:lnTo>
                  <a:pt x="7077545" y="9766300"/>
                </a:lnTo>
                <a:lnTo>
                  <a:pt x="7082980" y="9728200"/>
                </a:lnTo>
                <a:lnTo>
                  <a:pt x="7088162" y="9677400"/>
                </a:lnTo>
                <a:lnTo>
                  <a:pt x="7093077" y="9626600"/>
                </a:lnTo>
                <a:lnTo>
                  <a:pt x="7097725" y="9575800"/>
                </a:lnTo>
                <a:lnTo>
                  <a:pt x="7102107" y="9525000"/>
                </a:lnTo>
                <a:lnTo>
                  <a:pt x="7106209" y="9474200"/>
                </a:lnTo>
                <a:lnTo>
                  <a:pt x="7110057" y="9436100"/>
                </a:lnTo>
                <a:lnTo>
                  <a:pt x="7113638" y="9385300"/>
                </a:lnTo>
                <a:lnTo>
                  <a:pt x="7116953" y="9334500"/>
                </a:lnTo>
                <a:lnTo>
                  <a:pt x="7120001" y="9283700"/>
                </a:lnTo>
                <a:lnTo>
                  <a:pt x="7122795" y="9232900"/>
                </a:lnTo>
                <a:lnTo>
                  <a:pt x="7125309" y="9182100"/>
                </a:lnTo>
                <a:lnTo>
                  <a:pt x="7126338" y="9169400"/>
                </a:lnTo>
                <a:lnTo>
                  <a:pt x="7126338" y="8331200"/>
                </a:lnTo>
                <a:close/>
              </a:path>
            </a:pathLst>
          </a:custGeom>
          <a:solidFill>
            <a:srgbClr val="3328B9">
              <a:alpha val="32998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561173" y="870544"/>
            <a:ext cx="1043305" cy="1043305"/>
            <a:chOff x="7561173" y="870544"/>
            <a:chExt cx="1043305" cy="104330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561173" y="870544"/>
              <a:ext cx="1042934" cy="104296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955572" y="1149590"/>
              <a:ext cx="480695" cy="485140"/>
            </a:xfrm>
            <a:custGeom>
              <a:avLst/>
              <a:gdLst/>
              <a:ahLst/>
              <a:cxnLst/>
              <a:rect l="l" t="t" r="r" b="b"/>
              <a:pathLst>
                <a:path w="480695" h="485139">
                  <a:moveTo>
                    <a:pt x="333095" y="450748"/>
                  </a:moveTo>
                  <a:lnTo>
                    <a:pt x="291249" y="450748"/>
                  </a:lnTo>
                  <a:lnTo>
                    <a:pt x="291249" y="422808"/>
                  </a:lnTo>
                  <a:lnTo>
                    <a:pt x="242417" y="422808"/>
                  </a:lnTo>
                  <a:lnTo>
                    <a:pt x="242417" y="450748"/>
                  </a:lnTo>
                  <a:lnTo>
                    <a:pt x="200583" y="450748"/>
                  </a:lnTo>
                  <a:lnTo>
                    <a:pt x="200583" y="477418"/>
                  </a:lnTo>
                  <a:lnTo>
                    <a:pt x="333095" y="477418"/>
                  </a:lnTo>
                  <a:lnTo>
                    <a:pt x="333095" y="450748"/>
                  </a:lnTo>
                  <a:close/>
                </a:path>
                <a:path w="480695" h="485139">
                  <a:moveTo>
                    <a:pt x="480529" y="124434"/>
                  </a:moveTo>
                  <a:lnTo>
                    <a:pt x="413829" y="124434"/>
                  </a:lnTo>
                  <a:lnTo>
                    <a:pt x="413829" y="152095"/>
                  </a:lnTo>
                  <a:lnTo>
                    <a:pt x="452882" y="152095"/>
                  </a:lnTo>
                  <a:lnTo>
                    <a:pt x="452882" y="374307"/>
                  </a:lnTo>
                  <a:lnTo>
                    <a:pt x="277977" y="374307"/>
                  </a:lnTo>
                  <a:lnTo>
                    <a:pt x="282321" y="370192"/>
                  </a:lnTo>
                  <a:lnTo>
                    <a:pt x="284429" y="368071"/>
                  </a:lnTo>
                  <a:lnTo>
                    <a:pt x="315087" y="332219"/>
                  </a:lnTo>
                  <a:lnTo>
                    <a:pt x="339420" y="292582"/>
                  </a:lnTo>
                  <a:lnTo>
                    <a:pt x="357124" y="249821"/>
                  </a:lnTo>
                  <a:lnTo>
                    <a:pt x="357174" y="249593"/>
                  </a:lnTo>
                  <a:lnTo>
                    <a:pt x="367957" y="204597"/>
                  </a:lnTo>
                  <a:lnTo>
                    <a:pt x="371627" y="157568"/>
                  </a:lnTo>
                  <a:lnTo>
                    <a:pt x="371436" y="152095"/>
                  </a:lnTo>
                  <a:lnTo>
                    <a:pt x="370903" y="136779"/>
                  </a:lnTo>
                  <a:lnTo>
                    <a:pt x="368769" y="116192"/>
                  </a:lnTo>
                  <a:lnTo>
                    <a:pt x="365201" y="95846"/>
                  </a:lnTo>
                  <a:lnTo>
                    <a:pt x="360235" y="75806"/>
                  </a:lnTo>
                  <a:lnTo>
                    <a:pt x="366268" y="69202"/>
                  </a:lnTo>
                  <a:lnTo>
                    <a:pt x="370840" y="61455"/>
                  </a:lnTo>
                  <a:lnTo>
                    <a:pt x="371589" y="59207"/>
                  </a:lnTo>
                  <a:lnTo>
                    <a:pt x="373748" y="52793"/>
                  </a:lnTo>
                  <a:lnTo>
                    <a:pt x="373811" y="52146"/>
                  </a:lnTo>
                  <a:lnTo>
                    <a:pt x="374764" y="43434"/>
                  </a:lnTo>
                  <a:lnTo>
                    <a:pt x="371563" y="27647"/>
                  </a:lnTo>
                  <a:lnTo>
                    <a:pt x="371348" y="26543"/>
                  </a:lnTo>
                  <a:lnTo>
                    <a:pt x="362026" y="12738"/>
                  </a:lnTo>
                  <a:lnTo>
                    <a:pt x="348221" y="3416"/>
                  </a:lnTo>
                  <a:lnTo>
                    <a:pt x="347116" y="3200"/>
                  </a:lnTo>
                  <a:lnTo>
                    <a:pt x="347116" y="34709"/>
                  </a:lnTo>
                  <a:lnTo>
                    <a:pt x="347116" y="52146"/>
                  </a:lnTo>
                  <a:lnTo>
                    <a:pt x="340042" y="59207"/>
                  </a:lnTo>
                  <a:lnTo>
                    <a:pt x="322605" y="59207"/>
                  </a:lnTo>
                  <a:lnTo>
                    <a:pt x="315544" y="52146"/>
                  </a:lnTo>
                  <a:lnTo>
                    <a:pt x="315544" y="34709"/>
                  </a:lnTo>
                  <a:lnTo>
                    <a:pt x="322605" y="27647"/>
                  </a:lnTo>
                  <a:lnTo>
                    <a:pt x="340042" y="27647"/>
                  </a:lnTo>
                  <a:lnTo>
                    <a:pt x="347116" y="34709"/>
                  </a:lnTo>
                  <a:lnTo>
                    <a:pt x="347116" y="3200"/>
                  </a:lnTo>
                  <a:lnTo>
                    <a:pt x="300634" y="12738"/>
                  </a:lnTo>
                  <a:lnTo>
                    <a:pt x="287896" y="43434"/>
                  </a:lnTo>
                  <a:lnTo>
                    <a:pt x="291312" y="60325"/>
                  </a:lnTo>
                  <a:lnTo>
                    <a:pt x="300634" y="74129"/>
                  </a:lnTo>
                  <a:lnTo>
                    <a:pt x="314439" y="83439"/>
                  </a:lnTo>
                  <a:lnTo>
                    <a:pt x="330682" y="86728"/>
                  </a:lnTo>
                  <a:lnTo>
                    <a:pt x="334581" y="86728"/>
                  </a:lnTo>
                  <a:lnTo>
                    <a:pt x="336931" y="96050"/>
                  </a:lnTo>
                  <a:lnTo>
                    <a:pt x="338937" y="105448"/>
                  </a:lnTo>
                  <a:lnTo>
                    <a:pt x="340614" y="114909"/>
                  </a:lnTo>
                  <a:lnTo>
                    <a:pt x="341947" y="124434"/>
                  </a:lnTo>
                  <a:lnTo>
                    <a:pt x="53136" y="124434"/>
                  </a:lnTo>
                  <a:lnTo>
                    <a:pt x="53136" y="355523"/>
                  </a:lnTo>
                  <a:lnTo>
                    <a:pt x="80784" y="355523"/>
                  </a:lnTo>
                  <a:lnTo>
                    <a:pt x="80784" y="152095"/>
                  </a:lnTo>
                  <a:lnTo>
                    <a:pt x="343928" y="152095"/>
                  </a:lnTo>
                  <a:lnTo>
                    <a:pt x="339826" y="204914"/>
                  </a:lnTo>
                  <a:lnTo>
                    <a:pt x="327837" y="249593"/>
                  </a:lnTo>
                  <a:lnTo>
                    <a:pt x="308724" y="290880"/>
                  </a:lnTo>
                  <a:lnTo>
                    <a:pt x="283197" y="328066"/>
                  </a:lnTo>
                  <a:lnTo>
                    <a:pt x="251980" y="360438"/>
                  </a:lnTo>
                  <a:lnTo>
                    <a:pt x="215798" y="387261"/>
                  </a:lnTo>
                  <a:lnTo>
                    <a:pt x="175348" y="407847"/>
                  </a:lnTo>
                  <a:lnTo>
                    <a:pt x="131343" y="421462"/>
                  </a:lnTo>
                  <a:lnTo>
                    <a:pt x="84518" y="427393"/>
                  </a:lnTo>
                  <a:lnTo>
                    <a:pt x="83604" y="425665"/>
                  </a:lnTo>
                  <a:lnTo>
                    <a:pt x="78308" y="415607"/>
                  </a:lnTo>
                  <a:lnTo>
                    <a:pt x="68910" y="406298"/>
                  </a:lnTo>
                  <a:lnTo>
                    <a:pt x="59220" y="401320"/>
                  </a:lnTo>
                  <a:lnTo>
                    <a:pt x="59220" y="432727"/>
                  </a:lnTo>
                  <a:lnTo>
                    <a:pt x="59220" y="450164"/>
                  </a:lnTo>
                  <a:lnTo>
                    <a:pt x="52146" y="457225"/>
                  </a:lnTo>
                  <a:lnTo>
                    <a:pt x="34709" y="457225"/>
                  </a:lnTo>
                  <a:lnTo>
                    <a:pt x="27647" y="450164"/>
                  </a:lnTo>
                  <a:lnTo>
                    <a:pt x="27647" y="432727"/>
                  </a:lnTo>
                  <a:lnTo>
                    <a:pt x="34709" y="425665"/>
                  </a:lnTo>
                  <a:lnTo>
                    <a:pt x="52146" y="425665"/>
                  </a:lnTo>
                  <a:lnTo>
                    <a:pt x="59220" y="432727"/>
                  </a:lnTo>
                  <a:lnTo>
                    <a:pt x="59220" y="401320"/>
                  </a:lnTo>
                  <a:lnTo>
                    <a:pt x="57061" y="400202"/>
                  </a:lnTo>
                  <a:lnTo>
                    <a:pt x="43434" y="398005"/>
                  </a:lnTo>
                  <a:lnTo>
                    <a:pt x="26543" y="401434"/>
                  </a:lnTo>
                  <a:lnTo>
                    <a:pt x="12738" y="410743"/>
                  </a:lnTo>
                  <a:lnTo>
                    <a:pt x="3416" y="424561"/>
                  </a:lnTo>
                  <a:lnTo>
                    <a:pt x="0" y="441439"/>
                  </a:lnTo>
                  <a:lnTo>
                    <a:pt x="3416" y="458330"/>
                  </a:lnTo>
                  <a:lnTo>
                    <a:pt x="12738" y="472147"/>
                  </a:lnTo>
                  <a:lnTo>
                    <a:pt x="26543" y="481457"/>
                  </a:lnTo>
                  <a:lnTo>
                    <a:pt x="43434" y="484873"/>
                  </a:lnTo>
                  <a:lnTo>
                    <a:pt x="57162" y="482650"/>
                  </a:lnTo>
                  <a:lnTo>
                    <a:pt x="69100" y="476453"/>
                  </a:lnTo>
                  <a:lnTo>
                    <a:pt x="78511" y="467017"/>
                  </a:lnTo>
                  <a:lnTo>
                    <a:pt x="83553" y="457225"/>
                  </a:lnTo>
                  <a:lnTo>
                    <a:pt x="84670" y="455066"/>
                  </a:lnTo>
                  <a:lnTo>
                    <a:pt x="127393" y="450494"/>
                  </a:lnTo>
                  <a:lnTo>
                    <a:pt x="168541" y="439978"/>
                  </a:lnTo>
                  <a:lnTo>
                    <a:pt x="207594" y="423735"/>
                  </a:lnTo>
                  <a:lnTo>
                    <a:pt x="244055" y="401967"/>
                  </a:lnTo>
                  <a:lnTo>
                    <a:pt x="480529" y="401967"/>
                  </a:lnTo>
                  <a:lnTo>
                    <a:pt x="480529" y="374307"/>
                  </a:lnTo>
                  <a:lnTo>
                    <a:pt x="480529" y="1244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1258367" y="7598673"/>
            <a:ext cx="1355090" cy="476250"/>
          </a:xfrm>
          <a:custGeom>
            <a:avLst/>
            <a:gdLst/>
            <a:ahLst/>
            <a:cxnLst/>
            <a:rect l="l" t="t" r="r" b="b"/>
            <a:pathLst>
              <a:path w="1355089" h="476250">
                <a:moveTo>
                  <a:pt x="1354937" y="237856"/>
                </a:moveTo>
                <a:lnTo>
                  <a:pt x="1341174" y="285792"/>
                </a:lnTo>
                <a:lnTo>
                  <a:pt x="1301699" y="330440"/>
                </a:lnTo>
                <a:lnTo>
                  <a:pt x="1239236" y="370843"/>
                </a:lnTo>
                <a:lnTo>
                  <a:pt x="1200236" y="389154"/>
                </a:lnTo>
                <a:lnTo>
                  <a:pt x="1156511" y="406045"/>
                </a:lnTo>
                <a:lnTo>
                  <a:pt x="1108402" y="421397"/>
                </a:lnTo>
                <a:lnTo>
                  <a:pt x="1056248" y="435090"/>
                </a:lnTo>
                <a:lnTo>
                  <a:pt x="1000390" y="447004"/>
                </a:lnTo>
                <a:lnTo>
                  <a:pt x="941170" y="457021"/>
                </a:lnTo>
                <a:lnTo>
                  <a:pt x="878927" y="465019"/>
                </a:lnTo>
                <a:lnTo>
                  <a:pt x="814002" y="470880"/>
                </a:lnTo>
                <a:lnTo>
                  <a:pt x="746736" y="474485"/>
                </a:lnTo>
                <a:lnTo>
                  <a:pt x="677468" y="475713"/>
                </a:lnTo>
                <a:lnTo>
                  <a:pt x="608201" y="474485"/>
                </a:lnTo>
                <a:lnTo>
                  <a:pt x="540935" y="470880"/>
                </a:lnTo>
                <a:lnTo>
                  <a:pt x="476010" y="465019"/>
                </a:lnTo>
                <a:lnTo>
                  <a:pt x="413767" y="457021"/>
                </a:lnTo>
                <a:lnTo>
                  <a:pt x="354547" y="447004"/>
                </a:lnTo>
                <a:lnTo>
                  <a:pt x="298689" y="435090"/>
                </a:lnTo>
                <a:lnTo>
                  <a:pt x="246535" y="421397"/>
                </a:lnTo>
                <a:lnTo>
                  <a:pt x="198426" y="406045"/>
                </a:lnTo>
                <a:lnTo>
                  <a:pt x="154700" y="389154"/>
                </a:lnTo>
                <a:lnTo>
                  <a:pt x="115701" y="370843"/>
                </a:lnTo>
                <a:lnTo>
                  <a:pt x="81766" y="351232"/>
                </a:lnTo>
                <a:lnTo>
                  <a:pt x="30457" y="308587"/>
                </a:lnTo>
                <a:lnTo>
                  <a:pt x="3497" y="262175"/>
                </a:lnTo>
                <a:lnTo>
                  <a:pt x="0" y="237856"/>
                </a:lnTo>
                <a:lnTo>
                  <a:pt x="3497" y="213537"/>
                </a:lnTo>
                <a:lnTo>
                  <a:pt x="30457" y="167126"/>
                </a:lnTo>
                <a:lnTo>
                  <a:pt x="81766" y="124480"/>
                </a:lnTo>
                <a:lnTo>
                  <a:pt x="115701" y="104869"/>
                </a:lnTo>
                <a:lnTo>
                  <a:pt x="154700" y="86558"/>
                </a:lnTo>
                <a:lnTo>
                  <a:pt x="198426" y="69667"/>
                </a:lnTo>
                <a:lnTo>
                  <a:pt x="246535" y="54315"/>
                </a:lnTo>
                <a:lnTo>
                  <a:pt x="298689" y="40622"/>
                </a:lnTo>
                <a:lnTo>
                  <a:pt x="354547" y="28708"/>
                </a:lnTo>
                <a:lnTo>
                  <a:pt x="413767" y="18692"/>
                </a:lnTo>
                <a:lnTo>
                  <a:pt x="476010" y="10693"/>
                </a:lnTo>
                <a:lnTo>
                  <a:pt x="540935" y="4832"/>
                </a:lnTo>
                <a:lnTo>
                  <a:pt x="608201" y="1228"/>
                </a:lnTo>
                <a:lnTo>
                  <a:pt x="677468" y="0"/>
                </a:lnTo>
                <a:lnTo>
                  <a:pt x="746736" y="1228"/>
                </a:lnTo>
                <a:lnTo>
                  <a:pt x="814002" y="4832"/>
                </a:lnTo>
                <a:lnTo>
                  <a:pt x="878927" y="10693"/>
                </a:lnTo>
                <a:lnTo>
                  <a:pt x="941170" y="18692"/>
                </a:lnTo>
                <a:lnTo>
                  <a:pt x="1000390" y="28708"/>
                </a:lnTo>
                <a:lnTo>
                  <a:pt x="1056248" y="40622"/>
                </a:lnTo>
                <a:lnTo>
                  <a:pt x="1108402" y="54315"/>
                </a:lnTo>
                <a:lnTo>
                  <a:pt x="1156511" y="69667"/>
                </a:lnTo>
                <a:lnTo>
                  <a:pt x="1200236" y="86558"/>
                </a:lnTo>
                <a:lnTo>
                  <a:pt x="1239236" y="104869"/>
                </a:lnTo>
                <a:lnTo>
                  <a:pt x="1273171" y="124480"/>
                </a:lnTo>
                <a:lnTo>
                  <a:pt x="1324480" y="167126"/>
                </a:lnTo>
                <a:lnTo>
                  <a:pt x="1351440" y="213537"/>
                </a:lnTo>
                <a:lnTo>
                  <a:pt x="1354937" y="237856"/>
                </a:lnTo>
                <a:close/>
              </a:path>
            </a:pathLst>
          </a:custGeom>
          <a:ln w="5052">
            <a:solidFill>
              <a:srgbClr val="85FFF5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817715" y="3533207"/>
            <a:ext cx="2236470" cy="5464810"/>
            <a:chOff x="817715" y="3533207"/>
            <a:chExt cx="2236470" cy="5464810"/>
          </a:xfrm>
        </p:grpSpPr>
        <p:sp>
          <p:nvSpPr>
            <p:cNvPr id="8" name="object 8"/>
            <p:cNvSpPr/>
            <p:nvPr/>
          </p:nvSpPr>
          <p:spPr>
            <a:xfrm>
              <a:off x="1504248" y="8503023"/>
              <a:ext cx="863600" cy="303530"/>
            </a:xfrm>
            <a:custGeom>
              <a:avLst/>
              <a:gdLst/>
              <a:ahLst/>
              <a:cxnLst/>
              <a:rect l="l" t="t" r="r" b="b"/>
              <a:pathLst>
                <a:path w="863600" h="303529">
                  <a:moveTo>
                    <a:pt x="863175" y="151528"/>
                  </a:moveTo>
                  <a:lnTo>
                    <a:pt x="841172" y="199423"/>
                  </a:lnTo>
                  <a:lnTo>
                    <a:pt x="779903" y="241019"/>
                  </a:lnTo>
                  <a:lnTo>
                    <a:pt x="736766" y="258675"/>
                  </a:lnTo>
                  <a:lnTo>
                    <a:pt x="686477" y="273820"/>
                  </a:lnTo>
                  <a:lnTo>
                    <a:pt x="629927" y="286143"/>
                  </a:lnTo>
                  <a:lnTo>
                    <a:pt x="568002" y="295332"/>
                  </a:lnTo>
                  <a:lnTo>
                    <a:pt x="501593" y="301074"/>
                  </a:lnTo>
                  <a:lnTo>
                    <a:pt x="431587" y="303057"/>
                  </a:lnTo>
                  <a:lnTo>
                    <a:pt x="361581" y="301074"/>
                  </a:lnTo>
                  <a:lnTo>
                    <a:pt x="295172" y="295332"/>
                  </a:lnTo>
                  <a:lnTo>
                    <a:pt x="233248" y="286143"/>
                  </a:lnTo>
                  <a:lnTo>
                    <a:pt x="176697" y="273820"/>
                  </a:lnTo>
                  <a:lnTo>
                    <a:pt x="126409" y="258675"/>
                  </a:lnTo>
                  <a:lnTo>
                    <a:pt x="83271" y="241019"/>
                  </a:lnTo>
                  <a:lnTo>
                    <a:pt x="48173" y="221164"/>
                  </a:lnTo>
                  <a:lnTo>
                    <a:pt x="5648" y="176107"/>
                  </a:lnTo>
                  <a:lnTo>
                    <a:pt x="0" y="151528"/>
                  </a:lnTo>
                  <a:lnTo>
                    <a:pt x="5648" y="126950"/>
                  </a:lnTo>
                  <a:lnTo>
                    <a:pt x="48173" y="81893"/>
                  </a:lnTo>
                  <a:lnTo>
                    <a:pt x="83271" y="62038"/>
                  </a:lnTo>
                  <a:lnTo>
                    <a:pt x="126409" y="44382"/>
                  </a:lnTo>
                  <a:lnTo>
                    <a:pt x="176697" y="29236"/>
                  </a:lnTo>
                  <a:lnTo>
                    <a:pt x="233248" y="16913"/>
                  </a:lnTo>
                  <a:lnTo>
                    <a:pt x="295172" y="7725"/>
                  </a:lnTo>
                  <a:lnTo>
                    <a:pt x="361581" y="1983"/>
                  </a:lnTo>
                  <a:lnTo>
                    <a:pt x="431587" y="0"/>
                  </a:lnTo>
                  <a:lnTo>
                    <a:pt x="501593" y="1983"/>
                  </a:lnTo>
                  <a:lnTo>
                    <a:pt x="568002" y="7725"/>
                  </a:lnTo>
                  <a:lnTo>
                    <a:pt x="629927" y="16913"/>
                  </a:lnTo>
                  <a:lnTo>
                    <a:pt x="686477" y="29236"/>
                  </a:lnTo>
                  <a:lnTo>
                    <a:pt x="736766" y="44382"/>
                  </a:lnTo>
                  <a:lnTo>
                    <a:pt x="779903" y="62038"/>
                  </a:lnTo>
                  <a:lnTo>
                    <a:pt x="815002" y="81893"/>
                  </a:lnTo>
                  <a:lnTo>
                    <a:pt x="857526" y="126950"/>
                  </a:lnTo>
                  <a:lnTo>
                    <a:pt x="863175" y="151528"/>
                  </a:lnTo>
                  <a:close/>
                </a:path>
              </a:pathLst>
            </a:custGeom>
            <a:ln w="3218">
              <a:solidFill>
                <a:srgbClr val="77A8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8850" y="7077342"/>
              <a:ext cx="2134951" cy="192061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439835" y="4676533"/>
              <a:ext cx="508634" cy="2661285"/>
            </a:xfrm>
            <a:custGeom>
              <a:avLst/>
              <a:gdLst/>
              <a:ahLst/>
              <a:cxnLst/>
              <a:rect l="l" t="t" r="r" b="b"/>
              <a:pathLst>
                <a:path w="508635" h="2661284">
                  <a:moveTo>
                    <a:pt x="508088" y="0"/>
                  </a:moveTo>
                  <a:lnTo>
                    <a:pt x="0" y="0"/>
                  </a:lnTo>
                  <a:lnTo>
                    <a:pt x="0" y="2542057"/>
                  </a:lnTo>
                  <a:lnTo>
                    <a:pt x="25819" y="2594394"/>
                  </a:lnTo>
                  <a:lnTo>
                    <a:pt x="95148" y="2634932"/>
                  </a:lnTo>
                  <a:lnTo>
                    <a:pt x="142316" y="2648991"/>
                  </a:lnTo>
                  <a:lnTo>
                    <a:pt x="195795" y="2657945"/>
                  </a:lnTo>
                  <a:lnTo>
                    <a:pt x="254050" y="2661081"/>
                  </a:lnTo>
                  <a:lnTo>
                    <a:pt x="312293" y="2657945"/>
                  </a:lnTo>
                  <a:lnTo>
                    <a:pt x="365772" y="2648991"/>
                  </a:lnTo>
                  <a:lnTo>
                    <a:pt x="412940" y="2634932"/>
                  </a:lnTo>
                  <a:lnTo>
                    <a:pt x="452285" y="2616504"/>
                  </a:lnTo>
                  <a:lnTo>
                    <a:pt x="501383" y="2569349"/>
                  </a:lnTo>
                  <a:lnTo>
                    <a:pt x="508076" y="2542070"/>
                  </a:lnTo>
                  <a:lnTo>
                    <a:pt x="508088" y="0"/>
                  </a:lnTo>
                  <a:close/>
                </a:path>
              </a:pathLst>
            </a:custGeom>
            <a:solidFill>
              <a:srgbClr val="77A8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9836" y="4431092"/>
              <a:ext cx="508100" cy="35673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439836" y="4676534"/>
              <a:ext cx="508634" cy="112395"/>
            </a:xfrm>
            <a:custGeom>
              <a:avLst/>
              <a:gdLst/>
              <a:ahLst/>
              <a:cxnLst/>
              <a:rect l="l" t="t" r="r" b="b"/>
              <a:pathLst>
                <a:path w="508635" h="112395">
                  <a:moveTo>
                    <a:pt x="0" y="0"/>
                  </a:moveTo>
                  <a:lnTo>
                    <a:pt x="34684" y="56500"/>
                  </a:lnTo>
                  <a:lnTo>
                    <a:pt x="74408" y="79156"/>
                  </a:lnTo>
                  <a:lnTo>
                    <a:pt x="125824" y="96661"/>
                  </a:lnTo>
                  <a:lnTo>
                    <a:pt x="186512" y="107946"/>
                  </a:lnTo>
                  <a:lnTo>
                    <a:pt x="254050" y="111945"/>
                  </a:lnTo>
                  <a:lnTo>
                    <a:pt x="321587" y="107946"/>
                  </a:lnTo>
                  <a:lnTo>
                    <a:pt x="382275" y="96661"/>
                  </a:lnTo>
                  <a:lnTo>
                    <a:pt x="433691" y="79156"/>
                  </a:lnTo>
                  <a:lnTo>
                    <a:pt x="473415" y="56500"/>
                  </a:lnTo>
                  <a:lnTo>
                    <a:pt x="499025" y="29758"/>
                  </a:lnTo>
                  <a:lnTo>
                    <a:pt x="508100" y="0"/>
                  </a:lnTo>
                </a:path>
              </a:pathLst>
            </a:custGeom>
            <a:ln w="5052">
              <a:solidFill>
                <a:srgbClr val="280DA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78574" y="5163074"/>
              <a:ext cx="84681" cy="106593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693886" y="5618989"/>
              <a:ext cx="0" cy="328930"/>
            </a:xfrm>
            <a:custGeom>
              <a:avLst/>
              <a:gdLst/>
              <a:ahLst/>
              <a:cxnLst/>
              <a:rect l="l" t="t" r="r" b="b"/>
              <a:pathLst>
                <a:path h="328929">
                  <a:moveTo>
                    <a:pt x="0" y="328571"/>
                  </a:moveTo>
                  <a:lnTo>
                    <a:pt x="0" y="138615"/>
                  </a:lnTo>
                  <a:lnTo>
                    <a:pt x="0" y="41071"/>
                  </a:lnTo>
                  <a:lnTo>
                    <a:pt x="0" y="5133"/>
                  </a:lnTo>
                  <a:lnTo>
                    <a:pt x="0" y="0"/>
                  </a:lnTo>
                </a:path>
              </a:pathLst>
            </a:custGeom>
            <a:ln w="30315">
              <a:solidFill>
                <a:srgbClr val="280DA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58367" y="4570511"/>
              <a:ext cx="1354937" cy="334640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258365" y="7037317"/>
              <a:ext cx="507365" cy="577215"/>
            </a:xfrm>
            <a:custGeom>
              <a:avLst/>
              <a:gdLst/>
              <a:ahLst/>
              <a:cxnLst/>
              <a:rect l="l" t="t" r="r" b="b"/>
              <a:pathLst>
                <a:path w="507364" h="577215">
                  <a:moveTo>
                    <a:pt x="507312" y="576916"/>
                  </a:moveTo>
                  <a:lnTo>
                    <a:pt x="507309" y="412716"/>
                  </a:lnTo>
                  <a:lnTo>
                    <a:pt x="507307" y="328397"/>
                  </a:lnTo>
                  <a:lnTo>
                    <a:pt x="507307" y="297332"/>
                  </a:lnTo>
                  <a:lnTo>
                    <a:pt x="507307" y="292894"/>
                  </a:lnTo>
                  <a:lnTo>
                    <a:pt x="214020" y="123564"/>
                  </a:lnTo>
                  <a:lnTo>
                    <a:pt x="63413" y="36611"/>
                  </a:lnTo>
                  <a:lnTo>
                    <a:pt x="7926" y="4576"/>
                  </a:lnTo>
                  <a:lnTo>
                    <a:pt x="0" y="0"/>
                  </a:lnTo>
                </a:path>
              </a:pathLst>
            </a:custGeom>
            <a:ln w="5052">
              <a:solidFill>
                <a:srgbClr val="280D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258367" y="3535739"/>
              <a:ext cx="1355090" cy="1328420"/>
            </a:xfrm>
            <a:custGeom>
              <a:avLst/>
              <a:gdLst/>
              <a:ahLst/>
              <a:cxnLst/>
              <a:rect l="l" t="t" r="r" b="b"/>
              <a:pathLst>
                <a:path w="1355089" h="1328420">
                  <a:moveTo>
                    <a:pt x="677468" y="1328138"/>
                  </a:moveTo>
                  <a:lnTo>
                    <a:pt x="612224" y="1326795"/>
                  </a:lnTo>
                  <a:lnTo>
                    <a:pt x="548734" y="1322849"/>
                  </a:lnTo>
                  <a:lnTo>
                    <a:pt x="487282" y="1316421"/>
                  </a:lnTo>
                  <a:lnTo>
                    <a:pt x="428153" y="1307636"/>
                  </a:lnTo>
                  <a:lnTo>
                    <a:pt x="371630" y="1296615"/>
                  </a:lnTo>
                  <a:lnTo>
                    <a:pt x="317998" y="1283483"/>
                  </a:lnTo>
                  <a:lnTo>
                    <a:pt x="267540" y="1268361"/>
                  </a:lnTo>
                  <a:lnTo>
                    <a:pt x="220540" y="1251373"/>
                  </a:lnTo>
                  <a:lnTo>
                    <a:pt x="177282" y="1232642"/>
                  </a:lnTo>
                  <a:lnTo>
                    <a:pt x="138050" y="1212290"/>
                  </a:lnTo>
                  <a:lnTo>
                    <a:pt x="103128" y="1190441"/>
                  </a:lnTo>
                  <a:lnTo>
                    <a:pt x="72799" y="1167217"/>
                  </a:lnTo>
                  <a:lnTo>
                    <a:pt x="27059" y="1117138"/>
                  </a:lnTo>
                  <a:lnTo>
                    <a:pt x="3101" y="1063036"/>
                  </a:lnTo>
                  <a:lnTo>
                    <a:pt x="0" y="1034784"/>
                  </a:lnTo>
                  <a:lnTo>
                    <a:pt x="1068" y="1015553"/>
                  </a:lnTo>
                  <a:lnTo>
                    <a:pt x="9444" y="963437"/>
                  </a:lnTo>
                  <a:lnTo>
                    <a:pt x="25762" y="895714"/>
                  </a:lnTo>
                  <a:lnTo>
                    <a:pt x="36758" y="856972"/>
                  </a:lnTo>
                  <a:lnTo>
                    <a:pt x="49570" y="815498"/>
                  </a:lnTo>
                  <a:lnTo>
                    <a:pt x="64141" y="771680"/>
                  </a:lnTo>
                  <a:lnTo>
                    <a:pt x="80414" y="725907"/>
                  </a:lnTo>
                  <a:lnTo>
                    <a:pt x="98333" y="678570"/>
                  </a:lnTo>
                  <a:lnTo>
                    <a:pt x="117842" y="630058"/>
                  </a:lnTo>
                  <a:lnTo>
                    <a:pt x="138884" y="580760"/>
                  </a:lnTo>
                  <a:lnTo>
                    <a:pt x="161401" y="531066"/>
                  </a:lnTo>
                  <a:lnTo>
                    <a:pt x="185338" y="481366"/>
                  </a:lnTo>
                  <a:lnTo>
                    <a:pt x="210639" y="432049"/>
                  </a:lnTo>
                  <a:lnTo>
                    <a:pt x="237245" y="383505"/>
                  </a:lnTo>
                  <a:lnTo>
                    <a:pt x="265102" y="336123"/>
                  </a:lnTo>
                  <a:lnTo>
                    <a:pt x="294151" y="290293"/>
                  </a:lnTo>
                  <a:lnTo>
                    <a:pt x="324338" y="246404"/>
                  </a:lnTo>
                  <a:lnTo>
                    <a:pt x="355604" y="204846"/>
                  </a:lnTo>
                  <a:lnTo>
                    <a:pt x="387893" y="166009"/>
                  </a:lnTo>
                  <a:lnTo>
                    <a:pt x="421150" y="130282"/>
                  </a:lnTo>
                  <a:lnTo>
                    <a:pt x="455316" y="98055"/>
                  </a:lnTo>
                  <a:lnTo>
                    <a:pt x="490337" y="69717"/>
                  </a:lnTo>
                  <a:lnTo>
                    <a:pt x="526154" y="45657"/>
                  </a:lnTo>
                  <a:lnTo>
                    <a:pt x="562711" y="26266"/>
                  </a:lnTo>
                  <a:lnTo>
                    <a:pt x="599953" y="11933"/>
                  </a:lnTo>
                  <a:lnTo>
                    <a:pt x="637822" y="3048"/>
                  </a:lnTo>
                  <a:lnTo>
                    <a:pt x="676261" y="0"/>
                  </a:lnTo>
                  <a:lnTo>
                    <a:pt x="714709" y="3048"/>
                  </a:lnTo>
                  <a:lnTo>
                    <a:pt x="752602" y="11933"/>
                  </a:lnTo>
                  <a:lnTo>
                    <a:pt x="789883" y="26266"/>
                  </a:lnTo>
                  <a:lnTo>
                    <a:pt x="826493" y="45657"/>
                  </a:lnTo>
                  <a:lnTo>
                    <a:pt x="862376" y="69717"/>
                  </a:lnTo>
                  <a:lnTo>
                    <a:pt x="897473" y="98055"/>
                  </a:lnTo>
                  <a:lnTo>
                    <a:pt x="931726" y="130282"/>
                  </a:lnTo>
                  <a:lnTo>
                    <a:pt x="965078" y="166009"/>
                  </a:lnTo>
                  <a:lnTo>
                    <a:pt x="997471" y="204846"/>
                  </a:lnTo>
                  <a:lnTo>
                    <a:pt x="1028848" y="246404"/>
                  </a:lnTo>
                  <a:lnTo>
                    <a:pt x="1059149" y="290293"/>
                  </a:lnTo>
                  <a:lnTo>
                    <a:pt x="1088318" y="336123"/>
                  </a:lnTo>
                  <a:lnTo>
                    <a:pt x="1116297" y="383505"/>
                  </a:lnTo>
                  <a:lnTo>
                    <a:pt x="1143028" y="432049"/>
                  </a:lnTo>
                  <a:lnTo>
                    <a:pt x="1168453" y="481366"/>
                  </a:lnTo>
                  <a:lnTo>
                    <a:pt x="1192515" y="531066"/>
                  </a:lnTo>
                  <a:lnTo>
                    <a:pt x="1215155" y="580760"/>
                  </a:lnTo>
                  <a:lnTo>
                    <a:pt x="1236316" y="630058"/>
                  </a:lnTo>
                  <a:lnTo>
                    <a:pt x="1255940" y="678570"/>
                  </a:lnTo>
                  <a:lnTo>
                    <a:pt x="1273969" y="725907"/>
                  </a:lnTo>
                  <a:lnTo>
                    <a:pt x="1290346" y="771680"/>
                  </a:lnTo>
                  <a:lnTo>
                    <a:pt x="1305013" y="815498"/>
                  </a:lnTo>
                  <a:lnTo>
                    <a:pt x="1317912" y="856972"/>
                  </a:lnTo>
                  <a:lnTo>
                    <a:pt x="1328984" y="895714"/>
                  </a:lnTo>
                  <a:lnTo>
                    <a:pt x="1345421" y="963437"/>
                  </a:lnTo>
                  <a:lnTo>
                    <a:pt x="1353861" y="1015553"/>
                  </a:lnTo>
                  <a:lnTo>
                    <a:pt x="1354937" y="1034784"/>
                  </a:lnTo>
                  <a:lnTo>
                    <a:pt x="1351836" y="1063036"/>
                  </a:lnTo>
                  <a:lnTo>
                    <a:pt x="1327878" y="1117138"/>
                  </a:lnTo>
                  <a:lnTo>
                    <a:pt x="1282138" y="1167217"/>
                  </a:lnTo>
                  <a:lnTo>
                    <a:pt x="1251809" y="1190441"/>
                  </a:lnTo>
                  <a:lnTo>
                    <a:pt x="1216887" y="1212290"/>
                  </a:lnTo>
                  <a:lnTo>
                    <a:pt x="1177655" y="1232642"/>
                  </a:lnTo>
                  <a:lnTo>
                    <a:pt x="1134397" y="1251373"/>
                  </a:lnTo>
                  <a:lnTo>
                    <a:pt x="1087397" y="1268361"/>
                  </a:lnTo>
                  <a:lnTo>
                    <a:pt x="1036939" y="1283483"/>
                  </a:lnTo>
                  <a:lnTo>
                    <a:pt x="983306" y="1296615"/>
                  </a:lnTo>
                  <a:lnTo>
                    <a:pt x="926784" y="1307636"/>
                  </a:lnTo>
                  <a:lnTo>
                    <a:pt x="867655" y="1316421"/>
                  </a:lnTo>
                  <a:lnTo>
                    <a:pt x="806203" y="1322849"/>
                  </a:lnTo>
                  <a:lnTo>
                    <a:pt x="742713" y="1326795"/>
                  </a:lnTo>
                  <a:lnTo>
                    <a:pt x="677468" y="13281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7715" y="7483885"/>
              <a:ext cx="721578" cy="53105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925327" y="5083039"/>
              <a:ext cx="508634" cy="2542540"/>
            </a:xfrm>
            <a:custGeom>
              <a:avLst/>
              <a:gdLst/>
              <a:ahLst/>
              <a:cxnLst/>
              <a:rect l="l" t="t" r="r" b="b"/>
              <a:pathLst>
                <a:path w="508634" h="2542540">
                  <a:moveTo>
                    <a:pt x="508100" y="2542068"/>
                  </a:moveTo>
                  <a:lnTo>
                    <a:pt x="0" y="2542068"/>
                  </a:lnTo>
                  <a:lnTo>
                    <a:pt x="0" y="0"/>
                  </a:lnTo>
                  <a:lnTo>
                    <a:pt x="508100" y="0"/>
                  </a:lnTo>
                  <a:lnTo>
                    <a:pt x="508100" y="2542068"/>
                  </a:lnTo>
                  <a:close/>
                </a:path>
              </a:pathLst>
            </a:custGeom>
            <a:solidFill>
              <a:srgbClr val="77A8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5327" y="4838244"/>
              <a:ext cx="508100" cy="35673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925327" y="7511481"/>
              <a:ext cx="508634" cy="238125"/>
            </a:xfrm>
            <a:custGeom>
              <a:avLst/>
              <a:gdLst/>
              <a:ahLst/>
              <a:cxnLst/>
              <a:rect l="l" t="t" r="r" b="b"/>
              <a:pathLst>
                <a:path w="508634" h="238125">
                  <a:moveTo>
                    <a:pt x="254050" y="238068"/>
                  </a:moveTo>
                  <a:lnTo>
                    <a:pt x="195797" y="234924"/>
                  </a:lnTo>
                  <a:lnTo>
                    <a:pt x="142324" y="225969"/>
                  </a:lnTo>
                  <a:lnTo>
                    <a:pt x="95153" y="211917"/>
                  </a:lnTo>
                  <a:lnTo>
                    <a:pt x="55811" y="193483"/>
                  </a:lnTo>
                  <a:lnTo>
                    <a:pt x="6709" y="146327"/>
                  </a:lnTo>
                  <a:lnTo>
                    <a:pt x="0" y="119034"/>
                  </a:lnTo>
                  <a:lnTo>
                    <a:pt x="6709" y="91741"/>
                  </a:lnTo>
                  <a:lnTo>
                    <a:pt x="55811" y="44585"/>
                  </a:lnTo>
                  <a:lnTo>
                    <a:pt x="95153" y="26150"/>
                  </a:lnTo>
                  <a:lnTo>
                    <a:pt x="142324" y="12099"/>
                  </a:lnTo>
                  <a:lnTo>
                    <a:pt x="195797" y="3143"/>
                  </a:lnTo>
                  <a:lnTo>
                    <a:pt x="254050" y="0"/>
                  </a:lnTo>
                  <a:lnTo>
                    <a:pt x="312302" y="3143"/>
                  </a:lnTo>
                  <a:lnTo>
                    <a:pt x="365776" y="12099"/>
                  </a:lnTo>
                  <a:lnTo>
                    <a:pt x="412946" y="26150"/>
                  </a:lnTo>
                  <a:lnTo>
                    <a:pt x="452289" y="44585"/>
                  </a:lnTo>
                  <a:lnTo>
                    <a:pt x="501390" y="91741"/>
                  </a:lnTo>
                  <a:lnTo>
                    <a:pt x="508100" y="119034"/>
                  </a:lnTo>
                  <a:lnTo>
                    <a:pt x="501390" y="146327"/>
                  </a:lnTo>
                  <a:lnTo>
                    <a:pt x="452289" y="193483"/>
                  </a:lnTo>
                  <a:lnTo>
                    <a:pt x="412946" y="211917"/>
                  </a:lnTo>
                  <a:lnTo>
                    <a:pt x="365776" y="225969"/>
                  </a:lnTo>
                  <a:lnTo>
                    <a:pt x="312302" y="234924"/>
                  </a:lnTo>
                  <a:lnTo>
                    <a:pt x="254050" y="238068"/>
                  </a:lnTo>
                  <a:close/>
                </a:path>
              </a:pathLst>
            </a:custGeom>
            <a:solidFill>
              <a:srgbClr val="77A8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925327" y="5083046"/>
              <a:ext cx="508634" cy="112395"/>
            </a:xfrm>
            <a:custGeom>
              <a:avLst/>
              <a:gdLst/>
              <a:ahLst/>
              <a:cxnLst/>
              <a:rect l="l" t="t" r="r" b="b"/>
              <a:pathLst>
                <a:path w="508634" h="112395">
                  <a:moveTo>
                    <a:pt x="0" y="0"/>
                  </a:moveTo>
                  <a:lnTo>
                    <a:pt x="34684" y="56500"/>
                  </a:lnTo>
                  <a:lnTo>
                    <a:pt x="74408" y="79156"/>
                  </a:lnTo>
                  <a:lnTo>
                    <a:pt x="125824" y="96661"/>
                  </a:lnTo>
                  <a:lnTo>
                    <a:pt x="186512" y="107946"/>
                  </a:lnTo>
                  <a:lnTo>
                    <a:pt x="254050" y="111945"/>
                  </a:lnTo>
                  <a:lnTo>
                    <a:pt x="321587" y="107946"/>
                  </a:lnTo>
                  <a:lnTo>
                    <a:pt x="382275" y="96661"/>
                  </a:lnTo>
                  <a:lnTo>
                    <a:pt x="433691" y="79156"/>
                  </a:lnTo>
                  <a:lnTo>
                    <a:pt x="473415" y="56500"/>
                  </a:lnTo>
                  <a:lnTo>
                    <a:pt x="499025" y="29758"/>
                  </a:lnTo>
                  <a:lnTo>
                    <a:pt x="508100" y="0"/>
                  </a:lnTo>
                </a:path>
              </a:pathLst>
            </a:custGeom>
            <a:ln w="5052">
              <a:solidFill>
                <a:srgbClr val="280DA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6244" y="5529139"/>
              <a:ext cx="84681" cy="106593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343076" y="6210497"/>
              <a:ext cx="0" cy="339090"/>
            </a:xfrm>
            <a:custGeom>
              <a:avLst/>
              <a:gdLst/>
              <a:ahLst/>
              <a:cxnLst/>
              <a:rect l="l" t="t" r="r" b="b"/>
              <a:pathLst>
                <a:path h="339090">
                  <a:moveTo>
                    <a:pt x="0" y="0"/>
                  </a:moveTo>
                  <a:lnTo>
                    <a:pt x="0" y="195966"/>
                  </a:lnTo>
                  <a:lnTo>
                    <a:pt x="0" y="296598"/>
                  </a:lnTo>
                  <a:lnTo>
                    <a:pt x="0" y="333673"/>
                  </a:lnTo>
                  <a:lnTo>
                    <a:pt x="0" y="338969"/>
                  </a:lnTo>
                </a:path>
              </a:pathLst>
            </a:custGeom>
            <a:ln w="30315">
              <a:solidFill>
                <a:srgbClr val="280D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258367" y="4570529"/>
              <a:ext cx="1355090" cy="293370"/>
            </a:xfrm>
            <a:custGeom>
              <a:avLst/>
              <a:gdLst/>
              <a:ahLst/>
              <a:cxnLst/>
              <a:rect l="l" t="t" r="r" b="b"/>
              <a:pathLst>
                <a:path w="1355089" h="293370">
                  <a:moveTo>
                    <a:pt x="0" y="0"/>
                  </a:moveTo>
                  <a:lnTo>
                    <a:pt x="12215" y="55744"/>
                  </a:lnTo>
                  <a:lnTo>
                    <a:pt x="47348" y="107958"/>
                  </a:lnTo>
                  <a:lnTo>
                    <a:pt x="103128" y="155656"/>
                  </a:lnTo>
                  <a:lnTo>
                    <a:pt x="138050" y="177506"/>
                  </a:lnTo>
                  <a:lnTo>
                    <a:pt x="177282" y="197857"/>
                  </a:lnTo>
                  <a:lnTo>
                    <a:pt x="220540" y="216589"/>
                  </a:lnTo>
                  <a:lnTo>
                    <a:pt x="267540" y="233576"/>
                  </a:lnTo>
                  <a:lnTo>
                    <a:pt x="317998" y="248698"/>
                  </a:lnTo>
                  <a:lnTo>
                    <a:pt x="371630" y="261831"/>
                  </a:lnTo>
                  <a:lnTo>
                    <a:pt x="428153" y="272851"/>
                  </a:lnTo>
                  <a:lnTo>
                    <a:pt x="487282" y="281637"/>
                  </a:lnTo>
                  <a:lnTo>
                    <a:pt x="548734" y="288064"/>
                  </a:lnTo>
                  <a:lnTo>
                    <a:pt x="612224" y="292011"/>
                  </a:lnTo>
                  <a:lnTo>
                    <a:pt x="677468" y="293354"/>
                  </a:lnTo>
                  <a:lnTo>
                    <a:pt x="742713" y="292011"/>
                  </a:lnTo>
                  <a:lnTo>
                    <a:pt x="806203" y="288064"/>
                  </a:lnTo>
                  <a:lnTo>
                    <a:pt x="867655" y="281637"/>
                  </a:lnTo>
                  <a:lnTo>
                    <a:pt x="926784" y="272851"/>
                  </a:lnTo>
                  <a:lnTo>
                    <a:pt x="983306" y="261831"/>
                  </a:lnTo>
                  <a:lnTo>
                    <a:pt x="1036939" y="248698"/>
                  </a:lnTo>
                  <a:lnTo>
                    <a:pt x="1087397" y="233576"/>
                  </a:lnTo>
                  <a:lnTo>
                    <a:pt x="1134397" y="216589"/>
                  </a:lnTo>
                  <a:lnTo>
                    <a:pt x="1177655" y="197857"/>
                  </a:lnTo>
                  <a:lnTo>
                    <a:pt x="1216887" y="177506"/>
                  </a:lnTo>
                  <a:lnTo>
                    <a:pt x="1251809" y="155656"/>
                  </a:lnTo>
                  <a:lnTo>
                    <a:pt x="1282138" y="132433"/>
                  </a:lnTo>
                  <a:lnTo>
                    <a:pt x="1327878" y="82354"/>
                  </a:lnTo>
                  <a:lnTo>
                    <a:pt x="1351836" y="28252"/>
                  </a:lnTo>
                  <a:lnTo>
                    <a:pt x="1354937" y="0"/>
                  </a:lnTo>
                </a:path>
              </a:pathLst>
            </a:custGeom>
            <a:ln w="5052">
              <a:solidFill>
                <a:srgbClr val="280D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919634" y="5472300"/>
              <a:ext cx="169545" cy="1425575"/>
            </a:xfrm>
            <a:custGeom>
              <a:avLst/>
              <a:gdLst/>
              <a:ahLst/>
              <a:cxnLst/>
              <a:rect l="l" t="t" r="r" b="b"/>
              <a:pathLst>
                <a:path w="169544" h="1425575">
                  <a:moveTo>
                    <a:pt x="0" y="0"/>
                  </a:moveTo>
                  <a:lnTo>
                    <a:pt x="48956" y="28266"/>
                  </a:lnTo>
                  <a:lnTo>
                    <a:pt x="74096" y="42782"/>
                  </a:lnTo>
                  <a:lnTo>
                    <a:pt x="83358" y="48130"/>
                  </a:lnTo>
                  <a:lnTo>
                    <a:pt x="120019" y="76066"/>
                  </a:lnTo>
                  <a:lnTo>
                    <a:pt x="146672" y="110884"/>
                  </a:lnTo>
                  <a:lnTo>
                    <a:pt x="163500" y="151375"/>
                  </a:lnTo>
                  <a:lnTo>
                    <a:pt x="169363" y="195566"/>
                  </a:lnTo>
                  <a:lnTo>
                    <a:pt x="169363" y="873948"/>
                  </a:lnTo>
                  <a:lnTo>
                    <a:pt x="169363" y="1222306"/>
                  </a:lnTo>
                  <a:lnTo>
                    <a:pt x="169363" y="1350649"/>
                  </a:lnTo>
                  <a:lnTo>
                    <a:pt x="169363" y="1368984"/>
                  </a:lnTo>
                  <a:lnTo>
                    <a:pt x="161424" y="1398013"/>
                  </a:lnTo>
                  <a:lnTo>
                    <a:pt x="141136" y="1417876"/>
                  </a:lnTo>
                  <a:lnTo>
                    <a:pt x="113791" y="1425517"/>
                  </a:lnTo>
                  <a:lnTo>
                    <a:pt x="84681" y="1417878"/>
                  </a:lnTo>
                  <a:lnTo>
                    <a:pt x="35725" y="1389611"/>
                  </a:lnTo>
                  <a:lnTo>
                    <a:pt x="10585" y="1375095"/>
                  </a:lnTo>
                  <a:lnTo>
                    <a:pt x="1323" y="1369748"/>
                  </a:lnTo>
                  <a:lnTo>
                    <a:pt x="0" y="1368984"/>
                  </a:lnTo>
                </a:path>
              </a:pathLst>
            </a:custGeom>
            <a:ln w="5052">
              <a:solidFill>
                <a:srgbClr val="280D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020519" y="4305426"/>
              <a:ext cx="508634" cy="1885314"/>
            </a:xfrm>
            <a:custGeom>
              <a:avLst/>
              <a:gdLst/>
              <a:ahLst/>
              <a:cxnLst/>
              <a:rect l="l" t="t" r="r" b="b"/>
              <a:pathLst>
                <a:path w="508635" h="1885314">
                  <a:moveTo>
                    <a:pt x="508101" y="329730"/>
                  </a:moveTo>
                  <a:lnTo>
                    <a:pt x="495147" y="274701"/>
                  </a:lnTo>
                  <a:lnTo>
                    <a:pt x="479742" y="234696"/>
                  </a:lnTo>
                  <a:lnTo>
                    <a:pt x="459079" y="190334"/>
                  </a:lnTo>
                  <a:lnTo>
                    <a:pt x="433692" y="144614"/>
                  </a:lnTo>
                  <a:lnTo>
                    <a:pt x="404088" y="100507"/>
                  </a:lnTo>
                  <a:lnTo>
                    <a:pt x="370801" y="61010"/>
                  </a:lnTo>
                  <a:lnTo>
                    <a:pt x="334352" y="29108"/>
                  </a:lnTo>
                  <a:lnTo>
                    <a:pt x="295262" y="7772"/>
                  </a:lnTo>
                  <a:lnTo>
                    <a:pt x="254050" y="0"/>
                  </a:lnTo>
                  <a:lnTo>
                    <a:pt x="212839" y="7772"/>
                  </a:lnTo>
                  <a:lnTo>
                    <a:pt x="173748" y="29108"/>
                  </a:lnTo>
                  <a:lnTo>
                    <a:pt x="137299" y="61010"/>
                  </a:lnTo>
                  <a:lnTo>
                    <a:pt x="104013" y="100507"/>
                  </a:lnTo>
                  <a:lnTo>
                    <a:pt x="74409" y="144614"/>
                  </a:lnTo>
                  <a:lnTo>
                    <a:pt x="49009" y="190334"/>
                  </a:lnTo>
                  <a:lnTo>
                    <a:pt x="28359" y="234696"/>
                  </a:lnTo>
                  <a:lnTo>
                    <a:pt x="12954" y="274701"/>
                  </a:lnTo>
                  <a:lnTo>
                    <a:pt x="0" y="329730"/>
                  </a:lnTo>
                  <a:lnTo>
                    <a:pt x="114" y="330085"/>
                  </a:lnTo>
                  <a:lnTo>
                    <a:pt x="0" y="1646770"/>
                  </a:lnTo>
                  <a:lnTo>
                    <a:pt x="0" y="1665198"/>
                  </a:lnTo>
                  <a:lnTo>
                    <a:pt x="3683" y="1665198"/>
                  </a:lnTo>
                  <a:lnTo>
                    <a:pt x="19964" y="1706816"/>
                  </a:lnTo>
                  <a:lnTo>
                    <a:pt x="43383" y="1745957"/>
                  </a:lnTo>
                  <a:lnTo>
                    <a:pt x="74409" y="1786267"/>
                  </a:lnTo>
                  <a:lnTo>
                    <a:pt x="112001" y="1824037"/>
                  </a:lnTo>
                  <a:lnTo>
                    <a:pt x="155155" y="1855584"/>
                  </a:lnTo>
                  <a:lnTo>
                    <a:pt x="202844" y="1877225"/>
                  </a:lnTo>
                  <a:lnTo>
                    <a:pt x="254050" y="1885264"/>
                  </a:lnTo>
                  <a:lnTo>
                    <a:pt x="305244" y="1877225"/>
                  </a:lnTo>
                  <a:lnTo>
                    <a:pt x="352933" y="1855584"/>
                  </a:lnTo>
                  <a:lnTo>
                    <a:pt x="396087" y="1824037"/>
                  </a:lnTo>
                  <a:lnTo>
                    <a:pt x="433692" y="1786267"/>
                  </a:lnTo>
                  <a:lnTo>
                    <a:pt x="464705" y="1745957"/>
                  </a:lnTo>
                  <a:lnTo>
                    <a:pt x="488137" y="1706816"/>
                  </a:lnTo>
                  <a:lnTo>
                    <a:pt x="504393" y="1665198"/>
                  </a:lnTo>
                  <a:lnTo>
                    <a:pt x="508101" y="1665198"/>
                  </a:lnTo>
                  <a:lnTo>
                    <a:pt x="508101" y="1646770"/>
                  </a:lnTo>
                  <a:lnTo>
                    <a:pt x="508101" y="330085"/>
                  </a:lnTo>
                  <a:lnTo>
                    <a:pt x="507974" y="330085"/>
                  </a:lnTo>
                  <a:lnTo>
                    <a:pt x="508101" y="329730"/>
                  </a:lnTo>
                  <a:close/>
                </a:path>
              </a:pathLst>
            </a:custGeom>
            <a:solidFill>
              <a:srgbClr val="77A8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05210" y="4592260"/>
              <a:ext cx="169350" cy="1269326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2020336" y="4635478"/>
              <a:ext cx="508634" cy="112395"/>
            </a:xfrm>
            <a:custGeom>
              <a:avLst/>
              <a:gdLst/>
              <a:ahLst/>
              <a:cxnLst/>
              <a:rect l="l" t="t" r="r" b="b"/>
              <a:pathLst>
                <a:path w="508635" h="112395">
                  <a:moveTo>
                    <a:pt x="0" y="0"/>
                  </a:moveTo>
                  <a:lnTo>
                    <a:pt x="34684" y="56500"/>
                  </a:lnTo>
                  <a:lnTo>
                    <a:pt x="74408" y="79156"/>
                  </a:lnTo>
                  <a:lnTo>
                    <a:pt x="125824" y="96661"/>
                  </a:lnTo>
                  <a:lnTo>
                    <a:pt x="186512" y="107946"/>
                  </a:lnTo>
                  <a:lnTo>
                    <a:pt x="254050" y="111945"/>
                  </a:lnTo>
                  <a:lnTo>
                    <a:pt x="321587" y="107946"/>
                  </a:lnTo>
                  <a:lnTo>
                    <a:pt x="382275" y="96661"/>
                  </a:lnTo>
                  <a:lnTo>
                    <a:pt x="433691" y="79156"/>
                  </a:lnTo>
                  <a:lnTo>
                    <a:pt x="473415" y="56500"/>
                  </a:lnTo>
                  <a:lnTo>
                    <a:pt x="499025" y="29758"/>
                  </a:lnTo>
                  <a:lnTo>
                    <a:pt x="508100" y="0"/>
                  </a:lnTo>
                </a:path>
              </a:pathLst>
            </a:custGeom>
            <a:ln w="5052">
              <a:solidFill>
                <a:srgbClr val="280D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020336" y="5025530"/>
              <a:ext cx="508634" cy="112395"/>
            </a:xfrm>
            <a:custGeom>
              <a:avLst/>
              <a:gdLst/>
              <a:ahLst/>
              <a:cxnLst/>
              <a:rect l="l" t="t" r="r" b="b"/>
              <a:pathLst>
                <a:path w="508635" h="112395">
                  <a:moveTo>
                    <a:pt x="0" y="0"/>
                  </a:moveTo>
                  <a:lnTo>
                    <a:pt x="34684" y="56500"/>
                  </a:lnTo>
                  <a:lnTo>
                    <a:pt x="74408" y="79156"/>
                  </a:lnTo>
                  <a:lnTo>
                    <a:pt x="125824" y="96661"/>
                  </a:lnTo>
                  <a:lnTo>
                    <a:pt x="186512" y="107946"/>
                  </a:lnTo>
                  <a:lnTo>
                    <a:pt x="254050" y="111945"/>
                  </a:lnTo>
                  <a:lnTo>
                    <a:pt x="321587" y="107946"/>
                  </a:lnTo>
                  <a:lnTo>
                    <a:pt x="382275" y="96661"/>
                  </a:lnTo>
                  <a:lnTo>
                    <a:pt x="433691" y="79156"/>
                  </a:lnTo>
                  <a:lnTo>
                    <a:pt x="473415" y="56500"/>
                  </a:lnTo>
                  <a:lnTo>
                    <a:pt x="499025" y="29758"/>
                  </a:lnTo>
                  <a:lnTo>
                    <a:pt x="508100" y="0"/>
                  </a:lnTo>
                </a:path>
              </a:pathLst>
            </a:custGeom>
            <a:ln w="5052">
              <a:solidFill>
                <a:srgbClr val="280D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020336" y="5415552"/>
              <a:ext cx="508634" cy="112395"/>
            </a:xfrm>
            <a:custGeom>
              <a:avLst/>
              <a:gdLst/>
              <a:ahLst/>
              <a:cxnLst/>
              <a:rect l="l" t="t" r="r" b="b"/>
              <a:pathLst>
                <a:path w="508635" h="112395">
                  <a:moveTo>
                    <a:pt x="0" y="0"/>
                  </a:moveTo>
                  <a:lnTo>
                    <a:pt x="34684" y="56500"/>
                  </a:lnTo>
                  <a:lnTo>
                    <a:pt x="74408" y="79156"/>
                  </a:lnTo>
                  <a:lnTo>
                    <a:pt x="125824" y="96661"/>
                  </a:lnTo>
                  <a:lnTo>
                    <a:pt x="186512" y="107946"/>
                  </a:lnTo>
                  <a:lnTo>
                    <a:pt x="254050" y="111945"/>
                  </a:lnTo>
                  <a:lnTo>
                    <a:pt x="321587" y="107946"/>
                  </a:lnTo>
                  <a:lnTo>
                    <a:pt x="382275" y="96661"/>
                  </a:lnTo>
                  <a:lnTo>
                    <a:pt x="433691" y="79156"/>
                  </a:lnTo>
                  <a:lnTo>
                    <a:pt x="473415" y="56500"/>
                  </a:lnTo>
                  <a:lnTo>
                    <a:pt x="499025" y="29758"/>
                  </a:lnTo>
                  <a:lnTo>
                    <a:pt x="508100" y="0"/>
                  </a:lnTo>
                </a:path>
              </a:pathLst>
            </a:custGeom>
            <a:ln w="5052">
              <a:solidFill>
                <a:srgbClr val="280D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020336" y="5805605"/>
              <a:ext cx="508634" cy="112395"/>
            </a:xfrm>
            <a:custGeom>
              <a:avLst/>
              <a:gdLst/>
              <a:ahLst/>
              <a:cxnLst/>
              <a:rect l="l" t="t" r="r" b="b"/>
              <a:pathLst>
                <a:path w="508635" h="112395">
                  <a:moveTo>
                    <a:pt x="0" y="0"/>
                  </a:moveTo>
                  <a:lnTo>
                    <a:pt x="34684" y="56500"/>
                  </a:lnTo>
                  <a:lnTo>
                    <a:pt x="74408" y="79156"/>
                  </a:lnTo>
                  <a:lnTo>
                    <a:pt x="125824" y="96661"/>
                  </a:lnTo>
                  <a:lnTo>
                    <a:pt x="186512" y="107946"/>
                  </a:lnTo>
                  <a:lnTo>
                    <a:pt x="254050" y="111945"/>
                  </a:lnTo>
                  <a:lnTo>
                    <a:pt x="321587" y="107946"/>
                  </a:lnTo>
                  <a:lnTo>
                    <a:pt x="382275" y="96661"/>
                  </a:lnTo>
                  <a:lnTo>
                    <a:pt x="433691" y="79156"/>
                  </a:lnTo>
                  <a:lnTo>
                    <a:pt x="473415" y="56500"/>
                  </a:lnTo>
                  <a:lnTo>
                    <a:pt x="499025" y="29758"/>
                  </a:lnTo>
                  <a:lnTo>
                    <a:pt x="508100" y="0"/>
                  </a:lnTo>
                </a:path>
              </a:pathLst>
            </a:custGeom>
            <a:ln w="5052">
              <a:solidFill>
                <a:srgbClr val="280D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597105" y="3535734"/>
              <a:ext cx="337820" cy="1289050"/>
            </a:xfrm>
            <a:custGeom>
              <a:avLst/>
              <a:gdLst/>
              <a:ahLst/>
              <a:cxnLst/>
              <a:rect l="l" t="t" r="r" b="b"/>
              <a:pathLst>
                <a:path w="337819" h="1289050">
                  <a:moveTo>
                    <a:pt x="337524" y="0"/>
                  </a:moveTo>
                  <a:lnTo>
                    <a:pt x="142393" y="441199"/>
                  </a:lnTo>
                  <a:lnTo>
                    <a:pt x="42190" y="667761"/>
                  </a:lnTo>
                  <a:lnTo>
                    <a:pt x="5273" y="751231"/>
                  </a:lnTo>
                  <a:lnTo>
                    <a:pt x="0" y="763156"/>
                  </a:lnTo>
                  <a:lnTo>
                    <a:pt x="0" y="1067096"/>
                  </a:lnTo>
                  <a:lnTo>
                    <a:pt x="0" y="1223173"/>
                  </a:lnTo>
                  <a:lnTo>
                    <a:pt x="0" y="1280675"/>
                  </a:lnTo>
                  <a:lnTo>
                    <a:pt x="0" y="1288890"/>
                  </a:lnTo>
                </a:path>
              </a:pathLst>
            </a:custGeom>
            <a:ln w="5052">
              <a:solidFill>
                <a:srgbClr val="280D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2274387" y="6190678"/>
              <a:ext cx="339090" cy="846455"/>
            </a:xfrm>
            <a:custGeom>
              <a:avLst/>
              <a:gdLst/>
              <a:ahLst/>
              <a:cxnLst/>
              <a:rect l="l" t="t" r="r" b="b"/>
              <a:pathLst>
                <a:path w="339089" h="846454">
                  <a:moveTo>
                    <a:pt x="186" y="0"/>
                  </a:moveTo>
                  <a:lnTo>
                    <a:pt x="78" y="150062"/>
                  </a:lnTo>
                  <a:lnTo>
                    <a:pt x="23" y="227121"/>
                  </a:lnTo>
                  <a:lnTo>
                    <a:pt x="2" y="255511"/>
                  </a:lnTo>
                  <a:lnTo>
                    <a:pt x="0" y="259567"/>
                  </a:lnTo>
                  <a:lnTo>
                    <a:pt x="98024" y="316037"/>
                  </a:lnTo>
                  <a:lnTo>
                    <a:pt x="148361" y="345035"/>
                  </a:lnTo>
                  <a:lnTo>
                    <a:pt x="166906" y="355718"/>
                  </a:lnTo>
                  <a:lnTo>
                    <a:pt x="169555" y="357244"/>
                  </a:lnTo>
                  <a:lnTo>
                    <a:pt x="169093" y="583636"/>
                  </a:lnTo>
                  <a:lnTo>
                    <a:pt x="168856" y="699892"/>
                  </a:lnTo>
                  <a:lnTo>
                    <a:pt x="168769" y="742723"/>
                  </a:lnTo>
                  <a:lnTo>
                    <a:pt x="168757" y="748842"/>
                  </a:lnTo>
                  <a:lnTo>
                    <a:pt x="267131" y="805110"/>
                  </a:lnTo>
                  <a:lnTo>
                    <a:pt x="317648" y="834004"/>
                  </a:lnTo>
                  <a:lnTo>
                    <a:pt x="336260" y="844649"/>
                  </a:lnTo>
                  <a:lnTo>
                    <a:pt x="338918" y="846170"/>
                  </a:lnTo>
                </a:path>
              </a:pathLst>
            </a:custGeom>
            <a:ln w="5052">
              <a:solidFill>
                <a:srgbClr val="280D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2528230" y="6645617"/>
              <a:ext cx="0" cy="196215"/>
            </a:xfrm>
            <a:custGeom>
              <a:avLst/>
              <a:gdLst/>
              <a:ahLst/>
              <a:cxnLst/>
              <a:rect l="l" t="t" r="r" b="b"/>
              <a:pathLst>
                <a:path h="196215">
                  <a:moveTo>
                    <a:pt x="0" y="0"/>
                  </a:moveTo>
                  <a:lnTo>
                    <a:pt x="0" y="113126"/>
                  </a:lnTo>
                  <a:lnTo>
                    <a:pt x="0" y="171217"/>
                  </a:lnTo>
                  <a:lnTo>
                    <a:pt x="0" y="192619"/>
                  </a:lnTo>
                  <a:lnTo>
                    <a:pt x="0" y="195677"/>
                  </a:lnTo>
                </a:path>
              </a:pathLst>
            </a:custGeom>
            <a:ln w="5052">
              <a:solidFill>
                <a:srgbClr val="280D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/>
          <p:nvPr/>
        </p:nvSpPr>
        <p:spPr>
          <a:xfrm>
            <a:off x="15652187" y="3688306"/>
            <a:ext cx="923290" cy="324485"/>
          </a:xfrm>
          <a:custGeom>
            <a:avLst/>
            <a:gdLst/>
            <a:ahLst/>
            <a:cxnLst/>
            <a:rect l="l" t="t" r="r" b="b"/>
            <a:pathLst>
              <a:path w="923290" h="324485">
                <a:moveTo>
                  <a:pt x="923104" y="162049"/>
                </a:moveTo>
                <a:lnTo>
                  <a:pt x="903563" y="208850"/>
                </a:lnTo>
                <a:lnTo>
                  <a:pt x="848745" y="250286"/>
                </a:lnTo>
                <a:lnTo>
                  <a:pt x="809893" y="268364"/>
                </a:lnTo>
                <a:lnTo>
                  <a:pt x="764364" y="284350"/>
                </a:lnTo>
                <a:lnTo>
                  <a:pt x="712872" y="297990"/>
                </a:lnTo>
                <a:lnTo>
                  <a:pt x="656131" y="309036"/>
                </a:lnTo>
                <a:lnTo>
                  <a:pt x="594854" y="317237"/>
                </a:lnTo>
                <a:lnTo>
                  <a:pt x="529757" y="322341"/>
                </a:lnTo>
                <a:lnTo>
                  <a:pt x="461552" y="324098"/>
                </a:lnTo>
                <a:lnTo>
                  <a:pt x="393347" y="322341"/>
                </a:lnTo>
                <a:lnTo>
                  <a:pt x="328250" y="317237"/>
                </a:lnTo>
                <a:lnTo>
                  <a:pt x="266973" y="309036"/>
                </a:lnTo>
                <a:lnTo>
                  <a:pt x="210232" y="297990"/>
                </a:lnTo>
                <a:lnTo>
                  <a:pt x="158740" y="284350"/>
                </a:lnTo>
                <a:lnTo>
                  <a:pt x="113211" y="268364"/>
                </a:lnTo>
                <a:lnTo>
                  <a:pt x="74358" y="250286"/>
                </a:lnTo>
                <a:lnTo>
                  <a:pt x="19541" y="208850"/>
                </a:lnTo>
                <a:lnTo>
                  <a:pt x="0" y="162049"/>
                </a:lnTo>
                <a:lnTo>
                  <a:pt x="5004" y="138103"/>
                </a:lnTo>
                <a:lnTo>
                  <a:pt x="42897" y="93733"/>
                </a:lnTo>
                <a:lnTo>
                  <a:pt x="113211" y="55733"/>
                </a:lnTo>
                <a:lnTo>
                  <a:pt x="158740" y="39748"/>
                </a:lnTo>
                <a:lnTo>
                  <a:pt x="210232" y="26107"/>
                </a:lnTo>
                <a:lnTo>
                  <a:pt x="266973" y="15061"/>
                </a:lnTo>
                <a:lnTo>
                  <a:pt x="328250" y="6861"/>
                </a:lnTo>
                <a:lnTo>
                  <a:pt x="393347" y="1757"/>
                </a:lnTo>
                <a:lnTo>
                  <a:pt x="461552" y="0"/>
                </a:lnTo>
                <a:lnTo>
                  <a:pt x="529757" y="1757"/>
                </a:lnTo>
                <a:lnTo>
                  <a:pt x="594854" y="6861"/>
                </a:lnTo>
                <a:lnTo>
                  <a:pt x="656131" y="15061"/>
                </a:lnTo>
                <a:lnTo>
                  <a:pt x="712872" y="26107"/>
                </a:lnTo>
                <a:lnTo>
                  <a:pt x="764364" y="39748"/>
                </a:lnTo>
                <a:lnTo>
                  <a:pt x="809893" y="55733"/>
                </a:lnTo>
                <a:lnTo>
                  <a:pt x="848745" y="73812"/>
                </a:lnTo>
                <a:lnTo>
                  <a:pt x="903563" y="115247"/>
                </a:lnTo>
                <a:lnTo>
                  <a:pt x="923104" y="162049"/>
                </a:lnTo>
                <a:close/>
              </a:path>
            </a:pathLst>
          </a:custGeom>
          <a:ln w="3442">
            <a:solidFill>
              <a:srgbClr val="85FFF5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7" name="object 37"/>
          <p:cNvGrpSpPr/>
          <p:nvPr/>
        </p:nvGrpSpPr>
        <p:grpSpPr>
          <a:xfrm>
            <a:off x="15351977" y="918535"/>
            <a:ext cx="1524000" cy="3723640"/>
            <a:chOff x="15351977" y="918535"/>
            <a:chExt cx="1524000" cy="3723640"/>
          </a:xfrm>
        </p:grpSpPr>
        <p:sp>
          <p:nvSpPr>
            <p:cNvPr id="38" name="object 38"/>
            <p:cNvSpPr/>
            <p:nvPr/>
          </p:nvSpPr>
          <p:spPr>
            <a:xfrm>
              <a:off x="15819703" y="4304416"/>
              <a:ext cx="588645" cy="207010"/>
            </a:xfrm>
            <a:custGeom>
              <a:avLst/>
              <a:gdLst/>
              <a:ahLst/>
              <a:cxnLst/>
              <a:rect l="l" t="t" r="r" b="b"/>
              <a:pathLst>
                <a:path w="588644" h="207010">
                  <a:moveTo>
                    <a:pt x="588071" y="103234"/>
                  </a:moveTo>
                  <a:lnTo>
                    <a:pt x="558185" y="148634"/>
                  </a:lnTo>
                  <a:lnTo>
                    <a:pt x="523475" y="167802"/>
                  </a:lnTo>
                  <a:lnTo>
                    <a:pt x="477940" y="183789"/>
                  </a:lnTo>
                  <a:lnTo>
                    <a:pt x="423345" y="195976"/>
                  </a:lnTo>
                  <a:lnTo>
                    <a:pt x="361455" y="203742"/>
                  </a:lnTo>
                  <a:lnTo>
                    <a:pt x="294035" y="206469"/>
                  </a:lnTo>
                  <a:lnTo>
                    <a:pt x="226616" y="203742"/>
                  </a:lnTo>
                  <a:lnTo>
                    <a:pt x="164726" y="195976"/>
                  </a:lnTo>
                  <a:lnTo>
                    <a:pt x="110131" y="183789"/>
                  </a:lnTo>
                  <a:lnTo>
                    <a:pt x="64596" y="167802"/>
                  </a:lnTo>
                  <a:lnTo>
                    <a:pt x="29886" y="148634"/>
                  </a:lnTo>
                  <a:lnTo>
                    <a:pt x="0" y="103234"/>
                  </a:lnTo>
                  <a:lnTo>
                    <a:pt x="7765" y="79564"/>
                  </a:lnTo>
                  <a:lnTo>
                    <a:pt x="64596" y="38667"/>
                  </a:lnTo>
                  <a:lnTo>
                    <a:pt x="110131" y="22679"/>
                  </a:lnTo>
                  <a:lnTo>
                    <a:pt x="164726" y="10493"/>
                  </a:lnTo>
                  <a:lnTo>
                    <a:pt x="226616" y="2726"/>
                  </a:lnTo>
                  <a:lnTo>
                    <a:pt x="294035" y="0"/>
                  </a:lnTo>
                  <a:lnTo>
                    <a:pt x="361455" y="2726"/>
                  </a:lnTo>
                  <a:lnTo>
                    <a:pt x="423345" y="10493"/>
                  </a:lnTo>
                  <a:lnTo>
                    <a:pt x="477940" y="22679"/>
                  </a:lnTo>
                  <a:lnTo>
                    <a:pt x="523475" y="38667"/>
                  </a:lnTo>
                  <a:lnTo>
                    <a:pt x="558185" y="57835"/>
                  </a:lnTo>
                  <a:lnTo>
                    <a:pt x="588071" y="103234"/>
                  </a:lnTo>
                  <a:close/>
                </a:path>
              </a:pathLst>
            </a:custGeom>
            <a:ln w="3175">
              <a:solidFill>
                <a:srgbClr val="77A8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420866" y="3333128"/>
              <a:ext cx="1454523" cy="1308487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6457104" y="1697468"/>
              <a:ext cx="346710" cy="1813560"/>
            </a:xfrm>
            <a:custGeom>
              <a:avLst/>
              <a:gdLst/>
              <a:ahLst/>
              <a:cxnLst/>
              <a:rect l="l" t="t" r="r" b="b"/>
              <a:pathLst>
                <a:path w="346709" h="1813560">
                  <a:moveTo>
                    <a:pt x="346163" y="0"/>
                  </a:moveTo>
                  <a:lnTo>
                    <a:pt x="0" y="0"/>
                  </a:lnTo>
                  <a:lnTo>
                    <a:pt x="0" y="1731873"/>
                  </a:lnTo>
                  <a:lnTo>
                    <a:pt x="13601" y="1763433"/>
                  </a:lnTo>
                  <a:lnTo>
                    <a:pt x="50698" y="1789214"/>
                  </a:lnTo>
                  <a:lnTo>
                    <a:pt x="105714" y="1806600"/>
                  </a:lnTo>
                  <a:lnTo>
                    <a:pt x="173088" y="1812963"/>
                  </a:lnTo>
                  <a:lnTo>
                    <a:pt x="240449" y="1806600"/>
                  </a:lnTo>
                  <a:lnTo>
                    <a:pt x="295465" y="1789214"/>
                  </a:lnTo>
                  <a:lnTo>
                    <a:pt x="332562" y="1763433"/>
                  </a:lnTo>
                  <a:lnTo>
                    <a:pt x="346151" y="1731886"/>
                  </a:lnTo>
                  <a:lnTo>
                    <a:pt x="346163" y="0"/>
                  </a:lnTo>
                  <a:close/>
                </a:path>
              </a:pathLst>
            </a:custGeom>
            <a:solidFill>
              <a:srgbClr val="77A8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457110" y="1530252"/>
              <a:ext cx="346163" cy="243039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6457110" y="1697461"/>
              <a:ext cx="346710" cy="76835"/>
            </a:xfrm>
            <a:custGeom>
              <a:avLst/>
              <a:gdLst/>
              <a:ahLst/>
              <a:cxnLst/>
              <a:rect l="l" t="t" r="r" b="b"/>
              <a:pathLst>
                <a:path w="346709" h="76835">
                  <a:moveTo>
                    <a:pt x="0" y="0"/>
                  </a:moveTo>
                  <a:lnTo>
                    <a:pt x="13601" y="29686"/>
                  </a:lnTo>
                  <a:lnTo>
                    <a:pt x="50693" y="53928"/>
                  </a:lnTo>
                  <a:lnTo>
                    <a:pt x="105709" y="70273"/>
                  </a:lnTo>
                  <a:lnTo>
                    <a:pt x="173081" y="76267"/>
                  </a:lnTo>
                  <a:lnTo>
                    <a:pt x="240453" y="70273"/>
                  </a:lnTo>
                  <a:lnTo>
                    <a:pt x="295469" y="53928"/>
                  </a:lnTo>
                  <a:lnTo>
                    <a:pt x="332562" y="29686"/>
                  </a:lnTo>
                  <a:lnTo>
                    <a:pt x="346163" y="0"/>
                  </a:lnTo>
                </a:path>
              </a:pathLst>
            </a:custGeom>
            <a:ln w="3442">
              <a:solidFill>
                <a:srgbClr val="280DA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687878" y="2028941"/>
              <a:ext cx="57692" cy="726208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16630192" y="2339552"/>
              <a:ext cx="0" cy="224154"/>
            </a:xfrm>
            <a:custGeom>
              <a:avLst/>
              <a:gdLst/>
              <a:ahLst/>
              <a:cxnLst/>
              <a:rect l="l" t="t" r="r" b="b"/>
              <a:pathLst>
                <a:path h="224155">
                  <a:moveTo>
                    <a:pt x="0" y="223852"/>
                  </a:moveTo>
                  <a:lnTo>
                    <a:pt x="0" y="94437"/>
                  </a:lnTo>
                  <a:lnTo>
                    <a:pt x="0" y="27981"/>
                  </a:lnTo>
                  <a:lnTo>
                    <a:pt x="0" y="3497"/>
                  </a:lnTo>
                  <a:lnTo>
                    <a:pt x="0" y="0"/>
                  </a:lnTo>
                </a:path>
              </a:pathLst>
            </a:custGeom>
            <a:ln w="20653">
              <a:solidFill>
                <a:srgbClr val="280DA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652186" y="1625242"/>
              <a:ext cx="923104" cy="2279857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5652188" y="3305841"/>
              <a:ext cx="346075" cy="393065"/>
            </a:xfrm>
            <a:custGeom>
              <a:avLst/>
              <a:gdLst/>
              <a:ahLst/>
              <a:cxnLst/>
              <a:rect l="l" t="t" r="r" b="b"/>
              <a:pathLst>
                <a:path w="346075" h="393064">
                  <a:moveTo>
                    <a:pt x="345626" y="393047"/>
                  </a:moveTo>
                  <a:lnTo>
                    <a:pt x="345624" y="281179"/>
                  </a:lnTo>
                  <a:lnTo>
                    <a:pt x="345623" y="223733"/>
                  </a:lnTo>
                  <a:lnTo>
                    <a:pt x="345623" y="202569"/>
                  </a:lnTo>
                  <a:lnTo>
                    <a:pt x="345623" y="199546"/>
                  </a:lnTo>
                  <a:lnTo>
                    <a:pt x="145809" y="84183"/>
                  </a:lnTo>
                  <a:lnTo>
                    <a:pt x="43202" y="24943"/>
                  </a:lnTo>
                  <a:lnTo>
                    <a:pt x="5400" y="3117"/>
                  </a:lnTo>
                  <a:lnTo>
                    <a:pt x="0" y="0"/>
                  </a:lnTo>
                </a:path>
              </a:pathLst>
            </a:custGeom>
            <a:ln w="3442">
              <a:solidFill>
                <a:srgbClr val="280D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15652186" y="920258"/>
              <a:ext cx="923290" cy="904875"/>
            </a:xfrm>
            <a:custGeom>
              <a:avLst/>
              <a:gdLst/>
              <a:ahLst/>
              <a:cxnLst/>
              <a:rect l="l" t="t" r="r" b="b"/>
              <a:pathLst>
                <a:path w="923290" h="904875">
                  <a:moveTo>
                    <a:pt x="461552" y="904847"/>
                  </a:moveTo>
                  <a:lnTo>
                    <a:pt x="398922" y="903022"/>
                  </a:lnTo>
                  <a:lnTo>
                    <a:pt x="338853" y="897707"/>
                  </a:lnTo>
                  <a:lnTo>
                    <a:pt x="281895" y="889141"/>
                  </a:lnTo>
                  <a:lnTo>
                    <a:pt x="228598" y="877560"/>
                  </a:lnTo>
                  <a:lnTo>
                    <a:pt x="179511" y="863204"/>
                  </a:lnTo>
                  <a:lnTo>
                    <a:pt x="135185" y="846310"/>
                  </a:lnTo>
                  <a:lnTo>
                    <a:pt x="96170" y="827116"/>
                  </a:lnTo>
                  <a:lnTo>
                    <a:pt x="63015" y="805861"/>
                  </a:lnTo>
                  <a:lnTo>
                    <a:pt x="16487" y="758118"/>
                  </a:lnTo>
                  <a:lnTo>
                    <a:pt x="0" y="704987"/>
                  </a:lnTo>
                  <a:lnTo>
                    <a:pt x="1524" y="684933"/>
                  </a:lnTo>
                  <a:lnTo>
                    <a:pt x="13363" y="626272"/>
                  </a:lnTo>
                  <a:lnTo>
                    <a:pt x="23444" y="589282"/>
                  </a:lnTo>
                  <a:lnTo>
                    <a:pt x="36142" y="548266"/>
                  </a:lnTo>
                  <a:lnTo>
                    <a:pt x="51339" y="504032"/>
                  </a:lnTo>
                  <a:lnTo>
                    <a:pt x="68919" y="457389"/>
                  </a:lnTo>
                  <a:lnTo>
                    <a:pt x="88763" y="409147"/>
                  </a:lnTo>
                  <a:lnTo>
                    <a:pt x="110754" y="360115"/>
                  </a:lnTo>
                  <a:lnTo>
                    <a:pt x="134774" y="311101"/>
                  </a:lnTo>
                  <a:lnTo>
                    <a:pt x="160706" y="262915"/>
                  </a:lnTo>
                  <a:lnTo>
                    <a:pt x="188432" y="216366"/>
                  </a:lnTo>
                  <a:lnTo>
                    <a:pt x="217835" y="172263"/>
                  </a:lnTo>
                  <a:lnTo>
                    <a:pt x="248797" y="131415"/>
                  </a:lnTo>
                  <a:lnTo>
                    <a:pt x="281201" y="94632"/>
                  </a:lnTo>
                  <a:lnTo>
                    <a:pt x="314929" y="62722"/>
                  </a:lnTo>
                  <a:lnTo>
                    <a:pt x="349863" y="36494"/>
                  </a:lnTo>
                  <a:lnTo>
                    <a:pt x="385886" y="16759"/>
                  </a:lnTo>
                  <a:lnTo>
                    <a:pt x="422881" y="4324"/>
                  </a:lnTo>
                  <a:lnTo>
                    <a:pt x="460729" y="0"/>
                  </a:lnTo>
                  <a:lnTo>
                    <a:pt x="498590" y="4324"/>
                  </a:lnTo>
                  <a:lnTo>
                    <a:pt x="535619" y="16759"/>
                  </a:lnTo>
                  <a:lnTo>
                    <a:pt x="571696" y="36494"/>
                  </a:lnTo>
                  <a:lnTo>
                    <a:pt x="606701" y="62722"/>
                  </a:lnTo>
                  <a:lnTo>
                    <a:pt x="640515" y="94632"/>
                  </a:lnTo>
                  <a:lnTo>
                    <a:pt x="673017" y="131415"/>
                  </a:lnTo>
                  <a:lnTo>
                    <a:pt x="704087" y="172263"/>
                  </a:lnTo>
                  <a:lnTo>
                    <a:pt x="733606" y="216366"/>
                  </a:lnTo>
                  <a:lnTo>
                    <a:pt x="761453" y="262915"/>
                  </a:lnTo>
                  <a:lnTo>
                    <a:pt x="787508" y="311101"/>
                  </a:lnTo>
                  <a:lnTo>
                    <a:pt x="811651" y="360115"/>
                  </a:lnTo>
                  <a:lnTo>
                    <a:pt x="833762" y="409147"/>
                  </a:lnTo>
                  <a:lnTo>
                    <a:pt x="853721" y="457389"/>
                  </a:lnTo>
                  <a:lnTo>
                    <a:pt x="871409" y="504032"/>
                  </a:lnTo>
                  <a:lnTo>
                    <a:pt x="886705" y="548266"/>
                  </a:lnTo>
                  <a:lnTo>
                    <a:pt x="899489" y="589282"/>
                  </a:lnTo>
                  <a:lnTo>
                    <a:pt x="909641" y="626272"/>
                  </a:lnTo>
                  <a:lnTo>
                    <a:pt x="921568" y="684933"/>
                  </a:lnTo>
                  <a:lnTo>
                    <a:pt x="923104" y="704987"/>
                  </a:lnTo>
                  <a:lnTo>
                    <a:pt x="918891" y="732107"/>
                  </a:lnTo>
                  <a:lnTo>
                    <a:pt x="886833" y="782782"/>
                  </a:lnTo>
                  <a:lnTo>
                    <a:pt x="826934" y="827116"/>
                  </a:lnTo>
                  <a:lnTo>
                    <a:pt x="787919" y="846310"/>
                  </a:lnTo>
                  <a:lnTo>
                    <a:pt x="743593" y="863204"/>
                  </a:lnTo>
                  <a:lnTo>
                    <a:pt x="694506" y="877560"/>
                  </a:lnTo>
                  <a:lnTo>
                    <a:pt x="641209" y="889141"/>
                  </a:lnTo>
                  <a:lnTo>
                    <a:pt x="584251" y="897707"/>
                  </a:lnTo>
                  <a:lnTo>
                    <a:pt x="524182" y="903022"/>
                  </a:lnTo>
                  <a:lnTo>
                    <a:pt x="461552" y="9048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351977" y="3610070"/>
              <a:ext cx="491603" cy="36123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5425301" y="1974418"/>
              <a:ext cx="346710" cy="1732280"/>
            </a:xfrm>
            <a:custGeom>
              <a:avLst/>
              <a:gdLst/>
              <a:ahLst/>
              <a:cxnLst/>
              <a:rect l="l" t="t" r="r" b="b"/>
              <a:pathLst>
                <a:path w="346709" h="1732279">
                  <a:moveTo>
                    <a:pt x="346163" y="1731884"/>
                  </a:moveTo>
                  <a:lnTo>
                    <a:pt x="0" y="1731884"/>
                  </a:lnTo>
                  <a:lnTo>
                    <a:pt x="0" y="0"/>
                  </a:lnTo>
                  <a:lnTo>
                    <a:pt x="346163" y="0"/>
                  </a:lnTo>
                  <a:lnTo>
                    <a:pt x="346163" y="1731884"/>
                  </a:lnTo>
                  <a:close/>
                </a:path>
              </a:pathLst>
            </a:custGeom>
            <a:solidFill>
              <a:srgbClr val="77A8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425301" y="1807647"/>
              <a:ext cx="346163" cy="243039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15425301" y="3628898"/>
              <a:ext cx="346710" cy="162560"/>
            </a:xfrm>
            <a:custGeom>
              <a:avLst/>
              <a:gdLst/>
              <a:ahLst/>
              <a:cxnLst/>
              <a:rect l="l" t="t" r="r" b="b"/>
              <a:pathLst>
                <a:path w="346709" h="162560">
                  <a:moveTo>
                    <a:pt x="173081" y="162193"/>
                  </a:moveTo>
                  <a:lnTo>
                    <a:pt x="105709" y="155820"/>
                  </a:lnTo>
                  <a:lnTo>
                    <a:pt x="50693" y="138440"/>
                  </a:lnTo>
                  <a:lnTo>
                    <a:pt x="13601" y="112663"/>
                  </a:lnTo>
                  <a:lnTo>
                    <a:pt x="0" y="81096"/>
                  </a:lnTo>
                  <a:lnTo>
                    <a:pt x="13601" y="49530"/>
                  </a:lnTo>
                  <a:lnTo>
                    <a:pt x="50693" y="23753"/>
                  </a:lnTo>
                  <a:lnTo>
                    <a:pt x="105709" y="6373"/>
                  </a:lnTo>
                  <a:lnTo>
                    <a:pt x="173081" y="0"/>
                  </a:lnTo>
                  <a:lnTo>
                    <a:pt x="240453" y="6373"/>
                  </a:lnTo>
                  <a:lnTo>
                    <a:pt x="295469" y="23753"/>
                  </a:lnTo>
                  <a:lnTo>
                    <a:pt x="332562" y="49530"/>
                  </a:lnTo>
                  <a:lnTo>
                    <a:pt x="346163" y="81096"/>
                  </a:lnTo>
                  <a:lnTo>
                    <a:pt x="332562" y="112663"/>
                  </a:lnTo>
                  <a:lnTo>
                    <a:pt x="295469" y="138440"/>
                  </a:lnTo>
                  <a:lnTo>
                    <a:pt x="240453" y="155820"/>
                  </a:lnTo>
                  <a:lnTo>
                    <a:pt x="173081" y="162193"/>
                  </a:lnTo>
                  <a:close/>
                </a:path>
              </a:pathLst>
            </a:custGeom>
            <a:solidFill>
              <a:srgbClr val="77A8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15425301" y="1974417"/>
              <a:ext cx="346710" cy="76835"/>
            </a:xfrm>
            <a:custGeom>
              <a:avLst/>
              <a:gdLst/>
              <a:ahLst/>
              <a:cxnLst/>
              <a:rect l="l" t="t" r="r" b="b"/>
              <a:pathLst>
                <a:path w="346709" h="76835">
                  <a:moveTo>
                    <a:pt x="0" y="0"/>
                  </a:moveTo>
                  <a:lnTo>
                    <a:pt x="13601" y="29686"/>
                  </a:lnTo>
                  <a:lnTo>
                    <a:pt x="50693" y="53928"/>
                  </a:lnTo>
                  <a:lnTo>
                    <a:pt x="105709" y="70273"/>
                  </a:lnTo>
                  <a:lnTo>
                    <a:pt x="173081" y="76267"/>
                  </a:lnTo>
                  <a:lnTo>
                    <a:pt x="240453" y="70273"/>
                  </a:lnTo>
                  <a:lnTo>
                    <a:pt x="295469" y="53928"/>
                  </a:lnTo>
                  <a:lnTo>
                    <a:pt x="332562" y="29686"/>
                  </a:lnTo>
                  <a:lnTo>
                    <a:pt x="346163" y="0"/>
                  </a:lnTo>
                </a:path>
              </a:pathLst>
            </a:custGeom>
            <a:ln w="3442">
              <a:solidFill>
                <a:srgbClr val="280DA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568988" y="2278347"/>
              <a:ext cx="57692" cy="726208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15709909" y="2742549"/>
              <a:ext cx="0" cy="231140"/>
            </a:xfrm>
            <a:custGeom>
              <a:avLst/>
              <a:gdLst/>
              <a:ahLst/>
              <a:cxnLst/>
              <a:rect l="l" t="t" r="r" b="b"/>
              <a:pathLst>
                <a:path h="231139">
                  <a:moveTo>
                    <a:pt x="0" y="0"/>
                  </a:moveTo>
                  <a:lnTo>
                    <a:pt x="0" y="133510"/>
                  </a:lnTo>
                  <a:lnTo>
                    <a:pt x="0" y="202069"/>
                  </a:lnTo>
                  <a:lnTo>
                    <a:pt x="0" y="227327"/>
                  </a:lnTo>
                  <a:lnTo>
                    <a:pt x="0" y="230936"/>
                  </a:lnTo>
                </a:path>
              </a:pathLst>
            </a:custGeom>
            <a:ln w="20653">
              <a:solidFill>
                <a:srgbClr val="280D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15652186" y="1625244"/>
              <a:ext cx="923290" cy="200025"/>
            </a:xfrm>
            <a:custGeom>
              <a:avLst/>
              <a:gdLst/>
              <a:ahLst/>
              <a:cxnLst/>
              <a:rect l="l" t="t" r="r" b="b"/>
              <a:pathLst>
                <a:path w="923290" h="200025">
                  <a:moveTo>
                    <a:pt x="0" y="0"/>
                  </a:moveTo>
                  <a:lnTo>
                    <a:pt x="16487" y="53130"/>
                  </a:lnTo>
                  <a:lnTo>
                    <a:pt x="63015" y="100873"/>
                  </a:lnTo>
                  <a:lnTo>
                    <a:pt x="96170" y="122128"/>
                  </a:lnTo>
                  <a:lnTo>
                    <a:pt x="135185" y="141322"/>
                  </a:lnTo>
                  <a:lnTo>
                    <a:pt x="179511" y="158216"/>
                  </a:lnTo>
                  <a:lnTo>
                    <a:pt x="228598" y="172572"/>
                  </a:lnTo>
                  <a:lnTo>
                    <a:pt x="281895" y="184153"/>
                  </a:lnTo>
                  <a:lnTo>
                    <a:pt x="338853" y="192720"/>
                  </a:lnTo>
                  <a:lnTo>
                    <a:pt x="398922" y="198034"/>
                  </a:lnTo>
                  <a:lnTo>
                    <a:pt x="461552" y="199859"/>
                  </a:lnTo>
                  <a:lnTo>
                    <a:pt x="524182" y="198034"/>
                  </a:lnTo>
                  <a:lnTo>
                    <a:pt x="584251" y="192720"/>
                  </a:lnTo>
                  <a:lnTo>
                    <a:pt x="641209" y="184153"/>
                  </a:lnTo>
                  <a:lnTo>
                    <a:pt x="694506" y="172572"/>
                  </a:lnTo>
                  <a:lnTo>
                    <a:pt x="743593" y="158216"/>
                  </a:lnTo>
                  <a:lnTo>
                    <a:pt x="787919" y="141322"/>
                  </a:lnTo>
                  <a:lnTo>
                    <a:pt x="826934" y="122128"/>
                  </a:lnTo>
                  <a:lnTo>
                    <a:pt x="860089" y="100873"/>
                  </a:lnTo>
                  <a:lnTo>
                    <a:pt x="906617" y="53130"/>
                  </a:lnTo>
                  <a:lnTo>
                    <a:pt x="918891" y="27119"/>
                  </a:lnTo>
                  <a:lnTo>
                    <a:pt x="923104" y="0"/>
                  </a:lnTo>
                </a:path>
              </a:pathLst>
            </a:custGeom>
            <a:ln w="3442">
              <a:solidFill>
                <a:srgbClr val="280D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15421422" y="2239619"/>
              <a:ext cx="115570" cy="971550"/>
            </a:xfrm>
            <a:custGeom>
              <a:avLst/>
              <a:gdLst/>
              <a:ahLst/>
              <a:cxnLst/>
              <a:rect l="l" t="t" r="r" b="b"/>
              <a:pathLst>
                <a:path w="115569" h="971550">
                  <a:moveTo>
                    <a:pt x="0" y="0"/>
                  </a:moveTo>
                  <a:lnTo>
                    <a:pt x="33353" y="19257"/>
                  </a:lnTo>
                  <a:lnTo>
                    <a:pt x="50481" y="29147"/>
                  </a:lnTo>
                  <a:lnTo>
                    <a:pt x="56791" y="32790"/>
                  </a:lnTo>
                  <a:lnTo>
                    <a:pt x="99926" y="75544"/>
                  </a:lnTo>
                  <a:lnTo>
                    <a:pt x="115385" y="133237"/>
                  </a:lnTo>
                  <a:lnTo>
                    <a:pt x="115385" y="595411"/>
                  </a:lnTo>
                  <a:lnTo>
                    <a:pt x="115385" y="832744"/>
                  </a:lnTo>
                  <a:lnTo>
                    <a:pt x="115385" y="920183"/>
                  </a:lnTo>
                  <a:lnTo>
                    <a:pt x="115385" y="932674"/>
                  </a:lnTo>
                  <a:lnTo>
                    <a:pt x="109976" y="952451"/>
                  </a:lnTo>
                  <a:lnTo>
                    <a:pt x="96154" y="965984"/>
                  </a:lnTo>
                  <a:lnTo>
                    <a:pt x="77524" y="971190"/>
                  </a:lnTo>
                  <a:lnTo>
                    <a:pt x="57692" y="965985"/>
                  </a:lnTo>
                  <a:lnTo>
                    <a:pt x="24339" y="946727"/>
                  </a:lnTo>
                  <a:lnTo>
                    <a:pt x="7211" y="936838"/>
                  </a:lnTo>
                  <a:lnTo>
                    <a:pt x="901" y="933194"/>
                  </a:lnTo>
                  <a:lnTo>
                    <a:pt x="0" y="932674"/>
                  </a:lnTo>
                </a:path>
              </a:pathLst>
            </a:custGeom>
            <a:ln w="3442">
              <a:solidFill>
                <a:srgbClr val="280D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16171418" y="1444649"/>
              <a:ext cx="346710" cy="1284605"/>
            </a:xfrm>
            <a:custGeom>
              <a:avLst/>
              <a:gdLst/>
              <a:ahLst/>
              <a:cxnLst/>
              <a:rect l="l" t="t" r="r" b="b"/>
              <a:pathLst>
                <a:path w="346709" h="1284605">
                  <a:moveTo>
                    <a:pt x="346163" y="224637"/>
                  </a:moveTo>
                  <a:lnTo>
                    <a:pt x="328574" y="164020"/>
                  </a:lnTo>
                  <a:lnTo>
                    <a:pt x="308140" y="120777"/>
                  </a:lnTo>
                  <a:lnTo>
                    <a:pt x="281330" y="76835"/>
                  </a:lnTo>
                  <a:lnTo>
                    <a:pt x="249199" y="38100"/>
                  </a:lnTo>
                  <a:lnTo>
                    <a:pt x="212763" y="10515"/>
                  </a:lnTo>
                  <a:lnTo>
                    <a:pt x="173075" y="0"/>
                  </a:lnTo>
                  <a:lnTo>
                    <a:pt x="133388" y="10515"/>
                  </a:lnTo>
                  <a:lnTo>
                    <a:pt x="96964" y="38100"/>
                  </a:lnTo>
                  <a:lnTo>
                    <a:pt x="64820" y="76835"/>
                  </a:lnTo>
                  <a:lnTo>
                    <a:pt x="38023" y="120777"/>
                  </a:lnTo>
                  <a:lnTo>
                    <a:pt x="17589" y="164020"/>
                  </a:lnTo>
                  <a:lnTo>
                    <a:pt x="4572" y="200609"/>
                  </a:lnTo>
                  <a:lnTo>
                    <a:pt x="0" y="224637"/>
                  </a:lnTo>
                  <a:lnTo>
                    <a:pt x="114" y="224866"/>
                  </a:lnTo>
                  <a:lnTo>
                    <a:pt x="0" y="1121918"/>
                  </a:lnTo>
                  <a:lnTo>
                    <a:pt x="0" y="1134465"/>
                  </a:lnTo>
                  <a:lnTo>
                    <a:pt x="3124" y="1134465"/>
                  </a:lnTo>
                  <a:lnTo>
                    <a:pt x="23622" y="1180401"/>
                  </a:lnTo>
                  <a:lnTo>
                    <a:pt x="50685" y="1216964"/>
                  </a:lnTo>
                  <a:lnTo>
                    <a:pt x="85725" y="1250454"/>
                  </a:lnTo>
                  <a:lnTo>
                    <a:pt x="127063" y="1274927"/>
                  </a:lnTo>
                  <a:lnTo>
                    <a:pt x="173075" y="1284401"/>
                  </a:lnTo>
                  <a:lnTo>
                    <a:pt x="219087" y="1274927"/>
                  </a:lnTo>
                  <a:lnTo>
                    <a:pt x="260438" y="1250454"/>
                  </a:lnTo>
                  <a:lnTo>
                    <a:pt x="295465" y="1216964"/>
                  </a:lnTo>
                  <a:lnTo>
                    <a:pt x="322529" y="1180401"/>
                  </a:lnTo>
                  <a:lnTo>
                    <a:pt x="343027" y="1134465"/>
                  </a:lnTo>
                  <a:lnTo>
                    <a:pt x="346163" y="1134465"/>
                  </a:lnTo>
                  <a:lnTo>
                    <a:pt x="346163" y="1121918"/>
                  </a:lnTo>
                  <a:lnTo>
                    <a:pt x="346163" y="224866"/>
                  </a:lnTo>
                  <a:lnTo>
                    <a:pt x="346036" y="224866"/>
                  </a:lnTo>
                  <a:lnTo>
                    <a:pt x="346163" y="224637"/>
                  </a:lnTo>
                  <a:close/>
                </a:path>
              </a:pathLst>
            </a:custGeom>
            <a:solidFill>
              <a:srgbClr val="77A8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8" name="object 5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229115" y="1640046"/>
              <a:ext cx="115376" cy="864778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16171299" y="1669508"/>
              <a:ext cx="346710" cy="76835"/>
            </a:xfrm>
            <a:custGeom>
              <a:avLst/>
              <a:gdLst/>
              <a:ahLst/>
              <a:cxnLst/>
              <a:rect l="l" t="t" r="r" b="b"/>
              <a:pathLst>
                <a:path w="346709" h="76835">
                  <a:moveTo>
                    <a:pt x="0" y="0"/>
                  </a:moveTo>
                  <a:lnTo>
                    <a:pt x="13601" y="29686"/>
                  </a:lnTo>
                  <a:lnTo>
                    <a:pt x="50693" y="53928"/>
                  </a:lnTo>
                  <a:lnTo>
                    <a:pt x="105709" y="70273"/>
                  </a:lnTo>
                  <a:lnTo>
                    <a:pt x="173081" y="76267"/>
                  </a:lnTo>
                  <a:lnTo>
                    <a:pt x="240453" y="70273"/>
                  </a:lnTo>
                  <a:lnTo>
                    <a:pt x="295469" y="53928"/>
                  </a:lnTo>
                  <a:lnTo>
                    <a:pt x="332562" y="29686"/>
                  </a:lnTo>
                  <a:lnTo>
                    <a:pt x="346163" y="0"/>
                  </a:lnTo>
                </a:path>
              </a:pathLst>
            </a:custGeom>
            <a:ln w="3442">
              <a:solidFill>
                <a:srgbClr val="280D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16171299" y="1935235"/>
              <a:ext cx="346710" cy="76835"/>
            </a:xfrm>
            <a:custGeom>
              <a:avLst/>
              <a:gdLst/>
              <a:ahLst/>
              <a:cxnLst/>
              <a:rect l="l" t="t" r="r" b="b"/>
              <a:pathLst>
                <a:path w="346709" h="76835">
                  <a:moveTo>
                    <a:pt x="0" y="0"/>
                  </a:moveTo>
                  <a:lnTo>
                    <a:pt x="13601" y="29686"/>
                  </a:lnTo>
                  <a:lnTo>
                    <a:pt x="50693" y="53928"/>
                  </a:lnTo>
                  <a:lnTo>
                    <a:pt x="105709" y="70273"/>
                  </a:lnTo>
                  <a:lnTo>
                    <a:pt x="173081" y="76267"/>
                  </a:lnTo>
                  <a:lnTo>
                    <a:pt x="240453" y="70273"/>
                  </a:lnTo>
                  <a:lnTo>
                    <a:pt x="295469" y="53928"/>
                  </a:lnTo>
                  <a:lnTo>
                    <a:pt x="332562" y="29686"/>
                  </a:lnTo>
                  <a:lnTo>
                    <a:pt x="346163" y="0"/>
                  </a:lnTo>
                </a:path>
              </a:pathLst>
            </a:custGeom>
            <a:ln w="3442">
              <a:solidFill>
                <a:srgbClr val="280D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16171299" y="2200963"/>
              <a:ext cx="346710" cy="76835"/>
            </a:xfrm>
            <a:custGeom>
              <a:avLst/>
              <a:gdLst/>
              <a:ahLst/>
              <a:cxnLst/>
              <a:rect l="l" t="t" r="r" b="b"/>
              <a:pathLst>
                <a:path w="346709" h="76835">
                  <a:moveTo>
                    <a:pt x="0" y="0"/>
                  </a:moveTo>
                  <a:lnTo>
                    <a:pt x="13601" y="29686"/>
                  </a:lnTo>
                  <a:lnTo>
                    <a:pt x="50693" y="53928"/>
                  </a:lnTo>
                  <a:lnTo>
                    <a:pt x="105709" y="70273"/>
                  </a:lnTo>
                  <a:lnTo>
                    <a:pt x="173081" y="76267"/>
                  </a:lnTo>
                  <a:lnTo>
                    <a:pt x="240453" y="70273"/>
                  </a:lnTo>
                  <a:lnTo>
                    <a:pt x="295469" y="53928"/>
                  </a:lnTo>
                  <a:lnTo>
                    <a:pt x="332562" y="29686"/>
                  </a:lnTo>
                  <a:lnTo>
                    <a:pt x="346163" y="0"/>
                  </a:lnTo>
                </a:path>
              </a:pathLst>
            </a:custGeom>
            <a:ln w="3442">
              <a:solidFill>
                <a:srgbClr val="280D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16171299" y="2466688"/>
              <a:ext cx="346710" cy="76835"/>
            </a:xfrm>
            <a:custGeom>
              <a:avLst/>
              <a:gdLst/>
              <a:ahLst/>
              <a:cxnLst/>
              <a:rect l="l" t="t" r="r" b="b"/>
              <a:pathLst>
                <a:path w="346709" h="76835">
                  <a:moveTo>
                    <a:pt x="0" y="0"/>
                  </a:moveTo>
                  <a:lnTo>
                    <a:pt x="13601" y="29686"/>
                  </a:lnTo>
                  <a:lnTo>
                    <a:pt x="50693" y="53928"/>
                  </a:lnTo>
                  <a:lnTo>
                    <a:pt x="105709" y="70273"/>
                  </a:lnTo>
                  <a:lnTo>
                    <a:pt x="173081" y="76267"/>
                  </a:lnTo>
                  <a:lnTo>
                    <a:pt x="240453" y="70273"/>
                  </a:lnTo>
                  <a:lnTo>
                    <a:pt x="295469" y="53928"/>
                  </a:lnTo>
                  <a:lnTo>
                    <a:pt x="332562" y="29686"/>
                  </a:lnTo>
                  <a:lnTo>
                    <a:pt x="346163" y="0"/>
                  </a:lnTo>
                </a:path>
              </a:pathLst>
            </a:custGeom>
            <a:ln w="3442">
              <a:solidFill>
                <a:srgbClr val="280D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15882969" y="920256"/>
              <a:ext cx="230504" cy="878205"/>
            </a:xfrm>
            <a:custGeom>
              <a:avLst/>
              <a:gdLst/>
              <a:ahLst/>
              <a:cxnLst/>
              <a:rect l="l" t="t" r="r" b="b"/>
              <a:pathLst>
                <a:path w="230505" h="878205">
                  <a:moveTo>
                    <a:pt x="229951" y="0"/>
                  </a:moveTo>
                  <a:lnTo>
                    <a:pt x="97010" y="300584"/>
                  </a:lnTo>
                  <a:lnTo>
                    <a:pt x="28743" y="454938"/>
                  </a:lnTo>
                  <a:lnTo>
                    <a:pt x="3592" y="511806"/>
                  </a:lnTo>
                  <a:lnTo>
                    <a:pt x="0" y="519930"/>
                  </a:lnTo>
                  <a:lnTo>
                    <a:pt x="0" y="727001"/>
                  </a:lnTo>
                  <a:lnTo>
                    <a:pt x="0" y="833335"/>
                  </a:lnTo>
                  <a:lnTo>
                    <a:pt x="0" y="872510"/>
                  </a:lnTo>
                  <a:lnTo>
                    <a:pt x="0" y="878107"/>
                  </a:lnTo>
                </a:path>
              </a:pathLst>
            </a:custGeom>
            <a:ln w="3442">
              <a:solidFill>
                <a:srgbClr val="280D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16344388" y="2729044"/>
              <a:ext cx="231140" cy="576580"/>
            </a:xfrm>
            <a:custGeom>
              <a:avLst/>
              <a:gdLst/>
              <a:ahLst/>
              <a:cxnLst/>
              <a:rect l="l" t="t" r="r" b="b"/>
              <a:pathLst>
                <a:path w="231140" h="576579">
                  <a:moveTo>
                    <a:pt x="127" y="0"/>
                  </a:moveTo>
                  <a:lnTo>
                    <a:pt x="53" y="102236"/>
                  </a:lnTo>
                  <a:lnTo>
                    <a:pt x="15" y="154735"/>
                  </a:lnTo>
                  <a:lnTo>
                    <a:pt x="1" y="174077"/>
                  </a:lnTo>
                  <a:lnTo>
                    <a:pt x="0" y="176840"/>
                  </a:lnTo>
                  <a:lnTo>
                    <a:pt x="66782" y="215312"/>
                  </a:lnTo>
                  <a:lnTo>
                    <a:pt x="101076" y="235068"/>
                  </a:lnTo>
                  <a:lnTo>
                    <a:pt x="113711" y="242347"/>
                  </a:lnTo>
                  <a:lnTo>
                    <a:pt x="115516" y="243387"/>
                  </a:lnTo>
                  <a:lnTo>
                    <a:pt x="115201" y="397625"/>
                  </a:lnTo>
                  <a:lnTo>
                    <a:pt x="115040" y="476829"/>
                  </a:lnTo>
                  <a:lnTo>
                    <a:pt x="114980" y="506009"/>
                  </a:lnTo>
                  <a:lnTo>
                    <a:pt x="114972" y="510178"/>
                  </a:lnTo>
                  <a:lnTo>
                    <a:pt x="181994" y="548513"/>
                  </a:lnTo>
                  <a:lnTo>
                    <a:pt x="216410" y="568198"/>
                  </a:lnTo>
                  <a:lnTo>
                    <a:pt x="229090" y="575450"/>
                  </a:lnTo>
                  <a:lnTo>
                    <a:pt x="230901" y="576487"/>
                  </a:lnTo>
                </a:path>
              </a:pathLst>
            </a:custGeom>
            <a:ln w="3442">
              <a:solidFill>
                <a:srgbClr val="280D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16517324" y="3038980"/>
              <a:ext cx="0" cy="133350"/>
            </a:xfrm>
            <a:custGeom>
              <a:avLst/>
              <a:gdLst/>
              <a:ahLst/>
              <a:cxnLst/>
              <a:rect l="l" t="t" r="r" b="b"/>
              <a:pathLst>
                <a:path h="133350">
                  <a:moveTo>
                    <a:pt x="0" y="0"/>
                  </a:moveTo>
                  <a:lnTo>
                    <a:pt x="0" y="77071"/>
                  </a:lnTo>
                  <a:lnTo>
                    <a:pt x="0" y="116648"/>
                  </a:lnTo>
                  <a:lnTo>
                    <a:pt x="0" y="131229"/>
                  </a:lnTo>
                  <a:lnTo>
                    <a:pt x="0" y="133312"/>
                  </a:lnTo>
                </a:path>
              </a:pathLst>
            </a:custGeom>
            <a:ln w="3442">
              <a:solidFill>
                <a:srgbClr val="280D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6" name="object 66"/>
          <p:cNvGrpSpPr/>
          <p:nvPr/>
        </p:nvGrpSpPr>
        <p:grpSpPr>
          <a:xfrm>
            <a:off x="558966" y="3452655"/>
            <a:ext cx="925194" cy="1068705"/>
            <a:chOff x="558966" y="3452655"/>
            <a:chExt cx="925194" cy="1068705"/>
          </a:xfrm>
        </p:grpSpPr>
        <p:pic>
          <p:nvPicPr>
            <p:cNvPr id="67" name="object 6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58966" y="3452655"/>
              <a:ext cx="924567" cy="1068281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15593" y="3518391"/>
              <a:ext cx="811445" cy="936966"/>
            </a:xfrm>
            <a:prstGeom prst="rect">
              <a:avLst/>
            </a:prstGeom>
          </p:spPr>
        </p:pic>
      </p:grpSp>
      <p:sp>
        <p:nvSpPr>
          <p:cNvPr id="69" name="object 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354580">
              <a:lnSpc>
                <a:spcPct val="100000"/>
              </a:lnSpc>
              <a:spcBef>
                <a:spcPts val="90"/>
              </a:spcBef>
            </a:pPr>
            <a:r>
              <a:rPr spc="-630" dirty="0"/>
              <a:t>KẾT</a:t>
            </a:r>
            <a:r>
              <a:rPr spc="70" dirty="0"/>
              <a:t> </a:t>
            </a:r>
            <a:r>
              <a:rPr spc="-960" dirty="0"/>
              <a:t>LUẬN</a:t>
            </a:r>
            <a:endParaRPr spc="-960" dirty="0"/>
          </a:p>
        </p:txBody>
      </p:sp>
      <p:sp>
        <p:nvSpPr>
          <p:cNvPr id="70" name="object 70"/>
          <p:cNvSpPr txBox="1"/>
          <p:nvPr/>
        </p:nvSpPr>
        <p:spPr>
          <a:xfrm>
            <a:off x="8660506" y="1238578"/>
            <a:ext cx="155257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160" dirty="0">
                <a:solidFill>
                  <a:srgbClr val="3328B9"/>
                </a:solidFill>
                <a:latin typeface="Arial Black" panose="020B0A04020102020204"/>
                <a:cs typeface="Arial Black" panose="020B0A04020102020204"/>
              </a:rPr>
              <a:t>Liceria </a:t>
            </a:r>
            <a:r>
              <a:rPr sz="2050" spc="-170" dirty="0">
                <a:solidFill>
                  <a:srgbClr val="3328B9"/>
                </a:solidFill>
                <a:latin typeface="Arial Black" panose="020B0A04020102020204"/>
                <a:cs typeface="Arial Black" panose="020B0A04020102020204"/>
              </a:rPr>
              <a:t>Tech</a:t>
            </a:r>
            <a:endParaRPr sz="20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789507" y="3907023"/>
            <a:ext cx="10928985" cy="2692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16000"/>
              </a:lnSpc>
              <a:spcBef>
                <a:spcPts val="90"/>
              </a:spcBef>
            </a:pPr>
            <a:r>
              <a:rPr sz="2150" spc="-55" dirty="0">
                <a:latin typeface="Lucida Sans Unicode" panose="020B0602030504020204"/>
                <a:cs typeface="Lucida Sans Unicode" panose="020B0602030504020204"/>
              </a:rPr>
              <a:t>-</a:t>
            </a:r>
            <a:r>
              <a:rPr sz="2150" spc="95" dirty="0">
                <a:latin typeface="Lucida Sans Unicode" panose="020B0602030504020204"/>
                <a:cs typeface="Lucida Sans Unicode" panose="020B0602030504020204"/>
              </a:rPr>
              <a:t>Chatbot</a:t>
            </a:r>
            <a:r>
              <a:rPr sz="2150" spc="-9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-20" dirty="0">
                <a:latin typeface="Lucida Sans Unicode" panose="020B0602030504020204"/>
                <a:cs typeface="Lucida Sans Unicode" panose="020B0602030504020204"/>
              </a:rPr>
              <a:t>th</a:t>
            </a:r>
            <a:r>
              <a:rPr sz="2150" spc="-20" dirty="0">
                <a:latin typeface="Arial" panose="020B0604020202020204"/>
                <a:cs typeface="Arial" panose="020B0604020202020204"/>
              </a:rPr>
              <a:t>ờ</a:t>
            </a:r>
            <a:r>
              <a:rPr sz="2150" spc="-20" dirty="0"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2150" spc="-9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-10" dirty="0">
                <a:latin typeface="Lucida Sans Unicode" panose="020B0602030504020204"/>
                <a:cs typeface="Lucida Sans Unicode" panose="020B0602030504020204"/>
              </a:rPr>
              <a:t>ti</a:t>
            </a:r>
            <a:r>
              <a:rPr sz="2150" spc="-10" dirty="0">
                <a:latin typeface="Arial" panose="020B0604020202020204"/>
                <a:cs typeface="Arial" panose="020B0604020202020204"/>
              </a:rPr>
              <a:t>ế</a:t>
            </a:r>
            <a:r>
              <a:rPr sz="2150" spc="-10" dirty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2150" spc="-9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95" dirty="0">
                <a:latin typeface="Lucida Sans Unicode" panose="020B0602030504020204"/>
                <a:cs typeface="Lucida Sans Unicode" panose="020B0602030504020204"/>
              </a:rPr>
              <a:t>là</a:t>
            </a:r>
            <a:r>
              <a:rPr sz="2150" spc="-9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110" dirty="0">
                <a:latin typeface="Lucida Sans Unicode" panose="020B0602030504020204"/>
                <a:cs typeface="Lucida Sans Unicode" panose="020B0602030504020204"/>
              </a:rPr>
              <a:t>m</a:t>
            </a:r>
            <a:r>
              <a:rPr sz="2150" spc="110" dirty="0">
                <a:latin typeface="Arial" panose="020B0604020202020204"/>
                <a:cs typeface="Arial" panose="020B0604020202020204"/>
              </a:rPr>
              <a:t>ộ</a:t>
            </a:r>
            <a:r>
              <a:rPr sz="2150" spc="110" dirty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2150" spc="-9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110" dirty="0">
                <a:latin typeface="Lucida Sans Unicode" panose="020B0602030504020204"/>
                <a:cs typeface="Lucida Sans Unicode" panose="020B0602030504020204"/>
              </a:rPr>
              <a:t>công</a:t>
            </a:r>
            <a:r>
              <a:rPr sz="2150" spc="-9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175" dirty="0"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2150" spc="175" dirty="0">
                <a:latin typeface="Arial" panose="020B0604020202020204"/>
                <a:cs typeface="Arial" panose="020B0604020202020204"/>
              </a:rPr>
              <a:t>ụ</a:t>
            </a:r>
            <a:r>
              <a:rPr sz="215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2150" dirty="0">
                <a:latin typeface="Arial" panose="020B0604020202020204"/>
                <a:cs typeface="Arial" panose="020B0604020202020204"/>
              </a:rPr>
              <a:t>ữ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2150" spc="-9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60" dirty="0">
                <a:latin typeface="Lucida Sans Unicode" panose="020B0602030504020204"/>
                <a:cs typeface="Lucida Sans Unicode" panose="020B0602030504020204"/>
              </a:rPr>
              <a:t>ích</a:t>
            </a:r>
            <a:r>
              <a:rPr sz="2150" spc="-9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195" dirty="0">
                <a:latin typeface="Lucida Sans Unicode" panose="020B0602030504020204"/>
                <a:cs typeface="Lucida Sans Unicode" panose="020B0602030504020204"/>
              </a:rPr>
              <a:t>và</a:t>
            </a:r>
            <a:r>
              <a:rPr sz="2150" spc="-9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ti</a:t>
            </a:r>
            <a:r>
              <a:rPr sz="2150" dirty="0">
                <a:latin typeface="Arial" panose="020B0604020202020204"/>
                <a:cs typeface="Arial" panose="020B0604020202020204"/>
              </a:rPr>
              <a:t>ệ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2150" spc="-9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-130" dirty="0"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2150" spc="-130" dirty="0">
                <a:latin typeface="Arial" panose="020B0604020202020204"/>
                <a:cs typeface="Arial" panose="020B0604020202020204"/>
              </a:rPr>
              <a:t>ợ</a:t>
            </a:r>
            <a:r>
              <a:rPr sz="2150" spc="-130" dirty="0">
                <a:latin typeface="Lucida Sans Unicode" panose="020B0602030504020204"/>
                <a:cs typeface="Lucida Sans Unicode" panose="020B0602030504020204"/>
              </a:rPr>
              <a:t>i,</a:t>
            </a:r>
            <a:r>
              <a:rPr sz="2150" spc="-9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50" dirty="0">
                <a:latin typeface="Lucida Sans Unicode" panose="020B0602030504020204"/>
                <a:cs typeface="Lucida Sans Unicode" panose="020B0602030504020204"/>
              </a:rPr>
              <a:t>giúp</a:t>
            </a:r>
            <a:r>
              <a:rPr sz="2150" spc="-9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ng</a:t>
            </a:r>
            <a:r>
              <a:rPr sz="2150" dirty="0">
                <a:latin typeface="Arial" panose="020B0604020202020204"/>
                <a:cs typeface="Arial" panose="020B0604020202020204"/>
              </a:rPr>
              <a:t>ườ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2150" spc="-9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85" dirty="0">
                <a:latin typeface="Lucida Sans Unicode" panose="020B0602030504020204"/>
                <a:cs typeface="Lucida Sans Unicode" panose="020B0602030504020204"/>
              </a:rPr>
              <a:t>dùng</a:t>
            </a:r>
            <a:r>
              <a:rPr sz="2150" spc="-9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85" dirty="0">
                <a:latin typeface="Lucida Sans Unicode" panose="020B0602030504020204"/>
                <a:cs typeface="Lucida Sans Unicode" panose="020B0602030504020204"/>
              </a:rPr>
              <a:t>nhanh </a:t>
            </a:r>
            <a:r>
              <a:rPr sz="2150" spc="100" dirty="0">
                <a:latin typeface="Lucida Sans Unicode" panose="020B0602030504020204"/>
                <a:cs typeface="Lucida Sans Unicode" panose="020B0602030504020204"/>
              </a:rPr>
              <a:t>chóng</a:t>
            </a:r>
            <a:r>
              <a:rPr sz="2150" spc="-10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65" dirty="0">
                <a:latin typeface="Lucida Sans Unicode" panose="020B0602030504020204"/>
                <a:cs typeface="Lucida Sans Unicode" panose="020B0602030504020204"/>
              </a:rPr>
              <a:t>tra</a:t>
            </a:r>
            <a:r>
              <a:rPr sz="2150" spc="-9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95" dirty="0"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2150" spc="95" dirty="0">
                <a:latin typeface="Arial" panose="020B0604020202020204"/>
                <a:cs typeface="Arial" panose="020B0604020202020204"/>
              </a:rPr>
              <a:t>ứ</a:t>
            </a:r>
            <a:r>
              <a:rPr sz="2150" spc="95" dirty="0"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2150" spc="-10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55" dirty="0">
                <a:latin typeface="Lucida Sans Unicode" panose="020B0602030504020204"/>
                <a:cs typeface="Lucida Sans Unicode" panose="020B0602030504020204"/>
              </a:rPr>
              <a:t>thông</a:t>
            </a:r>
            <a:r>
              <a:rPr sz="2150" spc="-9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tin</a:t>
            </a:r>
            <a:r>
              <a:rPr sz="2150" spc="-10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-20" dirty="0">
                <a:latin typeface="Lucida Sans Unicode" panose="020B0602030504020204"/>
                <a:cs typeface="Lucida Sans Unicode" panose="020B0602030504020204"/>
              </a:rPr>
              <a:t>th</a:t>
            </a:r>
            <a:r>
              <a:rPr sz="2150" spc="-20" dirty="0">
                <a:latin typeface="Arial" panose="020B0604020202020204"/>
                <a:cs typeface="Arial" panose="020B0604020202020204"/>
              </a:rPr>
              <a:t>ờ</a:t>
            </a:r>
            <a:r>
              <a:rPr sz="2150" spc="-20" dirty="0"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2150" spc="-9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-10" dirty="0">
                <a:latin typeface="Lucida Sans Unicode" panose="020B0602030504020204"/>
                <a:cs typeface="Lucida Sans Unicode" panose="020B0602030504020204"/>
              </a:rPr>
              <a:t>ti</a:t>
            </a:r>
            <a:r>
              <a:rPr sz="2150" spc="-10" dirty="0">
                <a:latin typeface="Arial" panose="020B0604020202020204"/>
                <a:cs typeface="Arial" panose="020B0604020202020204"/>
              </a:rPr>
              <a:t>ế</a:t>
            </a:r>
            <a:r>
              <a:rPr sz="2150" spc="-10" dirty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2150" spc="-10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60" dirty="0">
                <a:latin typeface="Lucida Sans Unicode" panose="020B0602030504020204"/>
                <a:cs typeface="Lucida Sans Unicode" panose="020B0602030504020204"/>
              </a:rPr>
              <a:t>theo</a:t>
            </a:r>
            <a:r>
              <a:rPr sz="2150" spc="-9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-20" dirty="0">
                <a:latin typeface="Lucida Sans Unicode" panose="020B0602030504020204"/>
                <a:cs typeface="Lucida Sans Unicode" panose="020B0602030504020204"/>
              </a:rPr>
              <a:t>th</a:t>
            </a:r>
            <a:r>
              <a:rPr sz="2150" spc="-20" dirty="0">
                <a:latin typeface="Arial" panose="020B0604020202020204"/>
                <a:cs typeface="Arial" panose="020B0604020202020204"/>
              </a:rPr>
              <a:t>ờ</a:t>
            </a:r>
            <a:r>
              <a:rPr sz="2150" spc="-20" dirty="0"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2150" spc="-9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90" dirty="0">
                <a:latin typeface="Lucida Sans Unicode" panose="020B0602030504020204"/>
                <a:cs typeface="Lucida Sans Unicode" panose="020B0602030504020204"/>
              </a:rPr>
              <a:t>gian</a:t>
            </a:r>
            <a:r>
              <a:rPr sz="2150" spc="-10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th</a:t>
            </a:r>
            <a:r>
              <a:rPr sz="2150" dirty="0">
                <a:latin typeface="Arial" panose="020B0604020202020204"/>
                <a:cs typeface="Arial" panose="020B0604020202020204"/>
              </a:rPr>
              <a:t>ự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c.</a:t>
            </a:r>
            <a:r>
              <a:rPr sz="2150" spc="-9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-20" dirty="0">
                <a:latin typeface="Lucida Sans Unicode" panose="020B0602030504020204"/>
                <a:cs typeface="Lucida Sans Unicode" panose="020B0602030504020204"/>
              </a:rPr>
              <a:t>V</a:t>
            </a:r>
            <a:r>
              <a:rPr sz="2150" spc="-20" dirty="0">
                <a:latin typeface="Arial" panose="020B0604020202020204"/>
                <a:cs typeface="Arial" panose="020B0604020202020204"/>
              </a:rPr>
              <a:t>ớ</a:t>
            </a:r>
            <a:r>
              <a:rPr sz="2150" spc="-20" dirty="0"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2150" spc="-10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2150" dirty="0">
                <a:latin typeface="Arial" panose="020B0604020202020204"/>
                <a:cs typeface="Arial" panose="020B0604020202020204"/>
              </a:rPr>
              <a:t>ự</a:t>
            </a:r>
            <a:r>
              <a:rPr sz="215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150" spc="-40" dirty="0">
                <a:latin typeface="Lucida Sans Unicode" panose="020B0602030504020204"/>
                <a:cs typeface="Lucida Sans Unicode" panose="020B0602030504020204"/>
              </a:rPr>
              <a:t>k</a:t>
            </a:r>
            <a:r>
              <a:rPr sz="2150" spc="-40" dirty="0">
                <a:latin typeface="Arial" panose="020B0604020202020204"/>
                <a:cs typeface="Arial" panose="020B0604020202020204"/>
              </a:rPr>
              <a:t>ế</a:t>
            </a:r>
            <a:r>
              <a:rPr sz="2150" spc="-40" dirty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2150" spc="-10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2150" dirty="0">
                <a:latin typeface="Arial" panose="020B0604020202020204"/>
                <a:cs typeface="Arial" panose="020B0604020202020204"/>
              </a:rPr>
              <a:t>ợ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2150" spc="-9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85" dirty="0">
                <a:latin typeface="Lucida Sans Unicode" panose="020B0602030504020204"/>
                <a:cs typeface="Lucida Sans Unicode" panose="020B0602030504020204"/>
              </a:rPr>
              <a:t>gi</a:t>
            </a:r>
            <a:r>
              <a:rPr sz="2150" spc="85" dirty="0">
                <a:latin typeface="Arial" panose="020B0604020202020204"/>
                <a:cs typeface="Arial" panose="020B0604020202020204"/>
              </a:rPr>
              <a:t>ữ</a:t>
            </a:r>
            <a:r>
              <a:rPr sz="2150" spc="85" dirty="0"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2150" spc="-10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-125" dirty="0">
                <a:latin typeface="Lucida Sans Unicode" panose="020B0602030504020204"/>
                <a:cs typeface="Lucida Sans Unicode" panose="020B0602030504020204"/>
              </a:rPr>
              <a:t>AI,</a:t>
            </a:r>
            <a:r>
              <a:rPr sz="2150" spc="-9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-25" dirty="0">
                <a:latin typeface="Lucida Sans Unicode" panose="020B0602030504020204"/>
                <a:cs typeface="Lucida Sans Unicode" panose="020B0602030504020204"/>
              </a:rPr>
              <a:t>API </a:t>
            </a:r>
            <a:r>
              <a:rPr sz="2150" spc="-20" dirty="0">
                <a:latin typeface="Lucida Sans Unicode" panose="020B0602030504020204"/>
                <a:cs typeface="Lucida Sans Unicode" panose="020B0602030504020204"/>
              </a:rPr>
              <a:t>th</a:t>
            </a:r>
            <a:r>
              <a:rPr sz="2150" spc="-20" dirty="0">
                <a:latin typeface="Arial" panose="020B0604020202020204"/>
                <a:cs typeface="Arial" panose="020B0604020202020204"/>
              </a:rPr>
              <a:t>ờ</a:t>
            </a:r>
            <a:r>
              <a:rPr sz="2150" spc="-20" dirty="0"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2150" spc="-10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-10" dirty="0">
                <a:latin typeface="Lucida Sans Unicode" panose="020B0602030504020204"/>
                <a:cs typeface="Lucida Sans Unicode" panose="020B0602030504020204"/>
              </a:rPr>
              <a:t>ti</a:t>
            </a:r>
            <a:r>
              <a:rPr sz="2150" spc="-10" dirty="0">
                <a:latin typeface="Arial" panose="020B0604020202020204"/>
                <a:cs typeface="Arial" panose="020B0604020202020204"/>
              </a:rPr>
              <a:t>ế</a:t>
            </a:r>
            <a:r>
              <a:rPr sz="2150" spc="-10" dirty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2150" spc="-10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195" dirty="0">
                <a:latin typeface="Lucida Sans Unicode" panose="020B0602030504020204"/>
                <a:cs typeface="Lucida Sans Unicode" panose="020B0602030504020204"/>
              </a:rPr>
              <a:t>và</a:t>
            </a:r>
            <a:r>
              <a:rPr sz="2150" spc="-10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125" dirty="0">
                <a:latin typeface="Lucida Sans Unicode" panose="020B0602030504020204"/>
                <a:cs typeface="Lucida Sans Unicode" panose="020B0602030504020204"/>
              </a:rPr>
              <a:t>web</a:t>
            </a:r>
            <a:r>
              <a:rPr sz="2150" spc="-10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65" dirty="0">
                <a:latin typeface="Lucida Sans Unicode" panose="020B0602030504020204"/>
                <a:cs typeface="Lucida Sans Unicode" panose="020B0602030504020204"/>
              </a:rPr>
              <a:t>development,</a:t>
            </a:r>
            <a:r>
              <a:rPr sz="2150" spc="-10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100" dirty="0">
                <a:latin typeface="Lucida Sans Unicode" panose="020B0602030504020204"/>
                <a:cs typeface="Lucida Sans Unicode" panose="020B0602030504020204"/>
              </a:rPr>
              <a:t>chatbot</a:t>
            </a:r>
            <a:r>
              <a:rPr sz="2150" spc="-10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140" dirty="0">
                <a:latin typeface="Lucida Sans Unicode" panose="020B0602030504020204"/>
                <a:cs typeface="Lucida Sans Unicode" panose="020B0602030504020204"/>
              </a:rPr>
              <a:t>có</a:t>
            </a:r>
            <a:r>
              <a:rPr sz="2150" spc="-10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th</a:t>
            </a:r>
            <a:r>
              <a:rPr sz="2150" dirty="0">
                <a:latin typeface="Arial" panose="020B0604020202020204"/>
                <a:cs typeface="Arial" panose="020B0604020202020204"/>
              </a:rPr>
              <a:t>ể</a:t>
            </a:r>
            <a:r>
              <a:rPr sz="215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150" spc="110" dirty="0">
                <a:latin typeface="Lucida Sans Unicode" panose="020B0602030504020204"/>
                <a:cs typeface="Lucida Sans Unicode" panose="020B0602030504020204"/>
              </a:rPr>
              <a:t>cung</a:t>
            </a:r>
            <a:r>
              <a:rPr sz="2150" spc="-10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120" dirty="0"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2150" spc="120" dirty="0">
                <a:latin typeface="Arial" panose="020B0604020202020204"/>
                <a:cs typeface="Arial" panose="020B0604020202020204"/>
              </a:rPr>
              <a:t>ấ</a:t>
            </a:r>
            <a:r>
              <a:rPr sz="2150" spc="120" dirty="0"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2150" spc="-10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70" dirty="0"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2150" spc="70" dirty="0">
                <a:latin typeface="Arial" panose="020B0604020202020204"/>
                <a:cs typeface="Arial" panose="020B0604020202020204"/>
              </a:rPr>
              <a:t>ữ</a:t>
            </a:r>
            <a:r>
              <a:rPr sz="215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150" spc="-20" dirty="0">
                <a:latin typeface="Lucida Sans Unicode" panose="020B0602030504020204"/>
                <a:cs typeface="Lucida Sans Unicode" panose="020B0602030504020204"/>
              </a:rPr>
              <a:t>li</a:t>
            </a:r>
            <a:r>
              <a:rPr sz="2150" spc="-20" dirty="0">
                <a:latin typeface="Arial" panose="020B0604020202020204"/>
                <a:cs typeface="Arial" panose="020B0604020202020204"/>
              </a:rPr>
              <a:t>ệ</a:t>
            </a:r>
            <a:r>
              <a:rPr sz="2150" spc="-20" dirty="0"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2150" spc="-10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55" dirty="0">
                <a:latin typeface="Lucida Sans Unicode" panose="020B0602030504020204"/>
                <a:cs typeface="Lucida Sans Unicode" panose="020B0602030504020204"/>
              </a:rPr>
              <a:t>chính</a:t>
            </a:r>
            <a:r>
              <a:rPr sz="2150" spc="-10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xác,</a:t>
            </a:r>
            <a:r>
              <a:rPr sz="2150" spc="-10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85" dirty="0"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2150" spc="85" dirty="0">
                <a:latin typeface="Arial" panose="020B0604020202020204"/>
                <a:cs typeface="Arial" panose="020B0604020202020204"/>
              </a:rPr>
              <a:t>ỗ</a:t>
            </a:r>
            <a:r>
              <a:rPr sz="215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150" spc="-25" dirty="0">
                <a:latin typeface="Lucida Sans Unicode" panose="020B0602030504020204"/>
                <a:cs typeface="Lucida Sans Unicode" panose="020B0602030504020204"/>
              </a:rPr>
              <a:t>tr</a:t>
            </a:r>
            <a:r>
              <a:rPr sz="2150" spc="-25" dirty="0">
                <a:latin typeface="Arial" panose="020B0604020202020204"/>
                <a:cs typeface="Arial" panose="020B0604020202020204"/>
              </a:rPr>
              <a:t>ợ </a:t>
            </a:r>
            <a:r>
              <a:rPr sz="2150" spc="95" dirty="0">
                <a:latin typeface="Lucida Sans Unicode" panose="020B0602030504020204"/>
                <a:cs typeface="Lucida Sans Unicode" panose="020B0602030504020204"/>
              </a:rPr>
              <a:t>giao</a:t>
            </a:r>
            <a:r>
              <a:rPr sz="2150" spc="-3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ti</a:t>
            </a:r>
            <a:r>
              <a:rPr sz="2150" dirty="0">
                <a:latin typeface="Arial" panose="020B0604020202020204"/>
                <a:cs typeface="Arial" panose="020B0604020202020204"/>
              </a:rPr>
              <a:t>ế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2150" spc="-3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2150" dirty="0">
                <a:latin typeface="Arial" panose="020B0604020202020204"/>
                <a:cs typeface="Arial" panose="020B0604020202020204"/>
              </a:rPr>
              <a:t>ự</a:t>
            </a:r>
            <a:r>
              <a:rPr sz="2150" spc="55" dirty="0">
                <a:latin typeface="Arial" panose="020B0604020202020204"/>
                <a:cs typeface="Arial" panose="020B0604020202020204"/>
              </a:rPr>
              <a:t> 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nhiên</a:t>
            </a:r>
            <a:r>
              <a:rPr sz="2150" spc="-3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195" dirty="0">
                <a:latin typeface="Lucida Sans Unicode" panose="020B0602030504020204"/>
                <a:cs typeface="Lucida Sans Unicode" panose="020B0602030504020204"/>
              </a:rPr>
              <a:t>và</a:t>
            </a:r>
            <a:r>
              <a:rPr sz="2150" spc="-3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tích</a:t>
            </a:r>
            <a:r>
              <a:rPr sz="2150" spc="-3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2150" dirty="0">
                <a:latin typeface="Arial" panose="020B0604020202020204"/>
                <a:cs typeface="Arial" panose="020B0604020202020204"/>
              </a:rPr>
              <a:t>ợ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2150" spc="-3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70" dirty="0"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2150" spc="70" dirty="0">
                <a:latin typeface="Arial" panose="020B0604020202020204"/>
                <a:cs typeface="Arial" panose="020B0604020202020204"/>
              </a:rPr>
              <a:t>ễ</a:t>
            </a:r>
            <a:r>
              <a:rPr sz="2150" spc="55" dirty="0">
                <a:latin typeface="Arial" panose="020B0604020202020204"/>
                <a:cs typeface="Arial" panose="020B0604020202020204"/>
              </a:rPr>
              <a:t> </a:t>
            </a:r>
            <a:r>
              <a:rPr sz="2150" spc="140" dirty="0">
                <a:latin typeface="Lucida Sans Unicode" panose="020B0602030504020204"/>
                <a:cs typeface="Lucida Sans Unicode" panose="020B0602030504020204"/>
              </a:rPr>
              <a:t>dàng</a:t>
            </a:r>
            <a:r>
              <a:rPr sz="2150" spc="-3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150" dirty="0">
                <a:latin typeface="Lucida Sans Unicode" panose="020B0602030504020204"/>
                <a:cs typeface="Lucida Sans Unicode" panose="020B0602030504020204"/>
              </a:rPr>
              <a:t>vào</a:t>
            </a:r>
            <a:r>
              <a:rPr sz="2150" spc="-3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235" dirty="0">
                <a:latin typeface="Lucida Sans Unicode" panose="020B0602030504020204"/>
                <a:cs typeface="Lucida Sans Unicode" panose="020B0602030504020204"/>
              </a:rPr>
              <a:t>các</a:t>
            </a:r>
            <a:r>
              <a:rPr sz="2150" spc="-3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2150" dirty="0">
                <a:latin typeface="Arial" panose="020B0604020202020204"/>
                <a:cs typeface="Arial" panose="020B0604020202020204"/>
              </a:rPr>
              <a:t>ề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2150" spc="-3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2150" dirty="0">
                <a:latin typeface="Arial" panose="020B0604020202020204"/>
                <a:cs typeface="Arial" panose="020B0604020202020204"/>
              </a:rPr>
              <a:t>ả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ng</a:t>
            </a:r>
            <a:r>
              <a:rPr sz="2150" spc="-3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-20" dirty="0">
                <a:latin typeface="Lucida Sans Unicode" panose="020B0602030504020204"/>
                <a:cs typeface="Lucida Sans Unicode" panose="020B0602030504020204"/>
              </a:rPr>
              <a:t>web.</a:t>
            </a:r>
            <a:endParaRPr sz="2150">
              <a:latin typeface="Lucida Sans Unicode" panose="020B0602030504020204"/>
              <a:cs typeface="Lucida Sans Unicode" panose="020B0602030504020204"/>
            </a:endParaRPr>
          </a:p>
          <a:p>
            <a:pPr marL="40005" marR="32385" indent="-635" algn="ctr">
              <a:lnSpc>
                <a:spcPct val="116000"/>
              </a:lnSpc>
            </a:pPr>
            <a:r>
              <a:rPr sz="2150" dirty="0">
                <a:latin typeface="Lucida Sans Unicode" panose="020B0602030504020204"/>
                <a:cs typeface="Lucida Sans Unicode" panose="020B0602030504020204"/>
              </a:rPr>
              <a:t>Tuy</a:t>
            </a:r>
            <a:r>
              <a:rPr sz="2150" spc="-7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nhiên,</a:t>
            </a:r>
            <a:r>
              <a:rPr sz="2150" spc="-7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100" dirty="0">
                <a:latin typeface="Lucida Sans Unicode" panose="020B0602030504020204"/>
                <a:cs typeface="Lucida Sans Unicode" panose="020B0602030504020204"/>
              </a:rPr>
              <a:t>chatbot</a:t>
            </a:r>
            <a:r>
              <a:rPr sz="2150" spc="-7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55" dirty="0">
                <a:latin typeface="Lucida Sans Unicode" panose="020B0602030504020204"/>
                <a:cs typeface="Lucida Sans Unicode" panose="020B0602030504020204"/>
              </a:rPr>
              <a:t>v</a:t>
            </a:r>
            <a:r>
              <a:rPr sz="2150" spc="55" dirty="0">
                <a:latin typeface="Arial" panose="020B0604020202020204"/>
                <a:cs typeface="Arial" panose="020B0604020202020204"/>
              </a:rPr>
              <a:t>ẫ</a:t>
            </a:r>
            <a:r>
              <a:rPr sz="2150" spc="55" dirty="0"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2150" spc="-7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140" dirty="0">
                <a:latin typeface="Lucida Sans Unicode" panose="020B0602030504020204"/>
                <a:cs typeface="Lucida Sans Unicode" panose="020B0602030504020204"/>
              </a:rPr>
              <a:t>có</a:t>
            </a:r>
            <a:r>
              <a:rPr sz="2150" spc="-7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110" dirty="0">
                <a:latin typeface="Lucida Sans Unicode" panose="020B0602030504020204"/>
                <a:cs typeface="Lucida Sans Unicode" panose="020B0602030504020204"/>
              </a:rPr>
              <a:t>m</a:t>
            </a:r>
            <a:r>
              <a:rPr sz="2150" spc="110" dirty="0">
                <a:latin typeface="Arial" panose="020B0604020202020204"/>
                <a:cs typeface="Arial" panose="020B0604020202020204"/>
              </a:rPr>
              <a:t>ộ</a:t>
            </a:r>
            <a:r>
              <a:rPr sz="2150" spc="110" dirty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2150" spc="-7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70" dirty="0"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2150" spc="70" dirty="0">
                <a:latin typeface="Arial" panose="020B0604020202020204"/>
                <a:cs typeface="Arial" panose="020B0604020202020204"/>
              </a:rPr>
              <a:t>ố</a:t>
            </a:r>
            <a:r>
              <a:rPr sz="215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2150" dirty="0">
                <a:latin typeface="Arial" panose="020B0604020202020204"/>
                <a:cs typeface="Arial" panose="020B0604020202020204"/>
              </a:rPr>
              <a:t>ạ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2150" spc="-7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ch</a:t>
            </a:r>
            <a:r>
              <a:rPr sz="2150" dirty="0">
                <a:latin typeface="Arial" panose="020B0604020202020204"/>
                <a:cs typeface="Arial" panose="020B0604020202020204"/>
              </a:rPr>
              <a:t>ế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,</a:t>
            </a:r>
            <a:r>
              <a:rPr sz="2150" spc="-7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90" dirty="0">
                <a:latin typeface="Lucida Sans Unicode" panose="020B0602030504020204"/>
                <a:cs typeface="Lucida Sans Unicode" panose="020B0602030504020204"/>
              </a:rPr>
              <a:t>ch</a:t>
            </a:r>
            <a:r>
              <a:rPr sz="2150" spc="90" dirty="0">
                <a:latin typeface="Arial" panose="020B0604020202020204"/>
                <a:cs typeface="Arial" panose="020B0604020202020204"/>
              </a:rPr>
              <a:t>ẳ</a:t>
            </a:r>
            <a:r>
              <a:rPr sz="2150" spc="90" dirty="0">
                <a:latin typeface="Lucida Sans Unicode" panose="020B0602030504020204"/>
                <a:cs typeface="Lucida Sans Unicode" panose="020B0602030504020204"/>
              </a:rPr>
              <a:t>ng</a:t>
            </a:r>
            <a:r>
              <a:rPr sz="2150" spc="-7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2150" dirty="0">
                <a:latin typeface="Arial" panose="020B0604020202020204"/>
                <a:cs typeface="Arial" panose="020B0604020202020204"/>
              </a:rPr>
              <a:t>ạ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2150" spc="-7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nh</a:t>
            </a:r>
            <a:r>
              <a:rPr sz="2150" dirty="0">
                <a:latin typeface="Arial" panose="020B0604020202020204"/>
                <a:cs typeface="Arial" panose="020B0604020202020204"/>
              </a:rPr>
              <a:t>ư</a:t>
            </a:r>
            <a:r>
              <a:rPr sz="2150" spc="15" dirty="0">
                <a:latin typeface="Arial" panose="020B0604020202020204"/>
                <a:cs typeface="Arial" panose="020B0604020202020204"/>
              </a:rPr>
              <a:t> </a:t>
            </a:r>
            <a:r>
              <a:rPr sz="2150" spc="100" dirty="0">
                <a:latin typeface="Lucida Sans Unicode" panose="020B0602030504020204"/>
                <a:cs typeface="Lucida Sans Unicode" panose="020B0602030504020204"/>
              </a:rPr>
              <a:t>ph</a:t>
            </a:r>
            <a:r>
              <a:rPr sz="2150" spc="100" dirty="0">
                <a:latin typeface="Arial" panose="020B0604020202020204"/>
                <a:cs typeface="Arial" panose="020B0604020202020204"/>
              </a:rPr>
              <a:t>ụ</a:t>
            </a:r>
            <a:r>
              <a:rPr sz="215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150" spc="80" dirty="0">
                <a:latin typeface="Lucida Sans Unicode" panose="020B0602030504020204"/>
                <a:cs typeface="Lucida Sans Unicode" panose="020B0602030504020204"/>
              </a:rPr>
              <a:t>thu</a:t>
            </a:r>
            <a:r>
              <a:rPr sz="2150" spc="80" dirty="0">
                <a:latin typeface="Arial" panose="020B0604020202020204"/>
                <a:cs typeface="Arial" panose="020B0604020202020204"/>
              </a:rPr>
              <a:t>ộ</a:t>
            </a:r>
            <a:r>
              <a:rPr sz="2150" spc="80" dirty="0"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2150" spc="-7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150" dirty="0">
                <a:latin typeface="Lucida Sans Unicode" panose="020B0602030504020204"/>
                <a:cs typeface="Lucida Sans Unicode" panose="020B0602030504020204"/>
              </a:rPr>
              <a:t>vào</a:t>
            </a:r>
            <a:r>
              <a:rPr sz="2150" spc="-7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-25" dirty="0">
                <a:latin typeface="Lucida Sans Unicode" panose="020B0602030504020204"/>
                <a:cs typeface="Lucida Sans Unicode" panose="020B0602030504020204"/>
              </a:rPr>
              <a:t>API </a:t>
            </a:r>
            <a:r>
              <a:rPr sz="2150" spc="105" dirty="0">
                <a:latin typeface="Lucida Sans Unicode" panose="020B0602030504020204"/>
                <a:cs typeface="Lucida Sans Unicode" panose="020B0602030504020204"/>
              </a:rPr>
              <a:t>bên</a:t>
            </a:r>
            <a:r>
              <a:rPr sz="2150" spc="-8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th</a:t>
            </a:r>
            <a:r>
              <a:rPr sz="2150" dirty="0">
                <a:latin typeface="Arial" panose="020B0604020202020204"/>
                <a:cs typeface="Arial" panose="020B0604020202020204"/>
              </a:rPr>
              <a:t>ứ</a:t>
            </a:r>
            <a:r>
              <a:rPr sz="2150" spc="5" dirty="0">
                <a:latin typeface="Arial" panose="020B0604020202020204"/>
                <a:cs typeface="Arial" panose="020B0604020202020204"/>
              </a:rPr>
              <a:t> </a:t>
            </a:r>
            <a:r>
              <a:rPr sz="2150" spc="50" dirty="0">
                <a:latin typeface="Lucida Sans Unicode" panose="020B0602030504020204"/>
                <a:cs typeface="Lucida Sans Unicode" panose="020B0602030504020204"/>
              </a:rPr>
              <a:t>ba,</a:t>
            </a:r>
            <a:r>
              <a:rPr sz="2150" spc="-8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140" dirty="0">
                <a:latin typeface="Lucida Sans Unicode" panose="020B0602030504020204"/>
                <a:cs typeface="Lucida Sans Unicode" panose="020B0602030504020204"/>
              </a:rPr>
              <a:t>có</a:t>
            </a:r>
            <a:r>
              <a:rPr sz="2150" spc="-8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th</a:t>
            </a:r>
            <a:r>
              <a:rPr sz="2150" dirty="0">
                <a:latin typeface="Arial" panose="020B0604020202020204"/>
                <a:cs typeface="Arial" panose="020B0604020202020204"/>
              </a:rPr>
              <a:t>ể</a:t>
            </a:r>
            <a:r>
              <a:rPr sz="2150" spc="5" dirty="0">
                <a:latin typeface="Arial" panose="020B0604020202020204"/>
                <a:cs typeface="Arial" panose="020B0604020202020204"/>
              </a:rPr>
              <a:t> </a:t>
            </a:r>
            <a:r>
              <a:rPr sz="2150" spc="85" dirty="0">
                <a:latin typeface="Lucida Sans Unicode" panose="020B0602030504020204"/>
                <a:cs typeface="Lucida Sans Unicode" panose="020B0602030504020204"/>
              </a:rPr>
              <a:t>g</a:t>
            </a:r>
            <a:r>
              <a:rPr sz="2150" spc="85" dirty="0">
                <a:latin typeface="Arial" panose="020B0604020202020204"/>
                <a:cs typeface="Arial" panose="020B0604020202020204"/>
              </a:rPr>
              <a:t>ặ</a:t>
            </a:r>
            <a:r>
              <a:rPr sz="2150" spc="85" dirty="0"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2150" spc="-8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2150" dirty="0">
                <a:latin typeface="Arial" panose="020B0604020202020204"/>
                <a:cs typeface="Arial" panose="020B0604020202020204"/>
              </a:rPr>
              <a:t>ỗ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2150" spc="-8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-120" dirty="0">
                <a:latin typeface="Lucida Sans Unicode" panose="020B0602030504020204"/>
                <a:cs typeface="Lucida Sans Unicode" panose="020B0602030504020204"/>
              </a:rPr>
              <a:t>x</a:t>
            </a:r>
            <a:r>
              <a:rPr sz="2150" spc="-120" dirty="0">
                <a:latin typeface="Arial" panose="020B0604020202020204"/>
                <a:cs typeface="Arial" panose="020B0604020202020204"/>
              </a:rPr>
              <a:t>ử</a:t>
            </a:r>
            <a:r>
              <a:rPr sz="2150" spc="5" dirty="0">
                <a:latin typeface="Arial" panose="020B0604020202020204"/>
                <a:cs typeface="Arial" panose="020B0604020202020204"/>
              </a:rPr>
              <a:t> 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lý</a:t>
            </a:r>
            <a:r>
              <a:rPr sz="2150" spc="-8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70" dirty="0">
                <a:latin typeface="Lucida Sans Unicode" panose="020B0602030504020204"/>
                <a:cs typeface="Lucida Sans Unicode" panose="020B0602030504020204"/>
              </a:rPr>
              <a:t>ngôn</a:t>
            </a:r>
            <a:r>
              <a:rPr sz="2150" spc="-8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65" dirty="0">
                <a:latin typeface="Lucida Sans Unicode" panose="020B0602030504020204"/>
                <a:cs typeface="Lucida Sans Unicode" panose="020B0602030504020204"/>
              </a:rPr>
              <a:t>ng</a:t>
            </a:r>
            <a:r>
              <a:rPr sz="2150" spc="65" dirty="0">
                <a:latin typeface="Arial" panose="020B0604020202020204"/>
                <a:cs typeface="Arial" panose="020B0604020202020204"/>
              </a:rPr>
              <a:t>ữ</a:t>
            </a:r>
            <a:r>
              <a:rPr sz="2150" spc="5" dirty="0">
                <a:latin typeface="Arial" panose="020B0604020202020204"/>
                <a:cs typeface="Arial" panose="020B0604020202020204"/>
              </a:rPr>
              <a:t> 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2150" dirty="0">
                <a:latin typeface="Arial" panose="020B0604020202020204"/>
                <a:cs typeface="Arial" panose="020B0604020202020204"/>
              </a:rPr>
              <a:t>ự</a:t>
            </a:r>
            <a:r>
              <a:rPr sz="2150" spc="5" dirty="0">
                <a:latin typeface="Arial" panose="020B0604020202020204"/>
                <a:cs typeface="Arial" panose="020B0604020202020204"/>
              </a:rPr>
              <a:t> 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nhiên</a:t>
            </a:r>
            <a:r>
              <a:rPr sz="2150" spc="-8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70" dirty="0">
                <a:latin typeface="Lucida Sans Unicode" panose="020B0602030504020204"/>
                <a:cs typeface="Lucida Sans Unicode" panose="020B0602030504020204"/>
              </a:rPr>
              <a:t>(NLP)</a:t>
            </a:r>
            <a:r>
              <a:rPr sz="2150" spc="-8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195" dirty="0">
                <a:latin typeface="Lucida Sans Unicode" panose="020B0602030504020204"/>
                <a:cs typeface="Lucida Sans Unicode" panose="020B0602030504020204"/>
              </a:rPr>
              <a:t>và</a:t>
            </a:r>
            <a:r>
              <a:rPr sz="2150" spc="-8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95" dirty="0"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2150" spc="95" dirty="0">
                <a:latin typeface="Arial" panose="020B0604020202020204"/>
                <a:cs typeface="Arial" panose="020B0604020202020204"/>
              </a:rPr>
              <a:t>ầ</a:t>
            </a:r>
            <a:r>
              <a:rPr sz="2150" spc="95" dirty="0"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2150" spc="-8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140" dirty="0">
                <a:latin typeface="Lucida Sans Unicode" panose="020B0602030504020204"/>
                <a:cs typeface="Lucida Sans Unicode" panose="020B0602030504020204"/>
              </a:rPr>
              <a:t>có</a:t>
            </a:r>
            <a:r>
              <a:rPr sz="2150" spc="-8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50" dirty="0">
                <a:latin typeface="Lucida Sans Unicode" panose="020B0602030504020204"/>
                <a:cs typeface="Lucida Sans Unicode" panose="020B0602030504020204"/>
              </a:rPr>
              <a:t>server</a:t>
            </a:r>
            <a:r>
              <a:rPr sz="2150" spc="-8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70" dirty="0">
                <a:latin typeface="Lucida Sans Unicode" panose="020B0602030504020204"/>
                <a:cs typeface="Lucida Sans Unicode" panose="020B0602030504020204"/>
              </a:rPr>
              <a:t>m</a:t>
            </a:r>
            <a:r>
              <a:rPr sz="2150" spc="70" dirty="0">
                <a:latin typeface="Arial" panose="020B0604020202020204"/>
                <a:cs typeface="Arial" panose="020B0604020202020204"/>
              </a:rPr>
              <a:t>ạ</a:t>
            </a:r>
            <a:r>
              <a:rPr sz="2150" spc="70" dirty="0">
                <a:latin typeface="Lucida Sans Unicode" panose="020B0602030504020204"/>
                <a:cs typeface="Lucida Sans Unicode" panose="020B0602030504020204"/>
              </a:rPr>
              <a:t>nh đ</a:t>
            </a:r>
            <a:r>
              <a:rPr sz="2150" spc="70" dirty="0">
                <a:latin typeface="Arial" panose="020B0604020202020204"/>
                <a:cs typeface="Arial" panose="020B0604020202020204"/>
              </a:rPr>
              <a:t>ể</a:t>
            </a:r>
            <a:r>
              <a:rPr sz="2150" dirty="0">
                <a:latin typeface="Arial" panose="020B0604020202020204"/>
                <a:cs typeface="Arial" panose="020B0604020202020204"/>
              </a:rPr>
              <a:t> </a:t>
            </a:r>
            <a:r>
              <a:rPr sz="2150" spc="125" dirty="0">
                <a:latin typeface="Lucida Sans Unicode" panose="020B0602030504020204"/>
                <a:cs typeface="Lucida Sans Unicode" panose="020B0602030504020204"/>
              </a:rPr>
              <a:t>đ</a:t>
            </a:r>
            <a:r>
              <a:rPr sz="2150" spc="125" dirty="0">
                <a:latin typeface="Arial" panose="020B0604020202020204"/>
                <a:cs typeface="Arial" panose="020B0604020202020204"/>
              </a:rPr>
              <a:t>ả</a:t>
            </a:r>
            <a:r>
              <a:rPr sz="2150" spc="125" dirty="0">
                <a:latin typeface="Lucida Sans Unicode" panose="020B0602030504020204"/>
                <a:cs typeface="Lucida Sans Unicode" panose="020B0602030504020204"/>
              </a:rPr>
              <a:t>m</a:t>
            </a:r>
            <a:r>
              <a:rPr sz="2150" spc="-8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65" dirty="0">
                <a:latin typeface="Lucida Sans Unicode" panose="020B0602030504020204"/>
                <a:cs typeface="Lucida Sans Unicode" panose="020B0602030504020204"/>
              </a:rPr>
              <a:t>b</a:t>
            </a:r>
            <a:r>
              <a:rPr sz="2150" spc="65" dirty="0">
                <a:latin typeface="Arial" panose="020B0604020202020204"/>
                <a:cs typeface="Arial" panose="020B0604020202020204"/>
              </a:rPr>
              <a:t>ả</a:t>
            </a:r>
            <a:r>
              <a:rPr sz="2150" spc="65" dirty="0"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2150" spc="-8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105" dirty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2150" spc="105" dirty="0">
                <a:latin typeface="Arial" panose="020B0604020202020204"/>
                <a:cs typeface="Arial" panose="020B0604020202020204"/>
              </a:rPr>
              <a:t>ố</a:t>
            </a:r>
            <a:r>
              <a:rPr sz="2150" spc="105" dirty="0"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2150" spc="-8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114" dirty="0">
                <a:latin typeface="Lucida Sans Unicode" panose="020B0602030504020204"/>
                <a:cs typeface="Lucida Sans Unicode" panose="020B0602030504020204"/>
              </a:rPr>
              <a:t>đ</a:t>
            </a:r>
            <a:r>
              <a:rPr sz="2150" spc="114" dirty="0">
                <a:latin typeface="Arial" panose="020B0604020202020204"/>
                <a:cs typeface="Arial" panose="020B0604020202020204"/>
              </a:rPr>
              <a:t>ộ</a:t>
            </a:r>
            <a:r>
              <a:rPr sz="2150" dirty="0">
                <a:latin typeface="Arial" panose="020B0604020202020204"/>
                <a:cs typeface="Arial" panose="020B0604020202020204"/>
              </a:rPr>
              <a:t> </a:t>
            </a:r>
            <a:r>
              <a:rPr sz="2150" spc="55" dirty="0">
                <a:latin typeface="Lucida Sans Unicode" panose="020B0602030504020204"/>
                <a:cs typeface="Lucida Sans Unicode" panose="020B0602030504020204"/>
              </a:rPr>
              <a:t>ph</a:t>
            </a:r>
            <a:r>
              <a:rPr sz="2150" spc="55" dirty="0">
                <a:latin typeface="Arial" panose="020B0604020202020204"/>
                <a:cs typeface="Arial" panose="020B0604020202020204"/>
              </a:rPr>
              <a:t>ả</a:t>
            </a:r>
            <a:r>
              <a:rPr sz="2150" spc="55" dirty="0"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2150" spc="-8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h</a:t>
            </a:r>
            <a:r>
              <a:rPr sz="2150" dirty="0">
                <a:latin typeface="Arial" panose="020B0604020202020204"/>
                <a:cs typeface="Arial" panose="020B0604020202020204"/>
              </a:rPr>
              <a:t>ồ</a:t>
            </a:r>
            <a:r>
              <a:rPr sz="2150" dirty="0"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2150" spc="-8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150" spc="-20" dirty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2150" spc="-20" dirty="0">
                <a:latin typeface="Arial" panose="020B0604020202020204"/>
                <a:cs typeface="Arial" panose="020B0604020202020204"/>
              </a:rPr>
              <a:t>ố</a:t>
            </a:r>
            <a:r>
              <a:rPr sz="2150" spc="-20" dirty="0">
                <a:latin typeface="Lucida Sans Unicode" panose="020B0602030504020204"/>
                <a:cs typeface="Lucida Sans Unicode" panose="020B0602030504020204"/>
              </a:rPr>
              <a:t>t.</a:t>
            </a:r>
            <a:endParaRPr sz="2150">
              <a:latin typeface="Lucida Sans Unicode" panose="020B0602030504020204"/>
              <a:cs typeface="Lucida Sans Unicode" panose="020B0602030504020204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16789567" y="1875336"/>
            <a:ext cx="925194" cy="1068705"/>
            <a:chOff x="16789567" y="1875336"/>
            <a:chExt cx="925194" cy="1068705"/>
          </a:xfrm>
        </p:grpSpPr>
        <p:pic>
          <p:nvPicPr>
            <p:cNvPr id="73" name="object 7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789567" y="1875336"/>
              <a:ext cx="924567" cy="1068281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6846187" y="1941076"/>
              <a:ext cx="811442" cy="936978"/>
            </a:xfrm>
            <a:prstGeom prst="rect">
              <a:avLst/>
            </a:prstGeom>
          </p:spPr>
        </p:pic>
      </p:grpSp>
      <p:sp>
        <p:nvSpPr>
          <p:cNvPr id="75" name="object 75"/>
          <p:cNvSpPr/>
          <p:nvPr/>
        </p:nvSpPr>
        <p:spPr>
          <a:xfrm>
            <a:off x="8453806" y="8819489"/>
            <a:ext cx="438784" cy="438150"/>
          </a:xfrm>
          <a:custGeom>
            <a:avLst/>
            <a:gdLst/>
            <a:ahLst/>
            <a:cxnLst/>
            <a:rect l="l" t="t" r="r" b="b"/>
            <a:pathLst>
              <a:path w="438784" h="438150">
                <a:moveTo>
                  <a:pt x="329057" y="219379"/>
                </a:moveTo>
                <a:lnTo>
                  <a:pt x="219367" y="109689"/>
                </a:lnTo>
                <a:lnTo>
                  <a:pt x="109689" y="109689"/>
                </a:lnTo>
                <a:lnTo>
                  <a:pt x="182803" y="182816"/>
                </a:lnTo>
                <a:lnTo>
                  <a:pt x="0" y="182816"/>
                </a:lnTo>
                <a:lnTo>
                  <a:pt x="0" y="255943"/>
                </a:lnTo>
                <a:lnTo>
                  <a:pt x="182803" y="255943"/>
                </a:lnTo>
                <a:lnTo>
                  <a:pt x="109689" y="329057"/>
                </a:lnTo>
                <a:lnTo>
                  <a:pt x="219367" y="329057"/>
                </a:lnTo>
                <a:lnTo>
                  <a:pt x="329057" y="219379"/>
                </a:lnTo>
                <a:close/>
              </a:path>
              <a:path w="438784" h="438150">
                <a:moveTo>
                  <a:pt x="438746" y="0"/>
                </a:moveTo>
                <a:lnTo>
                  <a:pt x="110134" y="0"/>
                </a:lnTo>
                <a:lnTo>
                  <a:pt x="110134" y="73660"/>
                </a:lnTo>
                <a:lnTo>
                  <a:pt x="365620" y="73660"/>
                </a:lnTo>
                <a:lnTo>
                  <a:pt x="365620" y="365760"/>
                </a:lnTo>
                <a:lnTo>
                  <a:pt x="109689" y="365760"/>
                </a:lnTo>
                <a:lnTo>
                  <a:pt x="109689" y="438150"/>
                </a:lnTo>
                <a:lnTo>
                  <a:pt x="438746" y="438150"/>
                </a:lnTo>
                <a:lnTo>
                  <a:pt x="438746" y="365760"/>
                </a:lnTo>
                <a:lnTo>
                  <a:pt x="438746" y="73660"/>
                </a:lnTo>
                <a:lnTo>
                  <a:pt x="438746" y="0"/>
                </a:lnTo>
                <a:close/>
              </a:path>
            </a:pathLst>
          </a:custGeom>
          <a:solidFill>
            <a:srgbClr val="24096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6" name="object 76"/>
          <p:cNvGrpSpPr/>
          <p:nvPr/>
        </p:nvGrpSpPr>
        <p:grpSpPr>
          <a:xfrm>
            <a:off x="1324951" y="8686096"/>
            <a:ext cx="1144905" cy="1144905"/>
            <a:chOff x="1324951" y="8686096"/>
            <a:chExt cx="1144905" cy="1144905"/>
          </a:xfrm>
        </p:grpSpPr>
        <p:pic>
          <p:nvPicPr>
            <p:cNvPr id="77" name="object 7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324951" y="8686096"/>
              <a:ext cx="1144296" cy="1144296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1515464" y="8876604"/>
              <a:ext cx="763270" cy="763270"/>
            </a:xfrm>
            <a:custGeom>
              <a:avLst/>
              <a:gdLst/>
              <a:ahLst/>
              <a:cxnLst/>
              <a:rect l="l" t="t" r="r" b="b"/>
              <a:pathLst>
                <a:path w="763269" h="763270">
                  <a:moveTo>
                    <a:pt x="381634" y="763269"/>
                  </a:moveTo>
                  <a:lnTo>
                    <a:pt x="333763" y="760296"/>
                  </a:lnTo>
                  <a:lnTo>
                    <a:pt x="287666" y="751614"/>
                  </a:lnTo>
                  <a:lnTo>
                    <a:pt x="243701" y="737581"/>
                  </a:lnTo>
                  <a:lnTo>
                    <a:pt x="202226" y="718555"/>
                  </a:lnTo>
                  <a:lnTo>
                    <a:pt x="163598" y="694893"/>
                  </a:lnTo>
                  <a:lnTo>
                    <a:pt x="128176" y="666953"/>
                  </a:lnTo>
                  <a:lnTo>
                    <a:pt x="96316" y="635093"/>
                  </a:lnTo>
                  <a:lnTo>
                    <a:pt x="68376" y="599670"/>
                  </a:lnTo>
                  <a:lnTo>
                    <a:pt x="44714" y="561043"/>
                  </a:lnTo>
                  <a:lnTo>
                    <a:pt x="25688" y="519568"/>
                  </a:lnTo>
                  <a:lnTo>
                    <a:pt x="11655" y="475603"/>
                  </a:lnTo>
                  <a:lnTo>
                    <a:pt x="2973" y="429506"/>
                  </a:lnTo>
                  <a:lnTo>
                    <a:pt x="0" y="381634"/>
                  </a:lnTo>
                  <a:lnTo>
                    <a:pt x="2973" y="333763"/>
                  </a:lnTo>
                  <a:lnTo>
                    <a:pt x="11655" y="287666"/>
                  </a:lnTo>
                  <a:lnTo>
                    <a:pt x="25688" y="243701"/>
                  </a:lnTo>
                  <a:lnTo>
                    <a:pt x="44714" y="202226"/>
                  </a:lnTo>
                  <a:lnTo>
                    <a:pt x="68376" y="163598"/>
                  </a:lnTo>
                  <a:lnTo>
                    <a:pt x="96316" y="128176"/>
                  </a:lnTo>
                  <a:lnTo>
                    <a:pt x="128176" y="96316"/>
                  </a:lnTo>
                  <a:lnTo>
                    <a:pt x="163598" y="68376"/>
                  </a:lnTo>
                  <a:lnTo>
                    <a:pt x="202226" y="44714"/>
                  </a:lnTo>
                  <a:lnTo>
                    <a:pt x="243701" y="25688"/>
                  </a:lnTo>
                  <a:lnTo>
                    <a:pt x="287666" y="11655"/>
                  </a:lnTo>
                  <a:lnTo>
                    <a:pt x="333763" y="2973"/>
                  </a:lnTo>
                  <a:lnTo>
                    <a:pt x="381634" y="0"/>
                  </a:lnTo>
                  <a:lnTo>
                    <a:pt x="429506" y="2973"/>
                  </a:lnTo>
                  <a:lnTo>
                    <a:pt x="475603" y="11655"/>
                  </a:lnTo>
                  <a:lnTo>
                    <a:pt x="519568" y="25688"/>
                  </a:lnTo>
                  <a:lnTo>
                    <a:pt x="561043" y="44714"/>
                  </a:lnTo>
                  <a:lnTo>
                    <a:pt x="599670" y="68376"/>
                  </a:lnTo>
                  <a:lnTo>
                    <a:pt x="635093" y="96316"/>
                  </a:lnTo>
                  <a:lnTo>
                    <a:pt x="666953" y="128176"/>
                  </a:lnTo>
                  <a:lnTo>
                    <a:pt x="694893" y="163598"/>
                  </a:lnTo>
                  <a:lnTo>
                    <a:pt x="718555" y="202226"/>
                  </a:lnTo>
                  <a:lnTo>
                    <a:pt x="737581" y="243701"/>
                  </a:lnTo>
                  <a:lnTo>
                    <a:pt x="751614" y="287666"/>
                  </a:lnTo>
                  <a:lnTo>
                    <a:pt x="760296" y="333763"/>
                  </a:lnTo>
                  <a:lnTo>
                    <a:pt x="763269" y="381634"/>
                  </a:lnTo>
                  <a:lnTo>
                    <a:pt x="760296" y="429506"/>
                  </a:lnTo>
                  <a:lnTo>
                    <a:pt x="751614" y="475603"/>
                  </a:lnTo>
                  <a:lnTo>
                    <a:pt x="737581" y="519568"/>
                  </a:lnTo>
                  <a:lnTo>
                    <a:pt x="718555" y="561043"/>
                  </a:lnTo>
                  <a:lnTo>
                    <a:pt x="694893" y="599670"/>
                  </a:lnTo>
                  <a:lnTo>
                    <a:pt x="666953" y="635093"/>
                  </a:lnTo>
                  <a:lnTo>
                    <a:pt x="635093" y="666953"/>
                  </a:lnTo>
                  <a:lnTo>
                    <a:pt x="599670" y="694893"/>
                  </a:lnTo>
                  <a:lnTo>
                    <a:pt x="561043" y="718555"/>
                  </a:lnTo>
                  <a:lnTo>
                    <a:pt x="519568" y="737581"/>
                  </a:lnTo>
                  <a:lnTo>
                    <a:pt x="475603" y="751614"/>
                  </a:lnTo>
                  <a:lnTo>
                    <a:pt x="429506" y="760296"/>
                  </a:lnTo>
                  <a:lnTo>
                    <a:pt x="381634" y="763269"/>
                  </a:lnTo>
                  <a:close/>
                </a:path>
              </a:pathLst>
            </a:custGeom>
            <a:solidFill>
              <a:srgbClr val="CFF5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9" name="object 79"/>
          <p:cNvGrpSpPr/>
          <p:nvPr/>
        </p:nvGrpSpPr>
        <p:grpSpPr>
          <a:xfrm>
            <a:off x="15515192" y="4246803"/>
            <a:ext cx="1144905" cy="1144905"/>
            <a:chOff x="15515192" y="4246803"/>
            <a:chExt cx="1144905" cy="1144905"/>
          </a:xfrm>
        </p:grpSpPr>
        <p:pic>
          <p:nvPicPr>
            <p:cNvPr id="80" name="object 8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5515192" y="4246803"/>
              <a:ext cx="1144296" cy="1144296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15705708" y="4437313"/>
              <a:ext cx="763270" cy="763270"/>
            </a:xfrm>
            <a:custGeom>
              <a:avLst/>
              <a:gdLst/>
              <a:ahLst/>
              <a:cxnLst/>
              <a:rect l="l" t="t" r="r" b="b"/>
              <a:pathLst>
                <a:path w="763269" h="763270">
                  <a:moveTo>
                    <a:pt x="381634" y="763269"/>
                  </a:moveTo>
                  <a:lnTo>
                    <a:pt x="333763" y="760296"/>
                  </a:lnTo>
                  <a:lnTo>
                    <a:pt x="287666" y="751614"/>
                  </a:lnTo>
                  <a:lnTo>
                    <a:pt x="243701" y="737581"/>
                  </a:lnTo>
                  <a:lnTo>
                    <a:pt x="202226" y="718555"/>
                  </a:lnTo>
                  <a:lnTo>
                    <a:pt x="163598" y="694893"/>
                  </a:lnTo>
                  <a:lnTo>
                    <a:pt x="128176" y="666953"/>
                  </a:lnTo>
                  <a:lnTo>
                    <a:pt x="96316" y="635093"/>
                  </a:lnTo>
                  <a:lnTo>
                    <a:pt x="68376" y="599670"/>
                  </a:lnTo>
                  <a:lnTo>
                    <a:pt x="44714" y="561043"/>
                  </a:lnTo>
                  <a:lnTo>
                    <a:pt x="25688" y="519568"/>
                  </a:lnTo>
                  <a:lnTo>
                    <a:pt x="11655" y="475603"/>
                  </a:lnTo>
                  <a:lnTo>
                    <a:pt x="2973" y="429506"/>
                  </a:lnTo>
                  <a:lnTo>
                    <a:pt x="0" y="381634"/>
                  </a:lnTo>
                  <a:lnTo>
                    <a:pt x="2973" y="333763"/>
                  </a:lnTo>
                  <a:lnTo>
                    <a:pt x="11655" y="287666"/>
                  </a:lnTo>
                  <a:lnTo>
                    <a:pt x="25688" y="243701"/>
                  </a:lnTo>
                  <a:lnTo>
                    <a:pt x="44714" y="202226"/>
                  </a:lnTo>
                  <a:lnTo>
                    <a:pt x="68376" y="163598"/>
                  </a:lnTo>
                  <a:lnTo>
                    <a:pt x="96316" y="128176"/>
                  </a:lnTo>
                  <a:lnTo>
                    <a:pt x="128176" y="96316"/>
                  </a:lnTo>
                  <a:lnTo>
                    <a:pt x="163598" y="68376"/>
                  </a:lnTo>
                  <a:lnTo>
                    <a:pt x="202226" y="44714"/>
                  </a:lnTo>
                  <a:lnTo>
                    <a:pt x="243701" y="25688"/>
                  </a:lnTo>
                  <a:lnTo>
                    <a:pt x="287666" y="11655"/>
                  </a:lnTo>
                  <a:lnTo>
                    <a:pt x="333763" y="2973"/>
                  </a:lnTo>
                  <a:lnTo>
                    <a:pt x="381634" y="0"/>
                  </a:lnTo>
                  <a:lnTo>
                    <a:pt x="429506" y="2973"/>
                  </a:lnTo>
                  <a:lnTo>
                    <a:pt x="475603" y="11655"/>
                  </a:lnTo>
                  <a:lnTo>
                    <a:pt x="519568" y="25688"/>
                  </a:lnTo>
                  <a:lnTo>
                    <a:pt x="561043" y="44714"/>
                  </a:lnTo>
                  <a:lnTo>
                    <a:pt x="599670" y="68376"/>
                  </a:lnTo>
                  <a:lnTo>
                    <a:pt x="635093" y="96316"/>
                  </a:lnTo>
                  <a:lnTo>
                    <a:pt x="666953" y="128176"/>
                  </a:lnTo>
                  <a:lnTo>
                    <a:pt x="694893" y="163598"/>
                  </a:lnTo>
                  <a:lnTo>
                    <a:pt x="718555" y="202226"/>
                  </a:lnTo>
                  <a:lnTo>
                    <a:pt x="737581" y="243701"/>
                  </a:lnTo>
                  <a:lnTo>
                    <a:pt x="751614" y="287666"/>
                  </a:lnTo>
                  <a:lnTo>
                    <a:pt x="760296" y="333763"/>
                  </a:lnTo>
                  <a:lnTo>
                    <a:pt x="763269" y="381634"/>
                  </a:lnTo>
                  <a:lnTo>
                    <a:pt x="760296" y="429506"/>
                  </a:lnTo>
                  <a:lnTo>
                    <a:pt x="751614" y="475603"/>
                  </a:lnTo>
                  <a:lnTo>
                    <a:pt x="737581" y="519568"/>
                  </a:lnTo>
                  <a:lnTo>
                    <a:pt x="718555" y="561043"/>
                  </a:lnTo>
                  <a:lnTo>
                    <a:pt x="694893" y="599670"/>
                  </a:lnTo>
                  <a:lnTo>
                    <a:pt x="666953" y="635093"/>
                  </a:lnTo>
                  <a:lnTo>
                    <a:pt x="635093" y="666953"/>
                  </a:lnTo>
                  <a:lnTo>
                    <a:pt x="599670" y="694893"/>
                  </a:lnTo>
                  <a:lnTo>
                    <a:pt x="561043" y="718555"/>
                  </a:lnTo>
                  <a:lnTo>
                    <a:pt x="519568" y="737581"/>
                  </a:lnTo>
                  <a:lnTo>
                    <a:pt x="475603" y="751614"/>
                  </a:lnTo>
                  <a:lnTo>
                    <a:pt x="429506" y="760296"/>
                  </a:lnTo>
                  <a:lnTo>
                    <a:pt x="381634" y="763269"/>
                  </a:lnTo>
                  <a:close/>
                </a:path>
              </a:pathLst>
            </a:custGeom>
            <a:solidFill>
              <a:srgbClr val="CFF5FF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6417"/>
            <a:ext cx="18288000" cy="9779000"/>
            <a:chOff x="0" y="506417"/>
            <a:chExt cx="18288000" cy="9779000"/>
          </a:xfrm>
        </p:grpSpPr>
        <p:sp>
          <p:nvSpPr>
            <p:cNvPr id="3" name="object 3"/>
            <p:cNvSpPr/>
            <p:nvPr/>
          </p:nvSpPr>
          <p:spPr>
            <a:xfrm>
              <a:off x="0" y="506424"/>
              <a:ext cx="7126605" cy="9779000"/>
            </a:xfrm>
            <a:custGeom>
              <a:avLst/>
              <a:gdLst/>
              <a:ahLst/>
              <a:cxnLst/>
              <a:rect l="l" t="t" r="r" b="b"/>
              <a:pathLst>
                <a:path w="7126605" h="9779000">
                  <a:moveTo>
                    <a:pt x="7126338" y="8331200"/>
                  </a:moveTo>
                  <a:lnTo>
                    <a:pt x="7125309" y="8305800"/>
                  </a:lnTo>
                  <a:lnTo>
                    <a:pt x="7122795" y="8267700"/>
                  </a:lnTo>
                  <a:lnTo>
                    <a:pt x="7120001" y="8216900"/>
                  </a:lnTo>
                  <a:lnTo>
                    <a:pt x="7116953" y="8166100"/>
                  </a:lnTo>
                  <a:lnTo>
                    <a:pt x="7113638" y="8115300"/>
                  </a:lnTo>
                  <a:lnTo>
                    <a:pt x="7110057" y="8064500"/>
                  </a:lnTo>
                  <a:lnTo>
                    <a:pt x="7106209" y="8013700"/>
                  </a:lnTo>
                  <a:lnTo>
                    <a:pt x="7102107" y="7975600"/>
                  </a:lnTo>
                  <a:lnTo>
                    <a:pt x="7097725" y="7924800"/>
                  </a:lnTo>
                  <a:lnTo>
                    <a:pt x="7093077" y="7874000"/>
                  </a:lnTo>
                  <a:lnTo>
                    <a:pt x="7088162" y="7823200"/>
                  </a:lnTo>
                  <a:lnTo>
                    <a:pt x="7082980" y="7772400"/>
                  </a:lnTo>
                  <a:lnTo>
                    <a:pt x="7077545" y="7721600"/>
                  </a:lnTo>
                  <a:lnTo>
                    <a:pt x="7071842" y="7683500"/>
                  </a:lnTo>
                  <a:lnTo>
                    <a:pt x="7065873" y="7632700"/>
                  </a:lnTo>
                  <a:lnTo>
                    <a:pt x="7059638" y="7581900"/>
                  </a:lnTo>
                  <a:lnTo>
                    <a:pt x="7053135" y="7531100"/>
                  </a:lnTo>
                  <a:lnTo>
                    <a:pt x="7046354" y="7480300"/>
                  </a:lnTo>
                  <a:lnTo>
                    <a:pt x="7039318" y="7442200"/>
                  </a:lnTo>
                  <a:lnTo>
                    <a:pt x="7032041" y="7391400"/>
                  </a:lnTo>
                  <a:lnTo>
                    <a:pt x="7024497" y="7340600"/>
                  </a:lnTo>
                  <a:lnTo>
                    <a:pt x="7016699" y="7289800"/>
                  </a:lnTo>
                  <a:lnTo>
                    <a:pt x="7008622" y="7239000"/>
                  </a:lnTo>
                  <a:lnTo>
                    <a:pt x="7000303" y="7200900"/>
                  </a:lnTo>
                  <a:lnTo>
                    <a:pt x="6991705" y="7150100"/>
                  </a:lnTo>
                  <a:lnTo>
                    <a:pt x="6982854" y="7099300"/>
                  </a:lnTo>
                  <a:lnTo>
                    <a:pt x="6973722" y="7048500"/>
                  </a:lnTo>
                  <a:lnTo>
                    <a:pt x="6964350" y="7010400"/>
                  </a:lnTo>
                  <a:lnTo>
                    <a:pt x="6954698" y="6959600"/>
                  </a:lnTo>
                  <a:lnTo>
                    <a:pt x="6944804" y="6908800"/>
                  </a:lnTo>
                  <a:lnTo>
                    <a:pt x="6934644" y="6858000"/>
                  </a:lnTo>
                  <a:lnTo>
                    <a:pt x="6924230" y="6819900"/>
                  </a:lnTo>
                  <a:lnTo>
                    <a:pt x="6913550" y="6769100"/>
                  </a:lnTo>
                  <a:lnTo>
                    <a:pt x="6902615" y="6718300"/>
                  </a:lnTo>
                  <a:lnTo>
                    <a:pt x="6891414" y="6667500"/>
                  </a:lnTo>
                  <a:lnTo>
                    <a:pt x="6879945" y="6629400"/>
                  </a:lnTo>
                  <a:lnTo>
                    <a:pt x="6868223" y="6578600"/>
                  </a:lnTo>
                  <a:lnTo>
                    <a:pt x="6856235" y="6527800"/>
                  </a:lnTo>
                  <a:lnTo>
                    <a:pt x="6844004" y="6477000"/>
                  </a:lnTo>
                  <a:lnTo>
                    <a:pt x="6831508" y="6438900"/>
                  </a:lnTo>
                  <a:lnTo>
                    <a:pt x="6818757" y="6388100"/>
                  </a:lnTo>
                  <a:lnTo>
                    <a:pt x="6805739" y="6337300"/>
                  </a:lnTo>
                  <a:lnTo>
                    <a:pt x="6792481" y="6299200"/>
                  </a:lnTo>
                  <a:lnTo>
                    <a:pt x="6778968" y="6248400"/>
                  </a:lnTo>
                  <a:lnTo>
                    <a:pt x="6765201" y="6197600"/>
                  </a:lnTo>
                  <a:lnTo>
                    <a:pt x="6751180" y="6159500"/>
                  </a:lnTo>
                  <a:lnTo>
                    <a:pt x="6736905" y="6108700"/>
                  </a:lnTo>
                  <a:lnTo>
                    <a:pt x="6722364" y="6057900"/>
                  </a:lnTo>
                  <a:lnTo>
                    <a:pt x="6707581" y="6019800"/>
                  </a:lnTo>
                  <a:lnTo>
                    <a:pt x="6692544" y="5969000"/>
                  </a:lnTo>
                  <a:lnTo>
                    <a:pt x="6677253" y="5918200"/>
                  </a:lnTo>
                  <a:lnTo>
                    <a:pt x="6661709" y="5880100"/>
                  </a:lnTo>
                  <a:lnTo>
                    <a:pt x="6645910" y="5829300"/>
                  </a:lnTo>
                  <a:lnTo>
                    <a:pt x="6629870" y="5778500"/>
                  </a:lnTo>
                  <a:lnTo>
                    <a:pt x="6613576" y="5740400"/>
                  </a:lnTo>
                  <a:lnTo>
                    <a:pt x="6597015" y="5689600"/>
                  </a:lnTo>
                  <a:lnTo>
                    <a:pt x="6580200" y="5651500"/>
                  </a:lnTo>
                  <a:lnTo>
                    <a:pt x="6563144" y="5600700"/>
                  </a:lnTo>
                  <a:lnTo>
                    <a:pt x="6545847" y="5549900"/>
                  </a:lnTo>
                  <a:lnTo>
                    <a:pt x="6528295" y="5511800"/>
                  </a:lnTo>
                  <a:lnTo>
                    <a:pt x="6510502" y="5461000"/>
                  </a:lnTo>
                  <a:lnTo>
                    <a:pt x="6492456" y="5422900"/>
                  </a:lnTo>
                  <a:lnTo>
                    <a:pt x="6474168" y="5372100"/>
                  </a:lnTo>
                  <a:lnTo>
                    <a:pt x="6455638" y="5334000"/>
                  </a:lnTo>
                  <a:lnTo>
                    <a:pt x="6436855" y="5283200"/>
                  </a:lnTo>
                  <a:lnTo>
                    <a:pt x="6417831" y="5232400"/>
                  </a:lnTo>
                  <a:lnTo>
                    <a:pt x="6398565" y="5194300"/>
                  </a:lnTo>
                  <a:lnTo>
                    <a:pt x="6379045" y="5143500"/>
                  </a:lnTo>
                  <a:lnTo>
                    <a:pt x="6359284" y="5105400"/>
                  </a:lnTo>
                  <a:lnTo>
                    <a:pt x="6339281" y="5054600"/>
                  </a:lnTo>
                  <a:lnTo>
                    <a:pt x="6319037" y="5016500"/>
                  </a:lnTo>
                  <a:lnTo>
                    <a:pt x="6298539" y="4965700"/>
                  </a:lnTo>
                  <a:lnTo>
                    <a:pt x="6277813" y="4927600"/>
                  </a:lnTo>
                  <a:lnTo>
                    <a:pt x="6256845" y="4876800"/>
                  </a:lnTo>
                  <a:lnTo>
                    <a:pt x="6235636" y="4838700"/>
                  </a:lnTo>
                  <a:lnTo>
                    <a:pt x="6214199" y="4800600"/>
                  </a:lnTo>
                  <a:lnTo>
                    <a:pt x="6192520" y="4749800"/>
                  </a:lnTo>
                  <a:lnTo>
                    <a:pt x="6170600" y="4711700"/>
                  </a:lnTo>
                  <a:lnTo>
                    <a:pt x="6148451" y="4660900"/>
                  </a:lnTo>
                  <a:lnTo>
                    <a:pt x="6126048" y="4622800"/>
                  </a:lnTo>
                  <a:lnTo>
                    <a:pt x="6103417" y="4572000"/>
                  </a:lnTo>
                  <a:lnTo>
                    <a:pt x="6080544" y="4533900"/>
                  </a:lnTo>
                  <a:lnTo>
                    <a:pt x="6057455" y="4495800"/>
                  </a:lnTo>
                  <a:lnTo>
                    <a:pt x="6034125" y="4445000"/>
                  </a:lnTo>
                  <a:lnTo>
                    <a:pt x="6010567" y="4406900"/>
                  </a:lnTo>
                  <a:lnTo>
                    <a:pt x="5986780" y="4368800"/>
                  </a:lnTo>
                  <a:lnTo>
                    <a:pt x="5962739" y="4318000"/>
                  </a:lnTo>
                  <a:lnTo>
                    <a:pt x="5938482" y="4279900"/>
                  </a:lnTo>
                  <a:lnTo>
                    <a:pt x="5913983" y="4241800"/>
                  </a:lnTo>
                  <a:lnTo>
                    <a:pt x="5889244" y="4191000"/>
                  </a:lnTo>
                  <a:lnTo>
                    <a:pt x="5864263" y="4152900"/>
                  </a:lnTo>
                  <a:lnTo>
                    <a:pt x="5839091" y="4114800"/>
                  </a:lnTo>
                  <a:lnTo>
                    <a:pt x="5813691" y="4064000"/>
                  </a:lnTo>
                  <a:lnTo>
                    <a:pt x="5788063" y="4025900"/>
                  </a:lnTo>
                  <a:lnTo>
                    <a:pt x="5762206" y="3987800"/>
                  </a:lnTo>
                  <a:lnTo>
                    <a:pt x="5736133" y="3949700"/>
                  </a:lnTo>
                  <a:lnTo>
                    <a:pt x="5709831" y="3898900"/>
                  </a:lnTo>
                  <a:lnTo>
                    <a:pt x="5683301" y="3860800"/>
                  </a:lnTo>
                  <a:lnTo>
                    <a:pt x="5656554" y="3822700"/>
                  </a:lnTo>
                  <a:lnTo>
                    <a:pt x="5629580" y="3784600"/>
                  </a:lnTo>
                  <a:lnTo>
                    <a:pt x="5602363" y="3746500"/>
                  </a:lnTo>
                  <a:lnTo>
                    <a:pt x="5574931" y="3695700"/>
                  </a:lnTo>
                  <a:lnTo>
                    <a:pt x="5547284" y="3657600"/>
                  </a:lnTo>
                  <a:lnTo>
                    <a:pt x="5519432" y="3619500"/>
                  </a:lnTo>
                  <a:lnTo>
                    <a:pt x="5491353" y="3581400"/>
                  </a:lnTo>
                  <a:lnTo>
                    <a:pt x="5463070" y="3543300"/>
                  </a:lnTo>
                  <a:lnTo>
                    <a:pt x="5434571" y="3505200"/>
                  </a:lnTo>
                  <a:lnTo>
                    <a:pt x="5376926" y="3429000"/>
                  </a:lnTo>
                  <a:lnTo>
                    <a:pt x="5347767" y="3390900"/>
                  </a:lnTo>
                  <a:lnTo>
                    <a:pt x="5318391" y="3340100"/>
                  </a:lnTo>
                  <a:lnTo>
                    <a:pt x="5288813" y="3302000"/>
                  </a:lnTo>
                  <a:lnTo>
                    <a:pt x="5229034" y="3225800"/>
                  </a:lnTo>
                  <a:lnTo>
                    <a:pt x="5168417" y="3149600"/>
                  </a:lnTo>
                  <a:lnTo>
                    <a:pt x="5106975" y="3073400"/>
                  </a:lnTo>
                  <a:lnTo>
                    <a:pt x="5044706" y="2997200"/>
                  </a:lnTo>
                  <a:lnTo>
                    <a:pt x="5013274" y="2971800"/>
                  </a:lnTo>
                  <a:lnTo>
                    <a:pt x="4981626" y="2933700"/>
                  </a:lnTo>
                  <a:lnTo>
                    <a:pt x="4917745" y="2857500"/>
                  </a:lnTo>
                  <a:lnTo>
                    <a:pt x="4853038" y="2781300"/>
                  </a:lnTo>
                  <a:lnTo>
                    <a:pt x="4787531" y="2705100"/>
                  </a:lnTo>
                  <a:lnTo>
                    <a:pt x="4754486" y="2679700"/>
                  </a:lnTo>
                  <a:lnTo>
                    <a:pt x="4721250" y="2641600"/>
                  </a:lnTo>
                  <a:lnTo>
                    <a:pt x="4620399" y="2527300"/>
                  </a:lnTo>
                  <a:lnTo>
                    <a:pt x="4586402" y="2501900"/>
                  </a:lnTo>
                  <a:lnTo>
                    <a:pt x="4483252" y="2387600"/>
                  </a:lnTo>
                  <a:lnTo>
                    <a:pt x="4448492" y="2362200"/>
                  </a:lnTo>
                  <a:lnTo>
                    <a:pt x="4378439" y="2286000"/>
                  </a:lnTo>
                  <a:lnTo>
                    <a:pt x="4343133" y="2260600"/>
                  </a:lnTo>
                  <a:lnTo>
                    <a:pt x="4307637" y="2222500"/>
                  </a:lnTo>
                  <a:lnTo>
                    <a:pt x="4271962" y="2197100"/>
                  </a:lnTo>
                  <a:lnTo>
                    <a:pt x="4200029" y="2120900"/>
                  </a:lnTo>
                  <a:lnTo>
                    <a:pt x="4163809" y="2095500"/>
                  </a:lnTo>
                  <a:lnTo>
                    <a:pt x="4127423" y="2057400"/>
                  </a:lnTo>
                  <a:lnTo>
                    <a:pt x="4090860" y="2032000"/>
                  </a:lnTo>
                  <a:lnTo>
                    <a:pt x="4054132" y="1993900"/>
                  </a:lnTo>
                  <a:lnTo>
                    <a:pt x="4017226" y="1968500"/>
                  </a:lnTo>
                  <a:lnTo>
                    <a:pt x="3980142" y="1930400"/>
                  </a:lnTo>
                  <a:lnTo>
                    <a:pt x="3942880" y="1905000"/>
                  </a:lnTo>
                  <a:lnTo>
                    <a:pt x="3905440" y="1866900"/>
                  </a:lnTo>
                  <a:lnTo>
                    <a:pt x="3867823" y="1841500"/>
                  </a:lnTo>
                  <a:lnTo>
                    <a:pt x="3830053" y="1803400"/>
                  </a:lnTo>
                  <a:lnTo>
                    <a:pt x="3754005" y="1752600"/>
                  </a:lnTo>
                  <a:lnTo>
                    <a:pt x="3715728" y="1714500"/>
                  </a:lnTo>
                  <a:lnTo>
                    <a:pt x="3677297" y="1689100"/>
                  </a:lnTo>
                  <a:lnTo>
                    <a:pt x="3638702" y="1651000"/>
                  </a:lnTo>
                  <a:lnTo>
                    <a:pt x="3521926" y="1574800"/>
                  </a:lnTo>
                  <a:lnTo>
                    <a:pt x="3482683" y="1536700"/>
                  </a:lnTo>
                  <a:lnTo>
                    <a:pt x="3364039" y="1460500"/>
                  </a:lnTo>
                  <a:lnTo>
                    <a:pt x="3324174" y="1422400"/>
                  </a:lnTo>
                  <a:lnTo>
                    <a:pt x="3122549" y="1295400"/>
                  </a:lnTo>
                  <a:lnTo>
                    <a:pt x="3081794" y="1257300"/>
                  </a:lnTo>
                  <a:lnTo>
                    <a:pt x="2999854" y="1206500"/>
                  </a:lnTo>
                  <a:lnTo>
                    <a:pt x="2624150" y="977900"/>
                  </a:lnTo>
                  <a:lnTo>
                    <a:pt x="2581745" y="965200"/>
                  </a:lnTo>
                  <a:lnTo>
                    <a:pt x="2367686" y="838200"/>
                  </a:lnTo>
                  <a:lnTo>
                    <a:pt x="2324493" y="825500"/>
                  </a:lnTo>
                  <a:lnTo>
                    <a:pt x="2194204" y="749300"/>
                  </a:lnTo>
                  <a:lnTo>
                    <a:pt x="2150541" y="736600"/>
                  </a:lnTo>
                  <a:lnTo>
                    <a:pt x="2062835" y="685800"/>
                  </a:lnTo>
                  <a:lnTo>
                    <a:pt x="2018804" y="673100"/>
                  </a:lnTo>
                  <a:lnTo>
                    <a:pt x="1930438" y="622300"/>
                  </a:lnTo>
                  <a:lnTo>
                    <a:pt x="1886089" y="609600"/>
                  </a:lnTo>
                  <a:lnTo>
                    <a:pt x="1841627" y="584200"/>
                  </a:lnTo>
                  <a:lnTo>
                    <a:pt x="1797050" y="571500"/>
                  </a:lnTo>
                  <a:lnTo>
                    <a:pt x="1752371" y="546100"/>
                  </a:lnTo>
                  <a:lnTo>
                    <a:pt x="1707578" y="533400"/>
                  </a:lnTo>
                  <a:lnTo>
                    <a:pt x="1662684" y="508000"/>
                  </a:lnTo>
                  <a:lnTo>
                    <a:pt x="1617675" y="495300"/>
                  </a:lnTo>
                  <a:lnTo>
                    <a:pt x="1572577" y="469900"/>
                  </a:lnTo>
                  <a:lnTo>
                    <a:pt x="1527378" y="457200"/>
                  </a:lnTo>
                  <a:lnTo>
                    <a:pt x="1482090" y="431800"/>
                  </a:lnTo>
                  <a:lnTo>
                    <a:pt x="1391234" y="406400"/>
                  </a:lnTo>
                  <a:lnTo>
                    <a:pt x="1345653" y="381000"/>
                  </a:lnTo>
                  <a:lnTo>
                    <a:pt x="1299984" y="368300"/>
                  </a:lnTo>
                  <a:lnTo>
                    <a:pt x="1254213" y="342900"/>
                  </a:lnTo>
                  <a:lnTo>
                    <a:pt x="1116342" y="304800"/>
                  </a:lnTo>
                  <a:lnTo>
                    <a:pt x="1070229" y="279400"/>
                  </a:lnTo>
                  <a:lnTo>
                    <a:pt x="884885" y="228600"/>
                  </a:lnTo>
                  <a:lnTo>
                    <a:pt x="838327" y="203200"/>
                  </a:lnTo>
                  <a:lnTo>
                    <a:pt x="226669" y="38100"/>
                  </a:lnTo>
                  <a:lnTo>
                    <a:pt x="179158" y="38100"/>
                  </a:lnTo>
                  <a:lnTo>
                    <a:pt x="36283" y="0"/>
                  </a:lnTo>
                  <a:lnTo>
                    <a:pt x="0" y="0"/>
                  </a:lnTo>
                  <a:lnTo>
                    <a:pt x="0" y="9779000"/>
                  </a:lnTo>
                  <a:lnTo>
                    <a:pt x="7077138" y="9779000"/>
                  </a:lnTo>
                  <a:lnTo>
                    <a:pt x="7077545" y="9766300"/>
                  </a:lnTo>
                  <a:lnTo>
                    <a:pt x="7082980" y="9728200"/>
                  </a:lnTo>
                  <a:lnTo>
                    <a:pt x="7088162" y="9677400"/>
                  </a:lnTo>
                  <a:lnTo>
                    <a:pt x="7093077" y="9626600"/>
                  </a:lnTo>
                  <a:lnTo>
                    <a:pt x="7097725" y="9575800"/>
                  </a:lnTo>
                  <a:lnTo>
                    <a:pt x="7102107" y="9525000"/>
                  </a:lnTo>
                  <a:lnTo>
                    <a:pt x="7106209" y="9474200"/>
                  </a:lnTo>
                  <a:lnTo>
                    <a:pt x="7110057" y="9436100"/>
                  </a:lnTo>
                  <a:lnTo>
                    <a:pt x="7113638" y="9385300"/>
                  </a:lnTo>
                  <a:lnTo>
                    <a:pt x="7116953" y="9334500"/>
                  </a:lnTo>
                  <a:lnTo>
                    <a:pt x="7120001" y="9283700"/>
                  </a:lnTo>
                  <a:lnTo>
                    <a:pt x="7122795" y="9232900"/>
                  </a:lnTo>
                  <a:lnTo>
                    <a:pt x="7125309" y="9182100"/>
                  </a:lnTo>
                  <a:lnTo>
                    <a:pt x="7126338" y="9169400"/>
                  </a:lnTo>
                  <a:lnTo>
                    <a:pt x="7126338" y="8331200"/>
                  </a:lnTo>
                  <a:close/>
                </a:path>
              </a:pathLst>
            </a:custGeom>
            <a:solidFill>
              <a:srgbClr val="3328B9">
                <a:alpha val="32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1605668"/>
              <a:ext cx="18288000" cy="765263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979971" y="2292308"/>
              <a:ext cx="765175" cy="765175"/>
            </a:xfrm>
            <a:custGeom>
              <a:avLst/>
              <a:gdLst/>
              <a:ahLst/>
              <a:cxnLst/>
              <a:rect l="l" t="t" r="r" b="b"/>
              <a:pathLst>
                <a:path w="765175" h="765175">
                  <a:moveTo>
                    <a:pt x="382332" y="764665"/>
                  </a:moveTo>
                  <a:lnTo>
                    <a:pt x="334373" y="761686"/>
                  </a:lnTo>
                  <a:lnTo>
                    <a:pt x="288192" y="752988"/>
                  </a:lnTo>
                  <a:lnTo>
                    <a:pt x="244147" y="738930"/>
                  </a:lnTo>
                  <a:lnTo>
                    <a:pt x="202596" y="719869"/>
                  </a:lnTo>
                  <a:lnTo>
                    <a:pt x="163897" y="696164"/>
                  </a:lnTo>
                  <a:lnTo>
                    <a:pt x="128410" y="668173"/>
                  </a:lnTo>
                  <a:lnTo>
                    <a:pt x="96492" y="636255"/>
                  </a:lnTo>
                  <a:lnTo>
                    <a:pt x="68501" y="600767"/>
                  </a:lnTo>
                  <a:lnTo>
                    <a:pt x="44796" y="562069"/>
                  </a:lnTo>
                  <a:lnTo>
                    <a:pt x="25735" y="520518"/>
                  </a:lnTo>
                  <a:lnTo>
                    <a:pt x="11676" y="476473"/>
                  </a:lnTo>
                  <a:lnTo>
                    <a:pt x="2978" y="430291"/>
                  </a:lnTo>
                  <a:lnTo>
                    <a:pt x="0" y="382332"/>
                  </a:lnTo>
                  <a:lnTo>
                    <a:pt x="2978" y="334373"/>
                  </a:lnTo>
                  <a:lnTo>
                    <a:pt x="11676" y="288192"/>
                  </a:lnTo>
                  <a:lnTo>
                    <a:pt x="25735" y="244147"/>
                  </a:lnTo>
                  <a:lnTo>
                    <a:pt x="44796" y="202596"/>
                  </a:lnTo>
                  <a:lnTo>
                    <a:pt x="68501" y="163897"/>
                  </a:lnTo>
                  <a:lnTo>
                    <a:pt x="96492" y="128410"/>
                  </a:lnTo>
                  <a:lnTo>
                    <a:pt x="128410" y="96492"/>
                  </a:lnTo>
                  <a:lnTo>
                    <a:pt x="163897" y="68501"/>
                  </a:lnTo>
                  <a:lnTo>
                    <a:pt x="202596" y="44796"/>
                  </a:lnTo>
                  <a:lnTo>
                    <a:pt x="244147" y="25735"/>
                  </a:lnTo>
                  <a:lnTo>
                    <a:pt x="288192" y="11676"/>
                  </a:lnTo>
                  <a:lnTo>
                    <a:pt x="334373" y="2978"/>
                  </a:lnTo>
                  <a:lnTo>
                    <a:pt x="382332" y="0"/>
                  </a:lnTo>
                  <a:lnTo>
                    <a:pt x="430291" y="2978"/>
                  </a:lnTo>
                  <a:lnTo>
                    <a:pt x="476473" y="11676"/>
                  </a:lnTo>
                  <a:lnTo>
                    <a:pt x="520518" y="25735"/>
                  </a:lnTo>
                  <a:lnTo>
                    <a:pt x="562069" y="44796"/>
                  </a:lnTo>
                  <a:lnTo>
                    <a:pt x="600767" y="68501"/>
                  </a:lnTo>
                  <a:lnTo>
                    <a:pt x="636255" y="96492"/>
                  </a:lnTo>
                  <a:lnTo>
                    <a:pt x="668173" y="128410"/>
                  </a:lnTo>
                  <a:lnTo>
                    <a:pt x="696164" y="163897"/>
                  </a:lnTo>
                  <a:lnTo>
                    <a:pt x="719869" y="202596"/>
                  </a:lnTo>
                  <a:lnTo>
                    <a:pt x="738930" y="244147"/>
                  </a:lnTo>
                  <a:lnTo>
                    <a:pt x="752988" y="288192"/>
                  </a:lnTo>
                  <a:lnTo>
                    <a:pt x="761686" y="334373"/>
                  </a:lnTo>
                  <a:lnTo>
                    <a:pt x="764665" y="382332"/>
                  </a:lnTo>
                  <a:lnTo>
                    <a:pt x="761686" y="430291"/>
                  </a:lnTo>
                  <a:lnTo>
                    <a:pt x="752988" y="476473"/>
                  </a:lnTo>
                  <a:lnTo>
                    <a:pt x="738930" y="520518"/>
                  </a:lnTo>
                  <a:lnTo>
                    <a:pt x="719869" y="562069"/>
                  </a:lnTo>
                  <a:lnTo>
                    <a:pt x="696164" y="600767"/>
                  </a:lnTo>
                  <a:lnTo>
                    <a:pt x="668173" y="636255"/>
                  </a:lnTo>
                  <a:lnTo>
                    <a:pt x="636255" y="668173"/>
                  </a:lnTo>
                  <a:lnTo>
                    <a:pt x="600767" y="696164"/>
                  </a:lnTo>
                  <a:lnTo>
                    <a:pt x="562069" y="719869"/>
                  </a:lnTo>
                  <a:lnTo>
                    <a:pt x="520518" y="738930"/>
                  </a:lnTo>
                  <a:lnTo>
                    <a:pt x="476473" y="752988"/>
                  </a:lnTo>
                  <a:lnTo>
                    <a:pt x="430291" y="761686"/>
                  </a:lnTo>
                  <a:lnTo>
                    <a:pt x="382332" y="764665"/>
                  </a:lnTo>
                  <a:close/>
                </a:path>
              </a:pathLst>
            </a:custGeom>
            <a:solidFill>
              <a:srgbClr val="CFF5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3029" y="6297296"/>
              <a:ext cx="1144296" cy="114429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792835" y="6487096"/>
              <a:ext cx="765175" cy="765175"/>
            </a:xfrm>
            <a:custGeom>
              <a:avLst/>
              <a:gdLst/>
              <a:ahLst/>
              <a:cxnLst/>
              <a:rect l="l" t="t" r="r" b="b"/>
              <a:pathLst>
                <a:path w="765175" h="765175">
                  <a:moveTo>
                    <a:pt x="382332" y="764665"/>
                  </a:moveTo>
                  <a:lnTo>
                    <a:pt x="334373" y="761686"/>
                  </a:lnTo>
                  <a:lnTo>
                    <a:pt x="288192" y="752988"/>
                  </a:lnTo>
                  <a:lnTo>
                    <a:pt x="244147" y="738930"/>
                  </a:lnTo>
                  <a:lnTo>
                    <a:pt x="202596" y="719869"/>
                  </a:lnTo>
                  <a:lnTo>
                    <a:pt x="163897" y="696164"/>
                  </a:lnTo>
                  <a:lnTo>
                    <a:pt x="128410" y="668173"/>
                  </a:lnTo>
                  <a:lnTo>
                    <a:pt x="96492" y="636255"/>
                  </a:lnTo>
                  <a:lnTo>
                    <a:pt x="68501" y="600767"/>
                  </a:lnTo>
                  <a:lnTo>
                    <a:pt x="44796" y="562069"/>
                  </a:lnTo>
                  <a:lnTo>
                    <a:pt x="25735" y="520518"/>
                  </a:lnTo>
                  <a:lnTo>
                    <a:pt x="11676" y="476473"/>
                  </a:lnTo>
                  <a:lnTo>
                    <a:pt x="2978" y="430291"/>
                  </a:lnTo>
                  <a:lnTo>
                    <a:pt x="0" y="382332"/>
                  </a:lnTo>
                  <a:lnTo>
                    <a:pt x="2978" y="334373"/>
                  </a:lnTo>
                  <a:lnTo>
                    <a:pt x="11676" y="288192"/>
                  </a:lnTo>
                  <a:lnTo>
                    <a:pt x="25735" y="244147"/>
                  </a:lnTo>
                  <a:lnTo>
                    <a:pt x="44796" y="202596"/>
                  </a:lnTo>
                  <a:lnTo>
                    <a:pt x="68501" y="163897"/>
                  </a:lnTo>
                  <a:lnTo>
                    <a:pt x="96492" y="128410"/>
                  </a:lnTo>
                  <a:lnTo>
                    <a:pt x="128410" y="96492"/>
                  </a:lnTo>
                  <a:lnTo>
                    <a:pt x="163897" y="68501"/>
                  </a:lnTo>
                  <a:lnTo>
                    <a:pt x="202596" y="44796"/>
                  </a:lnTo>
                  <a:lnTo>
                    <a:pt x="244147" y="25735"/>
                  </a:lnTo>
                  <a:lnTo>
                    <a:pt x="288192" y="11676"/>
                  </a:lnTo>
                  <a:lnTo>
                    <a:pt x="334373" y="2978"/>
                  </a:lnTo>
                  <a:lnTo>
                    <a:pt x="382332" y="0"/>
                  </a:lnTo>
                  <a:lnTo>
                    <a:pt x="430291" y="2978"/>
                  </a:lnTo>
                  <a:lnTo>
                    <a:pt x="476473" y="11676"/>
                  </a:lnTo>
                  <a:lnTo>
                    <a:pt x="520518" y="25735"/>
                  </a:lnTo>
                  <a:lnTo>
                    <a:pt x="562069" y="44796"/>
                  </a:lnTo>
                  <a:lnTo>
                    <a:pt x="600767" y="68501"/>
                  </a:lnTo>
                  <a:lnTo>
                    <a:pt x="636255" y="96492"/>
                  </a:lnTo>
                  <a:lnTo>
                    <a:pt x="668173" y="128410"/>
                  </a:lnTo>
                  <a:lnTo>
                    <a:pt x="696164" y="163897"/>
                  </a:lnTo>
                  <a:lnTo>
                    <a:pt x="719869" y="202596"/>
                  </a:lnTo>
                  <a:lnTo>
                    <a:pt x="738930" y="244147"/>
                  </a:lnTo>
                  <a:lnTo>
                    <a:pt x="752988" y="288192"/>
                  </a:lnTo>
                  <a:lnTo>
                    <a:pt x="761686" y="334373"/>
                  </a:lnTo>
                  <a:lnTo>
                    <a:pt x="764665" y="382332"/>
                  </a:lnTo>
                  <a:lnTo>
                    <a:pt x="761686" y="430291"/>
                  </a:lnTo>
                  <a:lnTo>
                    <a:pt x="752988" y="476473"/>
                  </a:lnTo>
                  <a:lnTo>
                    <a:pt x="738930" y="520518"/>
                  </a:lnTo>
                  <a:lnTo>
                    <a:pt x="719869" y="562069"/>
                  </a:lnTo>
                  <a:lnTo>
                    <a:pt x="696164" y="600767"/>
                  </a:lnTo>
                  <a:lnTo>
                    <a:pt x="668173" y="636255"/>
                  </a:lnTo>
                  <a:lnTo>
                    <a:pt x="636255" y="668173"/>
                  </a:lnTo>
                  <a:lnTo>
                    <a:pt x="600767" y="696164"/>
                  </a:lnTo>
                  <a:lnTo>
                    <a:pt x="562069" y="719869"/>
                  </a:lnTo>
                  <a:lnTo>
                    <a:pt x="520518" y="738930"/>
                  </a:lnTo>
                  <a:lnTo>
                    <a:pt x="476473" y="752988"/>
                  </a:lnTo>
                  <a:lnTo>
                    <a:pt x="430291" y="761686"/>
                  </a:lnTo>
                  <a:lnTo>
                    <a:pt x="382332" y="764665"/>
                  </a:lnTo>
                  <a:close/>
                </a:path>
              </a:pathLst>
            </a:custGeom>
            <a:solidFill>
              <a:srgbClr val="CFF5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79204" y="1605668"/>
              <a:ext cx="1042964" cy="104296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974217" y="1884704"/>
              <a:ext cx="580390" cy="5410200"/>
            </a:xfrm>
            <a:custGeom>
              <a:avLst/>
              <a:gdLst/>
              <a:ahLst/>
              <a:cxnLst/>
              <a:rect l="l" t="t" r="r" b="b"/>
              <a:pathLst>
                <a:path w="580390" h="5410200">
                  <a:moveTo>
                    <a:pt x="432511" y="450748"/>
                  </a:moveTo>
                  <a:lnTo>
                    <a:pt x="390664" y="450748"/>
                  </a:lnTo>
                  <a:lnTo>
                    <a:pt x="390664" y="422808"/>
                  </a:lnTo>
                  <a:lnTo>
                    <a:pt x="341833" y="422808"/>
                  </a:lnTo>
                  <a:lnTo>
                    <a:pt x="341833" y="450748"/>
                  </a:lnTo>
                  <a:lnTo>
                    <a:pt x="299999" y="450748"/>
                  </a:lnTo>
                  <a:lnTo>
                    <a:pt x="299999" y="477418"/>
                  </a:lnTo>
                  <a:lnTo>
                    <a:pt x="432511" y="477418"/>
                  </a:lnTo>
                  <a:lnTo>
                    <a:pt x="432511" y="450748"/>
                  </a:lnTo>
                  <a:close/>
                </a:path>
                <a:path w="580390" h="5410200">
                  <a:moveTo>
                    <a:pt x="457200" y="5181079"/>
                  </a:moveTo>
                  <a:lnTo>
                    <a:pt x="456704" y="5176240"/>
                  </a:lnTo>
                  <a:lnTo>
                    <a:pt x="452551" y="5135003"/>
                  </a:lnTo>
                  <a:lnTo>
                    <a:pt x="447103" y="5117439"/>
                  </a:lnTo>
                  <a:lnTo>
                    <a:pt x="441286" y="5098694"/>
                  </a:lnTo>
                  <a:lnTo>
                    <a:pt x="439229" y="5092090"/>
                  </a:lnTo>
                  <a:lnTo>
                    <a:pt x="418160" y="5053254"/>
                  </a:lnTo>
                  <a:lnTo>
                    <a:pt x="414528" y="5048859"/>
                  </a:lnTo>
                  <a:lnTo>
                    <a:pt x="412267" y="5046116"/>
                  </a:lnTo>
                  <a:lnTo>
                    <a:pt x="390245" y="5019433"/>
                  </a:lnTo>
                  <a:lnTo>
                    <a:pt x="371144" y="5003673"/>
                  </a:lnTo>
                  <a:lnTo>
                    <a:pt x="371144" y="5176240"/>
                  </a:lnTo>
                  <a:lnTo>
                    <a:pt x="371055" y="5194884"/>
                  </a:lnTo>
                  <a:lnTo>
                    <a:pt x="369150" y="5210543"/>
                  </a:lnTo>
                  <a:lnTo>
                    <a:pt x="365569" y="5225631"/>
                  </a:lnTo>
                  <a:lnTo>
                    <a:pt x="360413" y="5240032"/>
                  </a:lnTo>
                  <a:lnTo>
                    <a:pt x="353771" y="5253685"/>
                  </a:lnTo>
                  <a:lnTo>
                    <a:pt x="341515" y="5253685"/>
                  </a:lnTo>
                  <a:lnTo>
                    <a:pt x="341515" y="5272341"/>
                  </a:lnTo>
                  <a:lnTo>
                    <a:pt x="325716" y="5289347"/>
                  </a:lnTo>
                  <a:lnTo>
                    <a:pt x="307467" y="5303520"/>
                  </a:lnTo>
                  <a:lnTo>
                    <a:pt x="287020" y="5314607"/>
                  </a:lnTo>
                  <a:lnTo>
                    <a:pt x="264718" y="5322265"/>
                  </a:lnTo>
                  <a:lnTo>
                    <a:pt x="274904" y="5311394"/>
                  </a:lnTo>
                  <a:lnTo>
                    <a:pt x="284162" y="5299405"/>
                  </a:lnTo>
                  <a:lnTo>
                    <a:pt x="292442" y="5286387"/>
                  </a:lnTo>
                  <a:lnTo>
                    <a:pt x="299694" y="5272341"/>
                  </a:lnTo>
                  <a:lnTo>
                    <a:pt x="341515" y="5272341"/>
                  </a:lnTo>
                  <a:lnTo>
                    <a:pt x="341515" y="5253685"/>
                  </a:lnTo>
                  <a:lnTo>
                    <a:pt x="307047" y="5253685"/>
                  </a:lnTo>
                  <a:lnTo>
                    <a:pt x="311264" y="5239639"/>
                  </a:lnTo>
                  <a:lnTo>
                    <a:pt x="314515" y="5225110"/>
                  </a:lnTo>
                  <a:lnTo>
                    <a:pt x="316763" y="5210175"/>
                  </a:lnTo>
                  <a:lnTo>
                    <a:pt x="317931" y="5194884"/>
                  </a:lnTo>
                  <a:lnTo>
                    <a:pt x="371055" y="5194884"/>
                  </a:lnTo>
                  <a:lnTo>
                    <a:pt x="371055" y="5176240"/>
                  </a:lnTo>
                  <a:lnTo>
                    <a:pt x="318020" y="5176240"/>
                  </a:lnTo>
                  <a:lnTo>
                    <a:pt x="316814" y="5160937"/>
                  </a:lnTo>
                  <a:lnTo>
                    <a:pt x="316750" y="5160581"/>
                  </a:lnTo>
                  <a:lnTo>
                    <a:pt x="314566" y="5145976"/>
                  </a:lnTo>
                  <a:lnTo>
                    <a:pt x="314452" y="5145506"/>
                  </a:lnTo>
                  <a:lnTo>
                    <a:pt x="311327" y="5131447"/>
                  </a:lnTo>
                  <a:lnTo>
                    <a:pt x="311213" y="5131092"/>
                  </a:lnTo>
                  <a:lnTo>
                    <a:pt x="307136" y="5117439"/>
                  </a:lnTo>
                  <a:lnTo>
                    <a:pt x="353872" y="5117439"/>
                  </a:lnTo>
                  <a:lnTo>
                    <a:pt x="360502" y="5131092"/>
                  </a:lnTo>
                  <a:lnTo>
                    <a:pt x="360578" y="5131295"/>
                  </a:lnTo>
                  <a:lnTo>
                    <a:pt x="360629" y="5131447"/>
                  </a:lnTo>
                  <a:lnTo>
                    <a:pt x="365658" y="5145506"/>
                  </a:lnTo>
                  <a:lnTo>
                    <a:pt x="365772" y="5145976"/>
                  </a:lnTo>
                  <a:lnTo>
                    <a:pt x="369252" y="5160581"/>
                  </a:lnTo>
                  <a:lnTo>
                    <a:pt x="369290" y="5160937"/>
                  </a:lnTo>
                  <a:lnTo>
                    <a:pt x="371144" y="5176240"/>
                  </a:lnTo>
                  <a:lnTo>
                    <a:pt x="371144" y="5003673"/>
                  </a:lnTo>
                  <a:lnTo>
                    <a:pt x="356425" y="4991519"/>
                  </a:lnTo>
                  <a:lnTo>
                    <a:pt x="341337" y="4983340"/>
                  </a:lnTo>
                  <a:lnTo>
                    <a:pt x="341337" y="5098694"/>
                  </a:lnTo>
                  <a:lnTo>
                    <a:pt x="299554" y="5098694"/>
                  </a:lnTo>
                  <a:lnTo>
                    <a:pt x="299275" y="5098161"/>
                  </a:lnTo>
                  <a:lnTo>
                    <a:pt x="299275" y="5176240"/>
                  </a:lnTo>
                  <a:lnTo>
                    <a:pt x="299275" y="5194884"/>
                  </a:lnTo>
                  <a:lnTo>
                    <a:pt x="291973" y="5239639"/>
                  </a:lnTo>
                  <a:lnTo>
                    <a:pt x="287299" y="5253685"/>
                  </a:lnTo>
                  <a:lnTo>
                    <a:pt x="278790" y="5253685"/>
                  </a:lnTo>
                  <a:lnTo>
                    <a:pt x="278790" y="5272341"/>
                  </a:lnTo>
                  <a:lnTo>
                    <a:pt x="269049" y="5288381"/>
                  </a:lnTo>
                  <a:lnTo>
                    <a:pt x="257695" y="5302656"/>
                  </a:lnTo>
                  <a:lnTo>
                    <a:pt x="244843" y="5314924"/>
                  </a:lnTo>
                  <a:lnTo>
                    <a:pt x="230517" y="5325008"/>
                  </a:lnTo>
                  <a:lnTo>
                    <a:pt x="226631" y="5322265"/>
                  </a:lnTo>
                  <a:lnTo>
                    <a:pt x="216230" y="5314924"/>
                  </a:lnTo>
                  <a:lnTo>
                    <a:pt x="203352" y="5302656"/>
                  </a:lnTo>
                  <a:lnTo>
                    <a:pt x="196405" y="5293944"/>
                  </a:lnTo>
                  <a:lnTo>
                    <a:pt x="196405" y="5322265"/>
                  </a:lnTo>
                  <a:lnTo>
                    <a:pt x="174091" y="5314607"/>
                  </a:lnTo>
                  <a:lnTo>
                    <a:pt x="153631" y="5303520"/>
                  </a:lnTo>
                  <a:lnTo>
                    <a:pt x="135369" y="5289347"/>
                  </a:lnTo>
                  <a:lnTo>
                    <a:pt x="119608" y="5272341"/>
                  </a:lnTo>
                  <a:lnTo>
                    <a:pt x="161429" y="5272341"/>
                  </a:lnTo>
                  <a:lnTo>
                    <a:pt x="168668" y="5286387"/>
                  </a:lnTo>
                  <a:lnTo>
                    <a:pt x="176923" y="5299405"/>
                  </a:lnTo>
                  <a:lnTo>
                    <a:pt x="186182" y="5311394"/>
                  </a:lnTo>
                  <a:lnTo>
                    <a:pt x="196405" y="5322265"/>
                  </a:lnTo>
                  <a:lnTo>
                    <a:pt x="196405" y="5293944"/>
                  </a:lnTo>
                  <a:lnTo>
                    <a:pt x="191985" y="5288381"/>
                  </a:lnTo>
                  <a:lnTo>
                    <a:pt x="182232" y="5272341"/>
                  </a:lnTo>
                  <a:lnTo>
                    <a:pt x="278790" y="5272341"/>
                  </a:lnTo>
                  <a:lnTo>
                    <a:pt x="278790" y="5253685"/>
                  </a:lnTo>
                  <a:lnTo>
                    <a:pt x="173824" y="5253685"/>
                  </a:lnTo>
                  <a:lnTo>
                    <a:pt x="169252" y="5240032"/>
                  </a:lnTo>
                  <a:lnTo>
                    <a:pt x="161848" y="5194884"/>
                  </a:lnTo>
                  <a:lnTo>
                    <a:pt x="299275" y="5194884"/>
                  </a:lnTo>
                  <a:lnTo>
                    <a:pt x="299275" y="5176240"/>
                  </a:lnTo>
                  <a:lnTo>
                    <a:pt x="161848" y="5176240"/>
                  </a:lnTo>
                  <a:lnTo>
                    <a:pt x="163169" y="5160937"/>
                  </a:lnTo>
                  <a:lnTo>
                    <a:pt x="173824" y="5117439"/>
                  </a:lnTo>
                  <a:lnTo>
                    <a:pt x="287299" y="5117439"/>
                  </a:lnTo>
                  <a:lnTo>
                    <a:pt x="298005" y="5160937"/>
                  </a:lnTo>
                  <a:lnTo>
                    <a:pt x="299275" y="5176240"/>
                  </a:lnTo>
                  <a:lnTo>
                    <a:pt x="299275" y="5098161"/>
                  </a:lnTo>
                  <a:lnTo>
                    <a:pt x="292354" y="5084737"/>
                  </a:lnTo>
                  <a:lnTo>
                    <a:pt x="284111" y="5071719"/>
                  </a:lnTo>
                  <a:lnTo>
                    <a:pt x="278739" y="5064772"/>
                  </a:lnTo>
                  <a:lnTo>
                    <a:pt x="278739" y="5098694"/>
                  </a:lnTo>
                  <a:lnTo>
                    <a:pt x="182295" y="5098694"/>
                  </a:lnTo>
                  <a:lnTo>
                    <a:pt x="191998" y="5082730"/>
                  </a:lnTo>
                  <a:lnTo>
                    <a:pt x="203390" y="5068443"/>
                  </a:lnTo>
                  <a:lnTo>
                    <a:pt x="216268" y="5056162"/>
                  </a:lnTo>
                  <a:lnTo>
                    <a:pt x="226631" y="5048859"/>
                  </a:lnTo>
                  <a:lnTo>
                    <a:pt x="230517" y="5046116"/>
                  </a:lnTo>
                  <a:lnTo>
                    <a:pt x="244741" y="5056162"/>
                  </a:lnTo>
                  <a:lnTo>
                    <a:pt x="257632" y="5068443"/>
                  </a:lnTo>
                  <a:lnTo>
                    <a:pt x="269036" y="5082730"/>
                  </a:lnTo>
                  <a:lnTo>
                    <a:pt x="278739" y="5098694"/>
                  </a:lnTo>
                  <a:lnTo>
                    <a:pt x="278739" y="5064772"/>
                  </a:lnTo>
                  <a:lnTo>
                    <a:pt x="274853" y="5059731"/>
                  </a:lnTo>
                  <a:lnTo>
                    <a:pt x="264617" y="5048859"/>
                  </a:lnTo>
                  <a:lnTo>
                    <a:pt x="286969" y="5056517"/>
                  </a:lnTo>
                  <a:lnTo>
                    <a:pt x="307441" y="5067605"/>
                  </a:lnTo>
                  <a:lnTo>
                    <a:pt x="325678" y="5081778"/>
                  </a:lnTo>
                  <a:lnTo>
                    <a:pt x="341337" y="5098694"/>
                  </a:lnTo>
                  <a:lnTo>
                    <a:pt x="341337" y="4983340"/>
                  </a:lnTo>
                  <a:lnTo>
                    <a:pt x="317588" y="4970450"/>
                  </a:lnTo>
                  <a:lnTo>
                    <a:pt x="274675" y="4957127"/>
                  </a:lnTo>
                  <a:lnTo>
                    <a:pt x="228600" y="4952479"/>
                  </a:lnTo>
                  <a:lnTo>
                    <a:pt x="196405" y="4955730"/>
                  </a:lnTo>
                  <a:lnTo>
                    <a:pt x="196405" y="5048859"/>
                  </a:lnTo>
                  <a:lnTo>
                    <a:pt x="186220" y="5059731"/>
                  </a:lnTo>
                  <a:lnTo>
                    <a:pt x="176949" y="5071719"/>
                  </a:lnTo>
                  <a:lnTo>
                    <a:pt x="168681" y="5084737"/>
                  </a:lnTo>
                  <a:lnTo>
                    <a:pt x="161480" y="5098694"/>
                  </a:lnTo>
                  <a:lnTo>
                    <a:pt x="153974" y="5098694"/>
                  </a:lnTo>
                  <a:lnTo>
                    <a:pt x="153974" y="5117439"/>
                  </a:lnTo>
                  <a:lnTo>
                    <a:pt x="153974" y="5253685"/>
                  </a:lnTo>
                  <a:lnTo>
                    <a:pt x="107251" y="5253685"/>
                  </a:lnTo>
                  <a:lnTo>
                    <a:pt x="100634" y="5240032"/>
                  </a:lnTo>
                  <a:lnTo>
                    <a:pt x="100558" y="5239829"/>
                  </a:lnTo>
                  <a:lnTo>
                    <a:pt x="100495" y="5239639"/>
                  </a:lnTo>
                  <a:lnTo>
                    <a:pt x="95491" y="5225631"/>
                  </a:lnTo>
                  <a:lnTo>
                    <a:pt x="95377" y="5225110"/>
                  </a:lnTo>
                  <a:lnTo>
                    <a:pt x="91909" y="5210543"/>
                  </a:lnTo>
                  <a:lnTo>
                    <a:pt x="91871" y="5210175"/>
                  </a:lnTo>
                  <a:lnTo>
                    <a:pt x="89966" y="5194884"/>
                  </a:lnTo>
                  <a:lnTo>
                    <a:pt x="143103" y="5194884"/>
                  </a:lnTo>
                  <a:lnTo>
                    <a:pt x="144310" y="5210175"/>
                  </a:lnTo>
                  <a:lnTo>
                    <a:pt x="144373" y="5210543"/>
                  </a:lnTo>
                  <a:lnTo>
                    <a:pt x="146545" y="5225110"/>
                  </a:lnTo>
                  <a:lnTo>
                    <a:pt x="146672" y="5225631"/>
                  </a:lnTo>
                  <a:lnTo>
                    <a:pt x="149783" y="5239639"/>
                  </a:lnTo>
                  <a:lnTo>
                    <a:pt x="149910" y="5240032"/>
                  </a:lnTo>
                  <a:lnTo>
                    <a:pt x="153974" y="5253685"/>
                  </a:lnTo>
                  <a:lnTo>
                    <a:pt x="153974" y="5117439"/>
                  </a:lnTo>
                  <a:lnTo>
                    <a:pt x="149771" y="5131447"/>
                  </a:lnTo>
                  <a:lnTo>
                    <a:pt x="146519" y="5145976"/>
                  </a:lnTo>
                  <a:lnTo>
                    <a:pt x="144272" y="5160937"/>
                  </a:lnTo>
                  <a:lnTo>
                    <a:pt x="143103" y="5176240"/>
                  </a:lnTo>
                  <a:lnTo>
                    <a:pt x="89966" y="5176240"/>
                  </a:lnTo>
                  <a:lnTo>
                    <a:pt x="91909" y="5160581"/>
                  </a:lnTo>
                  <a:lnTo>
                    <a:pt x="95491" y="5145506"/>
                  </a:lnTo>
                  <a:lnTo>
                    <a:pt x="100634" y="5131092"/>
                  </a:lnTo>
                  <a:lnTo>
                    <a:pt x="107251" y="5117439"/>
                  </a:lnTo>
                  <a:lnTo>
                    <a:pt x="153974" y="5117439"/>
                  </a:lnTo>
                  <a:lnTo>
                    <a:pt x="153974" y="5098694"/>
                  </a:lnTo>
                  <a:lnTo>
                    <a:pt x="119684" y="5098694"/>
                  </a:lnTo>
                  <a:lnTo>
                    <a:pt x="135369" y="5081778"/>
                  </a:lnTo>
                  <a:lnTo>
                    <a:pt x="153631" y="5067605"/>
                  </a:lnTo>
                  <a:lnTo>
                    <a:pt x="174091" y="5056517"/>
                  </a:lnTo>
                  <a:lnTo>
                    <a:pt x="196405" y="5048859"/>
                  </a:lnTo>
                  <a:lnTo>
                    <a:pt x="196405" y="4955730"/>
                  </a:lnTo>
                  <a:lnTo>
                    <a:pt x="139598" y="4970450"/>
                  </a:lnTo>
                  <a:lnTo>
                    <a:pt x="100774" y="4991519"/>
                  </a:lnTo>
                  <a:lnTo>
                    <a:pt x="66941" y="5019433"/>
                  </a:lnTo>
                  <a:lnTo>
                    <a:pt x="39027" y="5053254"/>
                  </a:lnTo>
                  <a:lnTo>
                    <a:pt x="17957" y="5092090"/>
                  </a:lnTo>
                  <a:lnTo>
                    <a:pt x="4635" y="5135003"/>
                  </a:lnTo>
                  <a:lnTo>
                    <a:pt x="0" y="5181079"/>
                  </a:lnTo>
                  <a:lnTo>
                    <a:pt x="4635" y="5227167"/>
                  </a:lnTo>
                  <a:lnTo>
                    <a:pt x="17957" y="5270081"/>
                  </a:lnTo>
                  <a:lnTo>
                    <a:pt x="39027" y="5308905"/>
                  </a:lnTo>
                  <a:lnTo>
                    <a:pt x="66941" y="5342737"/>
                  </a:lnTo>
                  <a:lnTo>
                    <a:pt x="100774" y="5370652"/>
                  </a:lnTo>
                  <a:lnTo>
                    <a:pt x="139598" y="5391721"/>
                  </a:lnTo>
                  <a:lnTo>
                    <a:pt x="182511" y="5405044"/>
                  </a:lnTo>
                  <a:lnTo>
                    <a:pt x="228600" y="5409679"/>
                  </a:lnTo>
                  <a:lnTo>
                    <a:pt x="274675" y="5405044"/>
                  </a:lnTo>
                  <a:lnTo>
                    <a:pt x="317588" y="5391721"/>
                  </a:lnTo>
                  <a:lnTo>
                    <a:pt x="356425" y="5370652"/>
                  </a:lnTo>
                  <a:lnTo>
                    <a:pt x="390245" y="5342737"/>
                  </a:lnTo>
                  <a:lnTo>
                    <a:pt x="407136" y="5322265"/>
                  </a:lnTo>
                  <a:lnTo>
                    <a:pt x="418160" y="5308905"/>
                  </a:lnTo>
                  <a:lnTo>
                    <a:pt x="438010" y="5272341"/>
                  </a:lnTo>
                  <a:lnTo>
                    <a:pt x="452551" y="5227167"/>
                  </a:lnTo>
                  <a:lnTo>
                    <a:pt x="455803" y="5194884"/>
                  </a:lnTo>
                  <a:lnTo>
                    <a:pt x="457200" y="5181079"/>
                  </a:lnTo>
                  <a:close/>
                </a:path>
                <a:path w="580390" h="5410200">
                  <a:moveTo>
                    <a:pt x="579945" y="124447"/>
                  </a:moveTo>
                  <a:lnTo>
                    <a:pt x="513245" y="124447"/>
                  </a:lnTo>
                  <a:lnTo>
                    <a:pt x="513245" y="152095"/>
                  </a:lnTo>
                  <a:lnTo>
                    <a:pt x="552297" y="152095"/>
                  </a:lnTo>
                  <a:lnTo>
                    <a:pt x="552297" y="374319"/>
                  </a:lnTo>
                  <a:lnTo>
                    <a:pt x="377393" y="374319"/>
                  </a:lnTo>
                  <a:lnTo>
                    <a:pt x="381736" y="370192"/>
                  </a:lnTo>
                  <a:lnTo>
                    <a:pt x="383844" y="368084"/>
                  </a:lnTo>
                  <a:lnTo>
                    <a:pt x="414502" y="332232"/>
                  </a:lnTo>
                  <a:lnTo>
                    <a:pt x="438835" y="292595"/>
                  </a:lnTo>
                  <a:lnTo>
                    <a:pt x="456539" y="249834"/>
                  </a:lnTo>
                  <a:lnTo>
                    <a:pt x="456590" y="249605"/>
                  </a:lnTo>
                  <a:lnTo>
                    <a:pt x="467372" y="204597"/>
                  </a:lnTo>
                  <a:lnTo>
                    <a:pt x="471043" y="157568"/>
                  </a:lnTo>
                  <a:lnTo>
                    <a:pt x="470852" y="152095"/>
                  </a:lnTo>
                  <a:lnTo>
                    <a:pt x="470319" y="136791"/>
                  </a:lnTo>
                  <a:lnTo>
                    <a:pt x="468185" y="116192"/>
                  </a:lnTo>
                  <a:lnTo>
                    <a:pt x="464616" y="95846"/>
                  </a:lnTo>
                  <a:lnTo>
                    <a:pt x="459651" y="75819"/>
                  </a:lnTo>
                  <a:lnTo>
                    <a:pt x="465683" y="69202"/>
                  </a:lnTo>
                  <a:lnTo>
                    <a:pt x="470255" y="61468"/>
                  </a:lnTo>
                  <a:lnTo>
                    <a:pt x="471004" y="59220"/>
                  </a:lnTo>
                  <a:lnTo>
                    <a:pt x="473163" y="52806"/>
                  </a:lnTo>
                  <a:lnTo>
                    <a:pt x="473227" y="52158"/>
                  </a:lnTo>
                  <a:lnTo>
                    <a:pt x="474179" y="43434"/>
                  </a:lnTo>
                  <a:lnTo>
                    <a:pt x="470979" y="27660"/>
                  </a:lnTo>
                  <a:lnTo>
                    <a:pt x="470763" y="26543"/>
                  </a:lnTo>
                  <a:lnTo>
                    <a:pt x="461441" y="12738"/>
                  </a:lnTo>
                  <a:lnTo>
                    <a:pt x="447636" y="3429"/>
                  </a:lnTo>
                  <a:lnTo>
                    <a:pt x="446532" y="3213"/>
                  </a:lnTo>
                  <a:lnTo>
                    <a:pt x="446532" y="34721"/>
                  </a:lnTo>
                  <a:lnTo>
                    <a:pt x="446532" y="52158"/>
                  </a:lnTo>
                  <a:lnTo>
                    <a:pt x="439458" y="59220"/>
                  </a:lnTo>
                  <a:lnTo>
                    <a:pt x="422021" y="59220"/>
                  </a:lnTo>
                  <a:lnTo>
                    <a:pt x="414959" y="52158"/>
                  </a:lnTo>
                  <a:lnTo>
                    <a:pt x="414959" y="34721"/>
                  </a:lnTo>
                  <a:lnTo>
                    <a:pt x="422021" y="27660"/>
                  </a:lnTo>
                  <a:lnTo>
                    <a:pt x="439458" y="27660"/>
                  </a:lnTo>
                  <a:lnTo>
                    <a:pt x="446532" y="34721"/>
                  </a:lnTo>
                  <a:lnTo>
                    <a:pt x="446532" y="3213"/>
                  </a:lnTo>
                  <a:lnTo>
                    <a:pt x="400050" y="12738"/>
                  </a:lnTo>
                  <a:lnTo>
                    <a:pt x="387311" y="43434"/>
                  </a:lnTo>
                  <a:lnTo>
                    <a:pt x="390728" y="60325"/>
                  </a:lnTo>
                  <a:lnTo>
                    <a:pt x="400050" y="74129"/>
                  </a:lnTo>
                  <a:lnTo>
                    <a:pt x="413854" y="83451"/>
                  </a:lnTo>
                  <a:lnTo>
                    <a:pt x="430098" y="86741"/>
                  </a:lnTo>
                  <a:lnTo>
                    <a:pt x="433997" y="86741"/>
                  </a:lnTo>
                  <a:lnTo>
                    <a:pt x="436346" y="96062"/>
                  </a:lnTo>
                  <a:lnTo>
                    <a:pt x="438353" y="105448"/>
                  </a:lnTo>
                  <a:lnTo>
                    <a:pt x="440029" y="114922"/>
                  </a:lnTo>
                  <a:lnTo>
                    <a:pt x="441363" y="124447"/>
                  </a:lnTo>
                  <a:lnTo>
                    <a:pt x="152552" y="124447"/>
                  </a:lnTo>
                  <a:lnTo>
                    <a:pt x="152552" y="355536"/>
                  </a:lnTo>
                  <a:lnTo>
                    <a:pt x="180200" y="355536"/>
                  </a:lnTo>
                  <a:lnTo>
                    <a:pt x="180200" y="152095"/>
                  </a:lnTo>
                  <a:lnTo>
                    <a:pt x="443344" y="152095"/>
                  </a:lnTo>
                  <a:lnTo>
                    <a:pt x="439242" y="204927"/>
                  </a:lnTo>
                  <a:lnTo>
                    <a:pt x="427253" y="249605"/>
                  </a:lnTo>
                  <a:lnTo>
                    <a:pt x="408139" y="290893"/>
                  </a:lnTo>
                  <a:lnTo>
                    <a:pt x="382612" y="328079"/>
                  </a:lnTo>
                  <a:lnTo>
                    <a:pt x="351396" y="360438"/>
                  </a:lnTo>
                  <a:lnTo>
                    <a:pt x="315214" y="387273"/>
                  </a:lnTo>
                  <a:lnTo>
                    <a:pt x="274764" y="407847"/>
                  </a:lnTo>
                  <a:lnTo>
                    <a:pt x="230759" y="421462"/>
                  </a:lnTo>
                  <a:lnTo>
                    <a:pt x="183934" y="427405"/>
                  </a:lnTo>
                  <a:lnTo>
                    <a:pt x="183019" y="425665"/>
                  </a:lnTo>
                  <a:lnTo>
                    <a:pt x="177723" y="415607"/>
                  </a:lnTo>
                  <a:lnTo>
                    <a:pt x="168325" y="406311"/>
                  </a:lnTo>
                  <a:lnTo>
                    <a:pt x="158635" y="401332"/>
                  </a:lnTo>
                  <a:lnTo>
                    <a:pt x="158635" y="432739"/>
                  </a:lnTo>
                  <a:lnTo>
                    <a:pt x="158635" y="450176"/>
                  </a:lnTo>
                  <a:lnTo>
                    <a:pt x="151561" y="457238"/>
                  </a:lnTo>
                  <a:lnTo>
                    <a:pt x="134124" y="457238"/>
                  </a:lnTo>
                  <a:lnTo>
                    <a:pt x="127063" y="450176"/>
                  </a:lnTo>
                  <a:lnTo>
                    <a:pt x="127063" y="432739"/>
                  </a:lnTo>
                  <a:lnTo>
                    <a:pt x="134124" y="425665"/>
                  </a:lnTo>
                  <a:lnTo>
                    <a:pt x="151561" y="425665"/>
                  </a:lnTo>
                  <a:lnTo>
                    <a:pt x="158635" y="432739"/>
                  </a:lnTo>
                  <a:lnTo>
                    <a:pt x="158635" y="401332"/>
                  </a:lnTo>
                  <a:lnTo>
                    <a:pt x="156476" y="400215"/>
                  </a:lnTo>
                  <a:lnTo>
                    <a:pt x="142849" y="398018"/>
                  </a:lnTo>
                  <a:lnTo>
                    <a:pt x="125958" y="401434"/>
                  </a:lnTo>
                  <a:lnTo>
                    <a:pt x="112153" y="410756"/>
                  </a:lnTo>
                  <a:lnTo>
                    <a:pt x="102831" y="424561"/>
                  </a:lnTo>
                  <a:lnTo>
                    <a:pt x="99415" y="441452"/>
                  </a:lnTo>
                  <a:lnTo>
                    <a:pt x="102831" y="458343"/>
                  </a:lnTo>
                  <a:lnTo>
                    <a:pt x="112153" y="472147"/>
                  </a:lnTo>
                  <a:lnTo>
                    <a:pt x="125958" y="481469"/>
                  </a:lnTo>
                  <a:lnTo>
                    <a:pt x="142849" y="484886"/>
                  </a:lnTo>
                  <a:lnTo>
                    <a:pt x="156578" y="482663"/>
                  </a:lnTo>
                  <a:lnTo>
                    <a:pt x="168516" y="476465"/>
                  </a:lnTo>
                  <a:lnTo>
                    <a:pt x="177927" y="467017"/>
                  </a:lnTo>
                  <a:lnTo>
                    <a:pt x="182968" y="457238"/>
                  </a:lnTo>
                  <a:lnTo>
                    <a:pt x="184086" y="455066"/>
                  </a:lnTo>
                  <a:lnTo>
                    <a:pt x="226809" y="450507"/>
                  </a:lnTo>
                  <a:lnTo>
                    <a:pt x="267957" y="439991"/>
                  </a:lnTo>
                  <a:lnTo>
                    <a:pt x="298221" y="427405"/>
                  </a:lnTo>
                  <a:lnTo>
                    <a:pt x="307009" y="423748"/>
                  </a:lnTo>
                  <a:lnTo>
                    <a:pt x="343471" y="401967"/>
                  </a:lnTo>
                  <a:lnTo>
                    <a:pt x="579945" y="401967"/>
                  </a:lnTo>
                  <a:lnTo>
                    <a:pt x="579945" y="374319"/>
                  </a:lnTo>
                  <a:lnTo>
                    <a:pt x="579945" y="1244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666503" y="3096538"/>
            <a:ext cx="7653020" cy="2195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spc="-1440" dirty="0"/>
              <a:t>THANK</a:t>
            </a:r>
            <a:r>
              <a:rPr sz="14200" spc="125" dirty="0"/>
              <a:t> </a:t>
            </a:r>
            <a:r>
              <a:rPr sz="14200" spc="-1755" dirty="0"/>
              <a:t>YOU!</a:t>
            </a:r>
            <a:endParaRPr sz="14200"/>
          </a:p>
        </p:txBody>
      </p:sp>
      <p:sp>
        <p:nvSpPr>
          <p:cNvPr id="11" name="object 11"/>
          <p:cNvSpPr txBox="1"/>
          <p:nvPr/>
        </p:nvSpPr>
        <p:spPr>
          <a:xfrm>
            <a:off x="7778567" y="1973701"/>
            <a:ext cx="155257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160" dirty="0">
                <a:solidFill>
                  <a:srgbClr val="3328B9"/>
                </a:solidFill>
                <a:latin typeface="Arial Black" panose="020B0A04020102020204"/>
                <a:cs typeface="Arial Black" panose="020B0A04020102020204"/>
              </a:rPr>
              <a:t>Liceria </a:t>
            </a:r>
            <a:r>
              <a:rPr sz="2050" spc="-170" dirty="0">
                <a:solidFill>
                  <a:srgbClr val="3328B9"/>
                </a:solidFill>
                <a:latin typeface="Arial Black" panose="020B0A04020102020204"/>
                <a:cs typeface="Arial Black" panose="020B0A04020102020204"/>
              </a:rPr>
              <a:t>Tech</a:t>
            </a:r>
            <a:endParaRPr sz="20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974220" y="794759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599" y="457199"/>
                </a:moveTo>
                <a:lnTo>
                  <a:pt x="182521" y="452556"/>
                </a:lnTo>
                <a:lnTo>
                  <a:pt x="139607" y="439239"/>
                </a:lnTo>
                <a:lnTo>
                  <a:pt x="100775" y="418165"/>
                </a:lnTo>
                <a:lnTo>
                  <a:pt x="66945" y="390254"/>
                </a:lnTo>
                <a:lnTo>
                  <a:pt x="39034" y="356423"/>
                </a:lnTo>
                <a:lnTo>
                  <a:pt x="17960" y="317592"/>
                </a:lnTo>
                <a:lnTo>
                  <a:pt x="4643" y="274678"/>
                </a:lnTo>
                <a:lnTo>
                  <a:pt x="18" y="228782"/>
                </a:lnTo>
                <a:lnTo>
                  <a:pt x="0" y="228599"/>
                </a:lnTo>
                <a:lnTo>
                  <a:pt x="4643" y="182521"/>
                </a:lnTo>
                <a:lnTo>
                  <a:pt x="17960" y="139607"/>
                </a:lnTo>
                <a:lnTo>
                  <a:pt x="39034" y="100775"/>
                </a:lnTo>
                <a:lnTo>
                  <a:pt x="66945" y="66945"/>
                </a:lnTo>
                <a:lnTo>
                  <a:pt x="100775" y="39034"/>
                </a:lnTo>
                <a:lnTo>
                  <a:pt x="139607" y="17960"/>
                </a:lnTo>
                <a:lnTo>
                  <a:pt x="182521" y="4643"/>
                </a:lnTo>
                <a:lnTo>
                  <a:pt x="228599" y="0"/>
                </a:lnTo>
                <a:lnTo>
                  <a:pt x="274678" y="4643"/>
                </a:lnTo>
                <a:lnTo>
                  <a:pt x="317592" y="17960"/>
                </a:lnTo>
                <a:lnTo>
                  <a:pt x="356423" y="39034"/>
                </a:lnTo>
                <a:lnTo>
                  <a:pt x="390254" y="66945"/>
                </a:lnTo>
                <a:lnTo>
                  <a:pt x="418165" y="100775"/>
                </a:lnTo>
                <a:lnTo>
                  <a:pt x="436968" y="135422"/>
                </a:lnTo>
                <a:lnTo>
                  <a:pt x="95097" y="135422"/>
                </a:lnTo>
                <a:lnTo>
                  <a:pt x="94183" y="135879"/>
                </a:lnTo>
                <a:lnTo>
                  <a:pt x="94366" y="135879"/>
                </a:lnTo>
                <a:lnTo>
                  <a:pt x="94091" y="136062"/>
                </a:lnTo>
                <a:lnTo>
                  <a:pt x="93725" y="136062"/>
                </a:lnTo>
                <a:lnTo>
                  <a:pt x="119804" y="162123"/>
                </a:lnTo>
                <a:lnTo>
                  <a:pt x="89976" y="162123"/>
                </a:lnTo>
                <a:lnTo>
                  <a:pt x="89976" y="295442"/>
                </a:lnTo>
                <a:lnTo>
                  <a:pt x="119694" y="295442"/>
                </a:lnTo>
                <a:lnTo>
                  <a:pt x="94091" y="321045"/>
                </a:lnTo>
                <a:lnTo>
                  <a:pt x="93886" y="321045"/>
                </a:lnTo>
                <a:lnTo>
                  <a:pt x="95829" y="322600"/>
                </a:lnTo>
                <a:lnTo>
                  <a:pt x="98206" y="323514"/>
                </a:lnTo>
                <a:lnTo>
                  <a:pt x="436025" y="323514"/>
                </a:lnTo>
                <a:lnTo>
                  <a:pt x="418165" y="356423"/>
                </a:lnTo>
                <a:lnTo>
                  <a:pt x="390254" y="390254"/>
                </a:lnTo>
                <a:lnTo>
                  <a:pt x="356423" y="418165"/>
                </a:lnTo>
                <a:lnTo>
                  <a:pt x="317592" y="439239"/>
                </a:lnTo>
                <a:lnTo>
                  <a:pt x="274678" y="452556"/>
                </a:lnTo>
                <a:lnTo>
                  <a:pt x="228599" y="457199"/>
                </a:lnTo>
                <a:close/>
              </a:path>
              <a:path w="457200" h="457200">
                <a:moveTo>
                  <a:pt x="264535" y="268559"/>
                </a:moveTo>
                <a:lnTo>
                  <a:pt x="233354" y="268559"/>
                </a:lnTo>
                <a:lnTo>
                  <a:pt x="236006" y="267461"/>
                </a:lnTo>
                <a:lnTo>
                  <a:pt x="367497" y="136062"/>
                </a:lnTo>
                <a:lnTo>
                  <a:pt x="367223" y="136062"/>
                </a:lnTo>
                <a:lnTo>
                  <a:pt x="367131" y="135879"/>
                </a:lnTo>
                <a:lnTo>
                  <a:pt x="366217" y="135422"/>
                </a:lnTo>
                <a:lnTo>
                  <a:pt x="436968" y="135422"/>
                </a:lnTo>
                <a:lnTo>
                  <a:pt x="439239" y="139607"/>
                </a:lnTo>
                <a:lnTo>
                  <a:pt x="446226" y="162123"/>
                </a:lnTo>
                <a:lnTo>
                  <a:pt x="371154" y="162123"/>
                </a:lnTo>
                <a:lnTo>
                  <a:pt x="304678" y="228599"/>
                </a:lnTo>
                <a:lnTo>
                  <a:pt x="319582" y="243504"/>
                </a:lnTo>
                <a:lnTo>
                  <a:pt x="289590" y="243504"/>
                </a:lnTo>
                <a:lnTo>
                  <a:pt x="264535" y="268559"/>
                </a:lnTo>
                <a:close/>
              </a:path>
              <a:path w="457200" h="457200">
                <a:moveTo>
                  <a:pt x="119694" y="295442"/>
                </a:moveTo>
                <a:lnTo>
                  <a:pt x="89976" y="295442"/>
                </a:lnTo>
                <a:lnTo>
                  <a:pt x="156636" y="228782"/>
                </a:lnTo>
                <a:lnTo>
                  <a:pt x="89976" y="162123"/>
                </a:lnTo>
                <a:lnTo>
                  <a:pt x="119804" y="162123"/>
                </a:lnTo>
                <a:lnTo>
                  <a:pt x="201426" y="243687"/>
                </a:lnTo>
                <a:lnTo>
                  <a:pt x="171449" y="243687"/>
                </a:lnTo>
                <a:lnTo>
                  <a:pt x="119694" y="295442"/>
                </a:lnTo>
                <a:close/>
              </a:path>
              <a:path w="457200" h="457200">
                <a:moveTo>
                  <a:pt x="446226" y="295076"/>
                </a:moveTo>
                <a:lnTo>
                  <a:pt x="371109" y="295076"/>
                </a:lnTo>
                <a:lnTo>
                  <a:pt x="371154" y="162123"/>
                </a:lnTo>
                <a:lnTo>
                  <a:pt x="446226" y="162123"/>
                </a:lnTo>
                <a:lnTo>
                  <a:pt x="452556" y="182521"/>
                </a:lnTo>
                <a:lnTo>
                  <a:pt x="457199" y="228599"/>
                </a:lnTo>
                <a:lnTo>
                  <a:pt x="452556" y="274678"/>
                </a:lnTo>
                <a:lnTo>
                  <a:pt x="446226" y="295076"/>
                </a:lnTo>
                <a:close/>
              </a:path>
              <a:path w="457200" h="457200">
                <a:moveTo>
                  <a:pt x="436025" y="323514"/>
                </a:moveTo>
                <a:lnTo>
                  <a:pt x="363108" y="323514"/>
                </a:lnTo>
                <a:lnTo>
                  <a:pt x="365485" y="322600"/>
                </a:lnTo>
                <a:lnTo>
                  <a:pt x="367131" y="321045"/>
                </a:lnTo>
                <a:lnTo>
                  <a:pt x="289590" y="243504"/>
                </a:lnTo>
                <a:lnTo>
                  <a:pt x="319582" y="243504"/>
                </a:lnTo>
                <a:lnTo>
                  <a:pt x="371154" y="295076"/>
                </a:lnTo>
                <a:lnTo>
                  <a:pt x="446226" y="295076"/>
                </a:lnTo>
                <a:lnTo>
                  <a:pt x="439239" y="317592"/>
                </a:lnTo>
                <a:lnTo>
                  <a:pt x="436025" y="323514"/>
                </a:lnTo>
                <a:close/>
              </a:path>
              <a:path w="457200" h="457200">
                <a:moveTo>
                  <a:pt x="238841" y="289590"/>
                </a:moveTo>
                <a:lnTo>
                  <a:pt x="222016" y="289590"/>
                </a:lnTo>
                <a:lnTo>
                  <a:pt x="214061" y="286298"/>
                </a:lnTo>
                <a:lnTo>
                  <a:pt x="171449" y="243687"/>
                </a:lnTo>
                <a:lnTo>
                  <a:pt x="201426" y="243687"/>
                </a:lnTo>
                <a:lnTo>
                  <a:pt x="223205" y="265450"/>
                </a:lnTo>
                <a:lnTo>
                  <a:pt x="225125" y="267461"/>
                </a:lnTo>
                <a:lnTo>
                  <a:pt x="227777" y="268559"/>
                </a:lnTo>
                <a:lnTo>
                  <a:pt x="264535" y="268559"/>
                </a:lnTo>
                <a:lnTo>
                  <a:pt x="246796" y="286298"/>
                </a:lnTo>
                <a:lnTo>
                  <a:pt x="238841" y="2895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709468" y="6827987"/>
            <a:ext cx="2864485" cy="1824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60"/>
              </a:spcBef>
            </a:pPr>
            <a:r>
              <a:rPr lang="en-US" altLang="" sz="2350" spc="12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Phạm Công Tài</a:t>
            </a:r>
            <a:endParaRPr sz="2350">
              <a:latin typeface="Lucida Sans Unicode" panose="020B0602030504020204"/>
              <a:cs typeface="Lucida Sans Unicode" panose="020B0602030504020204"/>
            </a:endParaRPr>
          </a:p>
          <a:p>
            <a:pPr marL="12700">
              <a:lnSpc>
                <a:spcPct val="100000"/>
              </a:lnSpc>
            </a:pPr>
            <a:r>
              <a:rPr sz="2350" spc="-3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23</a:t>
            </a:r>
            <a:r>
              <a:rPr lang="en-US" altLang="" sz="2350" spc="-3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74802010445</a:t>
            </a:r>
            <a:endParaRPr lang="en-US" altLang="" sz="2350" spc="-30" dirty="0">
              <a:solidFill>
                <a:srgbClr val="FFFFFF"/>
              </a:solidFill>
              <a:latin typeface="Lucida Sans Unicode" panose="020B0602030504020204"/>
              <a:cs typeface="Lucida Sans Unicode" panose="020B0602030504020204"/>
            </a:endParaRPr>
          </a:p>
          <a:p>
            <a:pPr marL="12700">
              <a:lnSpc>
                <a:spcPct val="100000"/>
              </a:lnSpc>
            </a:pPr>
            <a:r>
              <a:rPr lang="en-US" altLang="" sz="2350" spc="-3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Trần Minh Tâm </a:t>
            </a:r>
            <a:endParaRPr lang="en-US" altLang="" sz="2350" spc="-30" dirty="0">
              <a:solidFill>
                <a:srgbClr val="FFFFFF"/>
              </a:solidFill>
              <a:latin typeface="Lucida Sans Unicode" panose="020B0602030504020204"/>
              <a:cs typeface="Lucida Sans Unicode" panose="020B0602030504020204"/>
            </a:endParaRPr>
          </a:p>
          <a:p>
            <a:pPr marL="12700">
              <a:lnSpc>
                <a:spcPct val="100000"/>
              </a:lnSpc>
            </a:pPr>
            <a:r>
              <a:rPr lang="en-US" altLang="en-US" sz="2350" spc="-30" dirty="0">
                <a:solidFill>
                  <a:srgbClr val="FFFFFF"/>
                </a:solidFill>
                <a:latin typeface="Lucida Sans Unicode" panose="020B0602030504020204"/>
                <a:cs typeface="Lucida Sans Unicode" panose="020B0602030504020204"/>
              </a:rPr>
              <a:t>2174802010640</a:t>
            </a:r>
            <a:endParaRPr lang="en-US" altLang="en-US" sz="2350" spc="-30" dirty="0">
              <a:solidFill>
                <a:srgbClr val="FFFFFF"/>
              </a:solidFill>
              <a:latin typeface="Lucida Sans Unicode" panose="020B0602030504020204"/>
              <a:cs typeface="Lucida Sans Unicode" panose="020B0602030504020204"/>
            </a:endParaRPr>
          </a:p>
          <a:p>
            <a:pPr marL="12700">
              <a:lnSpc>
                <a:spcPct val="100000"/>
              </a:lnSpc>
            </a:pPr>
            <a:endParaRPr lang="en-US" altLang="" sz="2350" spc="-30" dirty="0">
              <a:solidFill>
                <a:srgbClr val="FFFFFF"/>
              </a:solidFill>
              <a:latin typeface="Lucida Sans Unicode" panose="020B0602030504020204"/>
              <a:cs typeface="Lucida Sans Unicode" panose="020B0602030504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2936</Words>
  <Application>WPS Presentation</Application>
  <PresentationFormat>Custom</PresentationFormat>
  <Paragraphs>89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Calibri</vt:lpstr>
      <vt:lpstr>Lucida Sans Unicode</vt:lpstr>
      <vt:lpstr>Arial</vt:lpstr>
      <vt:lpstr>Arial Black</vt:lpstr>
      <vt:lpstr>Microsoft YaHei</vt:lpstr>
      <vt:lpstr>Arial Unicode MS</vt:lpstr>
      <vt:lpstr>Office Theme</vt:lpstr>
      <vt:lpstr>WEB DEVELOPER</vt:lpstr>
      <vt:lpstr>GIỚI THIỆU VỀ CHATBOT</vt:lpstr>
      <vt:lpstr>ỨNG DỤNG CỦA</vt:lpstr>
      <vt:lpstr>Liceria Tech</vt:lpstr>
      <vt:lpstr>ỨNG DỤNG</vt:lpstr>
      <vt:lpstr>ƯU ĐIỂM</vt:lpstr>
      <vt:lpstr>NHƯỢC ĐIỂM</vt:lpstr>
      <vt:lpstr>KẾT LUẬN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Purple Modern Animated Computer Science Presentation</dc:title>
  <dc:creator>gar gg</dc:creator>
  <cp:keywords>DAGiuw-FuRY,BAGiu4-7MxY,0</cp:keywords>
  <cp:lastModifiedBy>windows</cp:lastModifiedBy>
  <cp:revision>2</cp:revision>
  <dcterms:created xsi:type="dcterms:W3CDTF">2025-03-25T11:40:00Z</dcterms:created>
  <dcterms:modified xsi:type="dcterms:W3CDTF">2025-03-26T02:33:17Z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2025-03-25T07:00:00Z</vt:filetime>
  </property>
  <property fmtid="{D5CDD505-2E9C-101B-9397-08002B2CF9AE}" pid="3" name="Creator">
    <vt:lpwstr>Canva</vt:lpwstr>
  </property>
  <property fmtid="{D5CDD505-2E9C-101B-9397-08002B2CF9AE}" pid="4" name="LastSaved">
    <vt:filetime>2025-03-25T07:00:00Z</vt:filetime>
  </property>
  <property fmtid="{D5CDD505-2E9C-101B-9397-08002B2CF9AE}" pid="5" name="Producer">
    <vt:lpwstr>3-Heights(TM) PDF Security Shell 4.8.25.2 (http://www.pdf-tools.com)</vt:lpwstr>
  </property>
  <property fmtid="{D5CDD505-2E9C-101B-9397-08002B2CF9AE}" pid="6" name="ICV">
    <vt:lpwstr>4DE8FF26292749379379C9BD81C759E3_12</vt:lpwstr>
  </property>
  <property fmtid="{D5CDD505-2E9C-101B-9397-08002B2CF9AE}" pid="7" name="KSOProductBuildVer">
    <vt:lpwstr>1033-12.2.0.20326</vt:lpwstr>
  </property>
</Properties>
</file>