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4E43-51F4-418D-A6C0-5AB4F4FA7CF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FEA1-6967-4AF9-BBB5-7892E23E6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9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4E43-51F4-418D-A6C0-5AB4F4FA7CF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FEA1-6967-4AF9-BBB5-7892E23E6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4E43-51F4-418D-A6C0-5AB4F4FA7CF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FEA1-6967-4AF9-BBB5-7892E23E677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7961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4E43-51F4-418D-A6C0-5AB4F4FA7CF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FEA1-6967-4AF9-BBB5-7892E23E6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45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4E43-51F4-418D-A6C0-5AB4F4FA7CF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FEA1-6967-4AF9-BBB5-7892E23E677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7535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4E43-51F4-418D-A6C0-5AB4F4FA7CF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FEA1-6967-4AF9-BBB5-7892E23E6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55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4E43-51F4-418D-A6C0-5AB4F4FA7CF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FEA1-6967-4AF9-BBB5-7892E23E6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46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4E43-51F4-418D-A6C0-5AB4F4FA7CF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FEA1-6967-4AF9-BBB5-7892E23E6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3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4E43-51F4-418D-A6C0-5AB4F4FA7CF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FEA1-6967-4AF9-BBB5-7892E23E6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5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4E43-51F4-418D-A6C0-5AB4F4FA7CF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FEA1-6967-4AF9-BBB5-7892E23E6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3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4E43-51F4-418D-A6C0-5AB4F4FA7CF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FEA1-6967-4AF9-BBB5-7892E23E6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1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4E43-51F4-418D-A6C0-5AB4F4FA7CF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FEA1-6967-4AF9-BBB5-7892E23E6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1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4E43-51F4-418D-A6C0-5AB4F4FA7CF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FEA1-6967-4AF9-BBB5-7892E23E6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62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4E43-51F4-418D-A6C0-5AB4F4FA7CF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FEA1-6967-4AF9-BBB5-7892E23E6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4E43-51F4-418D-A6C0-5AB4F4FA7CF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FEA1-6967-4AF9-BBB5-7892E23E6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1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E4E43-51F4-418D-A6C0-5AB4F4FA7CF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3FEA1-6967-4AF9-BBB5-7892E23E6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9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E4E43-51F4-418D-A6C0-5AB4F4FA7CF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33FEA1-6967-4AF9-BBB5-7892E23E6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2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87D0F-429E-CCEE-7B4E-26DE54383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Колекција на HTML датотеки во Greenstone</a:t>
            </a:r>
            <a:b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за родниот град Кавадарци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8EFF8-3457-0106-E426-80CDAD856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200" dirty="0"/>
              <a:t>	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Антонио Пуцески 216125                                         </a:t>
            </a:r>
            <a:r>
              <a:rPr lang="en-US" sz="2200" dirty="0" err="1"/>
              <a:t>Диме</a:t>
            </a:r>
            <a:r>
              <a:rPr lang="en-US" sz="2200" dirty="0"/>
              <a:t> </a:t>
            </a:r>
            <a:r>
              <a:rPr lang="en-US" sz="2200" dirty="0" err="1"/>
              <a:t>Стојанов</a:t>
            </a:r>
            <a:r>
              <a:rPr lang="en-US" sz="2200" dirty="0"/>
              <a:t> 213073</a:t>
            </a:r>
          </a:p>
        </p:txBody>
      </p:sp>
    </p:spTree>
    <p:extLst>
      <p:ext uri="{BB962C8B-B14F-4D97-AF65-F5344CB8AC3E}">
        <p14:creationId xmlns:p14="http://schemas.microsoft.com/office/powerpoint/2010/main" val="665498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42AF1-A744-4588-758F-C60E82F21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mk-MK" sz="2200" dirty="0"/>
              <a:t>Ова ја вчитува библиотеката на веб прелистувачот.</a:t>
            </a:r>
          </a:p>
          <a:p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DD963F-208C-0D57-1D62-4197614BC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2132495"/>
            <a:ext cx="5458968" cy="259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04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F6EA70-0EFA-CEBA-635D-11F1B2601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639193"/>
            <a:ext cx="3982280" cy="3549349"/>
          </a:xfrm>
        </p:spPr>
        <p:txBody>
          <a:bodyPr>
            <a:normAutofit/>
          </a:bodyPr>
          <a:lstStyle/>
          <a:p>
            <a:pPr algn="l"/>
            <a:r>
              <a:rPr lang="mk-MK" sz="5100" dirty="0"/>
              <a:t>Внесување фотографии</a:t>
            </a:r>
            <a:endParaRPr lang="en-US" sz="5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FD0A5-96E8-FC26-CE61-3909C77D2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mk-MK" sz="1700"/>
              <a:t>Во полето </a:t>
            </a:r>
            <a:r>
              <a:rPr lang="en-US" sz="1700"/>
              <a:t>General</a:t>
            </a:r>
            <a:r>
              <a:rPr lang="mk-MK" sz="1700"/>
              <a:t> внесуваме е-маил на креаторите на библиотеката. Внесуваме фотографија  за </a:t>
            </a:r>
            <a:r>
              <a:rPr lang="en-US" sz="1700"/>
              <a:t>about page </a:t>
            </a:r>
            <a:r>
              <a:rPr lang="mk-MK" sz="1700"/>
              <a:t>и фотографија за </a:t>
            </a:r>
            <a:r>
              <a:rPr lang="en-US" sz="1700"/>
              <a:t> home page </a:t>
            </a:r>
            <a:r>
              <a:rPr lang="mk-MK" sz="1700"/>
              <a:t>на библиотеката.</a:t>
            </a:r>
          </a:p>
          <a:p>
            <a:pPr marL="0" indent="0" algn="l">
              <a:buNone/>
            </a:pPr>
            <a:endParaRPr lang="en-US" sz="170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BC9D564-FF8E-6D0D-CAC1-B91E2F28A7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201" r="15572"/>
          <a:stretch/>
        </p:blipFill>
        <p:spPr>
          <a:xfrm>
            <a:off x="5478001" y="640080"/>
            <a:ext cx="5567205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4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17D09-DB9F-6E21-91F8-0ECBD44D3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lnSpcReduction="10000"/>
          </a:bodyPr>
          <a:lstStyle/>
          <a:p>
            <a:r>
              <a:rPr lang="mk-MK" sz="2000"/>
              <a:t>Може да видиме како изгледаат внесените фотографии. И при клик на оваа фотографија се отвара библиотеката и се прикажува другата слика која ја искористивме за претставување на град Кавадарци.</a:t>
            </a:r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8CFA10-E02A-F348-CE65-167338747B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973" r="30882" b="1"/>
          <a:stretch/>
        </p:blipFill>
        <p:spPr>
          <a:xfrm>
            <a:off x="5308781" y="640080"/>
            <a:ext cx="559475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42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3595C-E090-7A16-F600-259C6C38D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 fontScale="90000"/>
          </a:bodyPr>
          <a:lstStyle/>
          <a:p>
            <a:r>
              <a:rPr lang="mk-MK" sz="3800"/>
              <a:t>Преглед на извлечените мета податоци</a:t>
            </a:r>
            <a:endParaRPr lang="en-US" sz="3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28E39-9530-2E48-DE93-A6B9D6529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ru-RU" sz="2200" dirty="0"/>
              <a:t>Со кликање на табот Enrich може да ги видиме метаподатоците поврзани со документите во колекцијата.</a:t>
            </a:r>
          </a:p>
          <a:p>
            <a:endParaRPr lang="en-US" sz="22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64BD694-FBEF-B295-2C46-E44AEDEDA6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485" r="23818" b="-1"/>
          <a:stretch/>
        </p:blipFill>
        <p:spPr>
          <a:xfrm>
            <a:off x="5308745" y="640080"/>
            <a:ext cx="559482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42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07D23B4-E148-D090-3A6D-4F936047E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ru-RU" sz="2200" dirty="0"/>
              <a:t>Почетните полиња кои започнуваат со “dc” се празни. Ова се полиња за рачно внесување на метаподатоци.</a:t>
            </a:r>
            <a:endParaRPr lang="en-US" sz="2200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61B946E-8857-DAC6-1709-577958C11C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390" r="8639"/>
          <a:stretch/>
        </p:blipFill>
        <p:spPr>
          <a:xfrm>
            <a:off x="5308763" y="640080"/>
            <a:ext cx="5594785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78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33DC6-582F-C70C-4BCF-2DB4AAE31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ru-RU" sz="2200" dirty="0"/>
              <a:t>Доколку скролнеме надоле може да забележеме полиња кои започнуваат со “ex” кои ги претставуваат извлечените метаподатоци.</a:t>
            </a:r>
            <a:endParaRPr lang="en-US" sz="2200" dirty="0"/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CA46BD-C131-3073-9DD5-B75507D3FA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695" r="18078"/>
          <a:stretch/>
        </p:blipFill>
        <p:spPr>
          <a:xfrm>
            <a:off x="5308795" y="640080"/>
            <a:ext cx="559472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53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5FA9B-6078-A890-5B0D-EE8AB4326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ru-RU" dirty="0"/>
              <a:t>Со кликање на File -&gt; Close колекцијата се затвора.</a:t>
            </a:r>
            <a:endParaRPr lang="en-US" dirty="0"/>
          </a:p>
          <a:p>
            <a:r>
              <a:rPr lang="ru-RU" dirty="0"/>
              <a:t>Ова автоматски ја зачувува колекцијата на дискот.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2016BB-1EDD-4FB4-B1B0-C53B00F9B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339" y="632145"/>
            <a:ext cx="3564138" cy="508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88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52A60-A8DA-42C0-C4EE-F17DA9690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 fontScale="90000"/>
          </a:bodyPr>
          <a:lstStyle/>
          <a:p>
            <a:r>
              <a:rPr lang="mk-MK" sz="3800" dirty="0"/>
              <a:t>Внесување плугини во колекцијата</a:t>
            </a:r>
            <a:endParaRPr lang="en-US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6B4DE-1D93-CA64-10EA-72E2A391A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92500" lnSpcReduction="20000"/>
          </a:bodyPr>
          <a:lstStyle/>
          <a:p>
            <a:r>
              <a:rPr lang="mk-MK" sz="2000"/>
              <a:t>Во полето </a:t>
            </a:r>
            <a:r>
              <a:rPr lang="en-US" sz="2000"/>
              <a:t>Design </a:t>
            </a:r>
            <a:r>
              <a:rPr lang="mk-MK" sz="2000"/>
              <a:t>додаваме нови плугини во библиотеката. Додадовме плугини кој што ни помогнаа при прикажување на Галерија </a:t>
            </a:r>
            <a:r>
              <a:rPr lang="en-US" sz="2000"/>
              <a:t>file</a:t>
            </a:r>
            <a:r>
              <a:rPr lang="mk-MK" sz="2000"/>
              <a:t> кој што е полн со фотографии од градот Кавадарци и додадовме плугин кој што ни помага да користиме кирилично писмо.</a:t>
            </a:r>
          </a:p>
          <a:p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801844-5C47-F7ED-FCC9-F6A9F9639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848734"/>
            <a:ext cx="6903720" cy="516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39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8895D-24EA-A392-D290-001CC5598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mk-MK" sz="2200" dirty="0"/>
          </a:p>
          <a:p>
            <a:pPr marL="0" indent="0">
              <a:buNone/>
            </a:pPr>
            <a:endParaRPr lang="mk-MK" sz="2200" dirty="0"/>
          </a:p>
          <a:p>
            <a:r>
              <a:rPr lang="mk-MK" sz="2200" dirty="0"/>
              <a:t>Сега следува краток приказ на дигиталната библиотеката и нејзината содржина(документација за родниот град Кавадарци како и фотографии од истиот).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28353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92E41-6B7E-D70E-94F5-34FCF42DC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mk-MK" sz="2200" dirty="0"/>
          </a:p>
          <a:p>
            <a:endParaRPr lang="mk-MK" sz="2200" dirty="0"/>
          </a:p>
          <a:p>
            <a:endParaRPr lang="mk-MK" sz="2200" dirty="0"/>
          </a:p>
          <a:p>
            <a:r>
              <a:rPr lang="mk-MK" sz="2200" dirty="0"/>
              <a:t>Ви благодарам на вниманието!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81250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70818-9D52-614B-7888-729880698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ru-RU" sz="2200"/>
              <a:t>Greenstone претставува пакет на софтвер за градење и дистрибуција на колекции на дигитални библиотеки. </a:t>
            </a:r>
            <a:endParaRPr lang="en-US" sz="2200"/>
          </a:p>
          <a:p>
            <a:endParaRPr lang="en-US" sz="2200"/>
          </a:p>
          <a:p>
            <a:r>
              <a:rPr lang="ru-RU" sz="2200"/>
              <a:t>Greenstone овозможува креирање, организирање и дистрибуција на колекции на дигитални библиотеки во различни формати,вклучувајќи и HTML.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665876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2DF7-8F6E-1589-7049-1ECC24856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mk-MK" sz="5400"/>
              <a:t>Колекција на </a:t>
            </a:r>
            <a:r>
              <a:rPr lang="en-US" sz="5400"/>
              <a:t>HTML </a:t>
            </a:r>
            <a:r>
              <a:rPr lang="mk-MK" sz="5400"/>
              <a:t>датотеки</a:t>
            </a:r>
            <a:endParaRPr 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80FE3-0BF5-044F-1FB9-232C33889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mk-MK" sz="2200"/>
              <a:t>Креирање нова колекција</a:t>
            </a:r>
          </a:p>
          <a:p>
            <a:r>
              <a:rPr lang="mk-MK" sz="2200"/>
              <a:t>Додавање документи во колекцијата</a:t>
            </a:r>
          </a:p>
          <a:p>
            <a:r>
              <a:rPr lang="mk-MK" sz="2200"/>
              <a:t>Градење на колекцијата</a:t>
            </a:r>
          </a:p>
          <a:p>
            <a:r>
              <a:rPr lang="mk-MK" sz="2200"/>
              <a:t>Внесување на  насловни фотографии на колекција.</a:t>
            </a:r>
          </a:p>
          <a:p>
            <a:r>
              <a:rPr lang="mk-MK" sz="2200"/>
              <a:t>Внесување </a:t>
            </a:r>
            <a:r>
              <a:rPr lang="en-US" sz="2200"/>
              <a:t>Plugins </a:t>
            </a:r>
            <a:r>
              <a:rPr lang="mk-MK" sz="2200"/>
              <a:t>во колекцијата.</a:t>
            </a:r>
          </a:p>
        </p:txBody>
      </p:sp>
    </p:spTree>
    <p:extLst>
      <p:ext uri="{BB962C8B-B14F-4D97-AF65-F5344CB8AC3E}">
        <p14:creationId xmlns:p14="http://schemas.microsoft.com/office/powerpoint/2010/main" val="2017984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5F6AE-3165-ED4B-152E-221E97976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 fontScale="90000"/>
          </a:bodyPr>
          <a:lstStyle/>
          <a:p>
            <a:r>
              <a:rPr lang="mk-MK" sz="3800"/>
              <a:t>Креирање на нова колекција</a:t>
            </a:r>
            <a:endParaRPr lang="en-US" sz="3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4E9AE-D4E2-3067-A9A5-7E33552F0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ru-RU" sz="2200"/>
              <a:t>Преку File -&gt; New креираме нова колекција. По притискање на New ни се отвара нов прозорец.</a:t>
            </a:r>
          </a:p>
          <a:p>
            <a:endParaRPr lang="en-US" sz="220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2D1E3EC-C0AB-DF68-353C-6426E5FE4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873" y="640080"/>
            <a:ext cx="3884566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11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5413C-3FE9-2508-9EDD-B86F79E3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mk-MK" sz="2200"/>
              <a:t>Тука го внесуваме името на колекцијата како и соодветниот опис за истата.</a:t>
            </a:r>
          </a:p>
          <a:p>
            <a:r>
              <a:rPr lang="mk-MK" sz="2200"/>
              <a:t>Со кликање на копчето Ок 	се креира нашата колекција.	</a:t>
            </a:r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9974F1-0E83-81B7-0C70-F1FD11405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875663"/>
            <a:ext cx="6903720" cy="310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36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FB9D-2BAF-E210-8ADA-5DE7FC552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 fontScale="90000"/>
          </a:bodyPr>
          <a:lstStyle/>
          <a:p>
            <a:r>
              <a:rPr lang="mk-MK" sz="3800"/>
              <a:t>Додавање документи во колекцијата</a:t>
            </a:r>
            <a:endParaRPr lang="en-US" sz="3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E081C-EF5E-5E57-F2DD-1D7B1F9BE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lnSpcReduction="10000"/>
          </a:bodyPr>
          <a:lstStyle/>
          <a:p>
            <a:r>
              <a:rPr lang="mk-MK" sz="2000"/>
              <a:t>Во делот </a:t>
            </a:r>
            <a:r>
              <a:rPr lang="en-US" sz="2000"/>
              <a:t>Gather  </a:t>
            </a:r>
            <a:r>
              <a:rPr lang="mk-MK" sz="2000"/>
              <a:t>ги селектираме документите што сакаме да ги содржи колекцијата. Со </a:t>
            </a:r>
            <a:r>
              <a:rPr lang="en-US" sz="2000"/>
              <a:t>Drag and Drop </a:t>
            </a:r>
            <a:r>
              <a:rPr lang="mk-MK" sz="2000"/>
              <a:t>ги избираме фајловите кои сакаме да бидат дел од нашата колекција и ги преместуваме на десната страна на прозорецот.</a:t>
            </a:r>
          </a:p>
          <a:p>
            <a:endParaRPr lang="en-US" sz="200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E48CB21-B4C3-C0AA-F12A-8446192BAB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23" r="21850"/>
          <a:stretch/>
        </p:blipFill>
        <p:spPr>
          <a:xfrm>
            <a:off x="5308795" y="640080"/>
            <a:ext cx="559472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32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3A29-9EA5-961D-9497-6620C5C53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 fontScale="90000"/>
          </a:bodyPr>
          <a:lstStyle/>
          <a:p>
            <a:r>
              <a:rPr lang="mk-MK" sz="5000"/>
              <a:t>Градење на колекцијата</a:t>
            </a:r>
            <a:endParaRPr lang="en-US" sz="5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369E2-9E59-9DCF-FA21-323D87506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mk-MK" sz="2200" dirty="0"/>
              <a:t>За да се изгради колекцијата потребно е да кликнеме на копчето </a:t>
            </a:r>
            <a:r>
              <a:rPr lang="en-US" sz="2200" dirty="0"/>
              <a:t>Build Collection.</a:t>
            </a:r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CA3EBE-7D17-E18E-D92F-C6318D4CFD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80" r="22146" b="1"/>
          <a:stretch/>
        </p:blipFill>
        <p:spPr>
          <a:xfrm>
            <a:off x="5308793" y="640080"/>
            <a:ext cx="5594725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27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51895-6365-B7FD-9ACD-9F5CFF234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mk-MK" sz="2200" dirty="0"/>
              <a:t>Откатко колекцијата успешно ке се изгради ке се појави прозорче.</a:t>
            </a:r>
          </a:p>
          <a:p>
            <a:r>
              <a:rPr lang="mk-MK" sz="2200" dirty="0"/>
              <a:t>Потребно е да се кликне Ок на истото.</a:t>
            </a:r>
          </a:p>
          <a:p>
            <a:endParaRPr lang="en-US" sz="2200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20855AE-58F5-58F6-6A28-5D593F70B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436477"/>
            <a:ext cx="5458968" cy="398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15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26CD-9D25-9966-E9D6-9C9CB2DEB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mk-MK" sz="2200" dirty="0"/>
              <a:t>Со кликање на копчето </a:t>
            </a:r>
            <a:r>
              <a:rPr lang="en-US" sz="2200" dirty="0"/>
              <a:t>Preview Collection </a:t>
            </a:r>
            <a:r>
              <a:rPr lang="mk-MK" sz="2200" dirty="0"/>
              <a:t>може да го видиме крајниот резултат.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83DE127-95D3-0EEF-94BF-1F03A5B19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381887"/>
            <a:ext cx="5458968" cy="409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137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</TotalTime>
  <Words>431</Words>
  <Application>Microsoft Office PowerPoint</Application>
  <PresentationFormat>Widescreen</PresentationFormat>
  <Paragraphs>44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Колекција на HTML датотеки во Greenstone за родниот град Кавадарци</vt:lpstr>
      <vt:lpstr>PowerPoint Presentation</vt:lpstr>
      <vt:lpstr>Колекција на HTML датотеки</vt:lpstr>
      <vt:lpstr>Креирање на нова колекција</vt:lpstr>
      <vt:lpstr>PowerPoint Presentation</vt:lpstr>
      <vt:lpstr>Додавање документи во колекцијата</vt:lpstr>
      <vt:lpstr>Градење на колекцијата</vt:lpstr>
      <vt:lpstr>PowerPoint Presentation</vt:lpstr>
      <vt:lpstr>PowerPoint Presentation</vt:lpstr>
      <vt:lpstr>PowerPoint Presentation</vt:lpstr>
      <vt:lpstr>Внесување фотографии</vt:lpstr>
      <vt:lpstr>PowerPoint Presentation</vt:lpstr>
      <vt:lpstr>Преглед на извлечените мета податоци</vt:lpstr>
      <vt:lpstr>PowerPoint Presentation</vt:lpstr>
      <vt:lpstr>PowerPoint Presentation</vt:lpstr>
      <vt:lpstr>PowerPoint Presentation</vt:lpstr>
      <vt:lpstr>Внесување плугини во колекцијата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Пуцески Антонио</dc:creator>
  <cp:lastModifiedBy>Пуцески Антонио</cp:lastModifiedBy>
  <cp:revision>1</cp:revision>
  <dcterms:created xsi:type="dcterms:W3CDTF">2024-10-11T18:49:04Z</dcterms:created>
  <dcterms:modified xsi:type="dcterms:W3CDTF">2024-10-11T19:55:58Z</dcterms:modified>
</cp:coreProperties>
</file>