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3"/>
  </p:notesMasterIdLst>
  <p:sldIdLst>
    <p:sldId id="256" r:id="rId2"/>
    <p:sldId id="290" r:id="rId3"/>
    <p:sldId id="288" r:id="rId4"/>
    <p:sldId id="258" r:id="rId5"/>
    <p:sldId id="264" r:id="rId6"/>
    <p:sldId id="291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62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C1100F52-B6DA-425E-B20E-5A03B1A576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668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6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21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299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2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19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96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287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86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366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0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16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792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24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628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639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018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606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284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79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3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820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195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92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20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9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54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71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63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97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584" y="2282865"/>
            <a:ext cx="3847990" cy="37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4">
            <a:alphaModFix/>
          </a:blip>
          <a:srcRect t="10692" r="78716" b="17477"/>
          <a:stretch/>
        </p:blipFill>
        <p:spPr>
          <a:xfrm>
            <a:off x="0" y="733168"/>
            <a:ext cx="2594919" cy="492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4">
            <a:alphaModFix/>
          </a:blip>
          <a:srcRect b="88949"/>
          <a:stretch/>
        </p:blipFill>
        <p:spPr>
          <a:xfrm>
            <a:off x="0" y="0"/>
            <a:ext cx="12192000" cy="75788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2869232" y="817463"/>
            <a:ext cx="762740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Concurso de Satélites Enlatados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 – 2020)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E T A P A  0 3 ”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3314700" y="5885190"/>
            <a:ext cx="6819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límite para subir su archivo: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viernes 6 de marzo de 2020 a las 23:59:59 h. </a:t>
            </a:r>
            <a:endParaRPr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736679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dirty="0">
                <a:solidFill>
                  <a:schemeClr val="dk1"/>
                </a:solidFill>
              </a:rPr>
              <a:t>2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los elementos electrónicos que se utilizaran en el satélite enlatado para medir: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dirty="0">
                <a:solidFill>
                  <a:schemeClr val="dk1"/>
                </a:solidFill>
              </a:rPr>
              <a:t>p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resión atmosférica, temperatura ambiental, orientación del satélite enlatado, comunicaciones y potencia.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33B8123-1DF5-428A-B037-4D3B4688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59490"/>
              </p:ext>
            </p:extLst>
          </p:nvPr>
        </p:nvGraphicFramePr>
        <p:xfrm>
          <a:off x="2032000" y="2259819"/>
          <a:ext cx="8128000" cy="2225040"/>
        </p:xfrm>
        <a:graphic>
          <a:graphicData uri="http://schemas.openxmlformats.org/drawingml/2006/table">
            <a:tbl>
              <a:tblPr firstRow="1" bandRow="1">
                <a:tableStyleId>{C1100F52-B6DA-425E-B20E-5A03B1A5762E}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8186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200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63879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3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2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1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3155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DA954FC-7398-49BE-B0EF-0EF6183318E3}"/>
              </a:ext>
            </a:extLst>
          </p:cNvPr>
          <p:cNvSpPr txBox="1"/>
          <p:nvPr/>
        </p:nvSpPr>
        <p:spPr>
          <a:xfrm>
            <a:off x="5521155" y="448485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Ejemplo de tabla </a:t>
            </a:r>
          </a:p>
        </p:txBody>
      </p:sp>
    </p:spTree>
    <p:extLst>
      <p:ext uri="{BB962C8B-B14F-4D97-AF65-F5344CB8AC3E}">
        <p14:creationId xmlns:p14="http://schemas.microsoft.com/office/powerpoint/2010/main" val="169049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736679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Muestre el diagrama de conexiones de la carga primaria.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70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736679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dirty="0">
                <a:solidFill>
                  <a:schemeClr val="dk1"/>
                </a:solidFill>
              </a:rPr>
              <a:t>4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el diagrama de conexiones de la carga secundaria.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8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736679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Muestre la distribución física de los elementos electrónicos dentro del satélite enlatado.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56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65100" y="454420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Muestre los materiales que se utilizaran </a:t>
            </a:r>
            <a:r>
              <a:rPr lang="es-MX" sz="1800" dirty="0">
                <a:solidFill>
                  <a:schemeClr val="dk1"/>
                </a:solidFill>
              </a:rPr>
              <a:t>en la manufactura de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satélite enlatado.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A954FC-7398-49BE-B0EF-0EF6183318E3}"/>
              </a:ext>
            </a:extLst>
          </p:cNvPr>
          <p:cNvSpPr txBox="1"/>
          <p:nvPr/>
        </p:nvSpPr>
        <p:spPr>
          <a:xfrm>
            <a:off x="5521155" y="448485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Ejemplo de tabla 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B7C07BF0-2669-46A5-A643-9CFC19352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98641"/>
              </p:ext>
            </p:extLst>
          </p:nvPr>
        </p:nvGraphicFramePr>
        <p:xfrm>
          <a:off x="1299349" y="2088321"/>
          <a:ext cx="9032550" cy="2214880"/>
        </p:xfrm>
        <a:graphic>
          <a:graphicData uri="http://schemas.openxmlformats.org/drawingml/2006/table">
            <a:tbl>
              <a:tblPr firstRow="1" bandRow="1">
                <a:tableStyleId>{C1100F52-B6DA-425E-B20E-5A03B1A5762E}</a:tableStyleId>
              </a:tblPr>
              <a:tblGrid>
                <a:gridCol w="1806510">
                  <a:extLst>
                    <a:ext uri="{9D8B030D-6E8A-4147-A177-3AD203B41FA5}">
                      <a16:colId xmlns:a16="http://schemas.microsoft.com/office/drawing/2014/main" val="3081620952"/>
                    </a:ext>
                  </a:extLst>
                </a:gridCol>
                <a:gridCol w="1806510">
                  <a:extLst>
                    <a:ext uri="{9D8B030D-6E8A-4147-A177-3AD203B41FA5}">
                      <a16:colId xmlns:a16="http://schemas.microsoft.com/office/drawing/2014/main" val="549172981"/>
                    </a:ext>
                  </a:extLst>
                </a:gridCol>
                <a:gridCol w="1806510">
                  <a:extLst>
                    <a:ext uri="{9D8B030D-6E8A-4147-A177-3AD203B41FA5}">
                      <a16:colId xmlns:a16="http://schemas.microsoft.com/office/drawing/2014/main" val="4273055352"/>
                    </a:ext>
                  </a:extLst>
                </a:gridCol>
                <a:gridCol w="1806510">
                  <a:extLst>
                    <a:ext uri="{9D8B030D-6E8A-4147-A177-3AD203B41FA5}">
                      <a16:colId xmlns:a16="http://schemas.microsoft.com/office/drawing/2014/main" val="716573582"/>
                    </a:ext>
                  </a:extLst>
                </a:gridCol>
                <a:gridCol w="1806510">
                  <a:extLst>
                    <a:ext uri="{9D8B030D-6E8A-4147-A177-3AD203B41FA5}">
                      <a16:colId xmlns:a16="http://schemas.microsoft.com/office/drawing/2014/main" val="110751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Técnicas de manufactura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Parte del satélite enlatado en el que se usará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4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6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9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60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65100" y="557962"/>
            <a:ext cx="1021107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dirty="0">
                <a:solidFill>
                  <a:schemeClr val="dk1"/>
                </a:solidFill>
              </a:rPr>
              <a:t>7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el diseño de la carga primaria por medio de un dibujo asistido por computadora (CAD).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05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567504"/>
            <a:ext cx="1045245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dirty="0">
                <a:solidFill>
                  <a:schemeClr val="dk1"/>
                </a:solidFill>
              </a:rPr>
              <a:t>7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el diseño de la carga secundaria por medio de un dibujo asistido por computadora (CAD).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46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200595" y="598407"/>
            <a:ext cx="10452451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Muestre el diseño </a:t>
            </a:r>
            <a:r>
              <a:rPr lang="es-MX" sz="1800" dirty="0">
                <a:solidFill>
                  <a:schemeClr val="dk1"/>
                </a:solidFill>
              </a:rPr>
              <a:t>del autogiro por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 de un dibujo asistido por computadora (CAD).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57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22997" y="643049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dirty="0">
                <a:solidFill>
                  <a:schemeClr val="dk1"/>
                </a:solidFill>
              </a:rPr>
              <a:t>9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el diseño </a:t>
            </a:r>
            <a:r>
              <a:rPr lang="es-MX" sz="1800" dirty="0">
                <a:solidFill>
                  <a:schemeClr val="dk1"/>
                </a:solidFill>
              </a:rPr>
              <a:t>del sistema de protección del huevo por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 de un dibujo asistido por computadora (CAD)</a:t>
            </a:r>
            <a:r>
              <a:rPr lang="es-MX" dirty="0">
                <a:solidFill>
                  <a:schemeClr val="dk1"/>
                </a:solidFill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19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82485" y="668433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Muestre el diseño </a:t>
            </a:r>
            <a:r>
              <a:rPr lang="es-MX" sz="1800" dirty="0">
                <a:solidFill>
                  <a:schemeClr val="dk1"/>
                </a:solidFill>
              </a:rPr>
              <a:t>del sistema de protección del sistema de electrónica por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 de un dibujo asistido por computadora (CAD)</a:t>
            </a:r>
            <a:r>
              <a:rPr lang="es-MX" dirty="0">
                <a:solidFill>
                  <a:schemeClr val="dk1"/>
                </a:solidFill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69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t="10692" r="78716" b="17477"/>
          <a:stretch/>
        </p:blipFill>
        <p:spPr>
          <a:xfrm>
            <a:off x="0" y="733168"/>
            <a:ext cx="2594919" cy="492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88949"/>
          <a:stretch/>
        </p:blipFill>
        <p:spPr>
          <a:xfrm>
            <a:off x="0" y="0"/>
            <a:ext cx="12192000" cy="75788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2869232" y="817463"/>
            <a:ext cx="762740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Concurso de Satélites Enlatados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 – 2020)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E T A P A  0 3 ”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882764" y="3196282"/>
            <a:ext cx="86757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500" dirty="0"/>
              <a:t>GRACIAS A TODOS LOS 108 EQUIPOS </a:t>
            </a:r>
          </a:p>
          <a:p>
            <a:pPr algn="ctr"/>
            <a:r>
              <a:rPr lang="es-MX" sz="2500" dirty="0"/>
              <a:t>QUE MANDARON LOS DOCUMENTOS DE LA ETAPA 02</a:t>
            </a:r>
          </a:p>
        </p:txBody>
      </p:sp>
    </p:spTree>
    <p:extLst>
      <p:ext uri="{BB962C8B-B14F-4D97-AF65-F5344CB8AC3E}">
        <p14:creationId xmlns:p14="http://schemas.microsoft.com/office/powerpoint/2010/main" val="418402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Programación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685036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Adjunte una captura de pantalla de la interfaz </a:t>
            </a:r>
            <a:r>
              <a:rPr lang="es-MX" sz="1800" dirty="0">
                <a:solidFill>
                  <a:schemeClr val="dk1"/>
                </a:solidFill>
              </a:rPr>
              <a:t>humano – maquina que mostrará los datos medidos por el satélite enlatado.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62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27134" y="742618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lang="es-MX" sz="1800" dirty="0">
                <a:solidFill>
                  <a:schemeClr val="dk1"/>
                </a:solidFill>
              </a:rPr>
              <a:t>Por medio de un diagrama de flujo, describa el algoritmo del sistema de desacople entre las dos cargas del satélite enlatado.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13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27134" y="742618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s-MX" sz="1800" dirty="0">
                <a:solidFill>
                  <a:schemeClr val="dk1"/>
                </a:solidFill>
              </a:rPr>
              <a:t>Describa de manera breve el método que utilizará la carga primaria para localizar a la carga secundaria.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43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564962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 Por medio de un dibujo asistido por computadora, muestre un diagrama explosivo con dirección de ensamble de todos los sistemas del satélite enlatado.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21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564962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 Muestre una tabla con la masa de cada uno de los subsistemas que conforman el satélite enlatado.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09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40430" y="654885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 Describa las pruebas que se han realizado o se realizaran a los diferentes sistemas del satélite enlatado y a la interfaz humano – maquina.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49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59798" y="460519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 Muestre la calendarización de las pruebas que realizará al satélite enlatado.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32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528138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en sistemas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14784" y="460519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Realice un diagrama de interfaces de los subsistemas actuales de su satélite enlatado.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130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528138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Gestión de la misión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439059"/>
            <a:ext cx="10828173" cy="11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dirty="0">
                <a:solidFill>
                  <a:schemeClr val="dk1"/>
                </a:solidFill>
              </a:rPr>
              <a:t>19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Muestre las actividades que desarrollará mediante un diagrama de Gantt.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50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528138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Gestión de la misión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643049"/>
            <a:ext cx="10828173" cy="192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dirty="0">
                <a:solidFill>
                  <a:schemeClr val="dk1"/>
                </a:solidFill>
              </a:rPr>
              <a:t>20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Haga una tabla de costos de cada uno de los componentes del satélite enlatado, agrupándolos en subsistemas y muestre el costo total en dólares. Incluya donaciones y apoyos recibidos.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51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396" name="Google Shape;396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397" name="Google Shape;39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1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0" name="Google Shape;40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"/>
          <p:cNvSpPr txBox="1"/>
          <p:nvPr/>
        </p:nvSpPr>
        <p:spPr>
          <a:xfrm>
            <a:off x="116446" y="728668"/>
            <a:ext cx="445759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dirty="0"/>
              <a:t>Equipos que pasan a la ETAPA 03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528138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Gestión de la misión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92363" y="643049"/>
            <a:ext cx="10828173" cy="16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acuerdo a las fechas de prueba de certificación y del día de vuelo de su satélite enlatado, genere un itinerario de viaje desde la sede en la que se encuentra su equipo, hasta Ciudad Universitaria- UNAM en la Ciudad de México.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 P O R T A N T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281022" y="1304351"/>
            <a:ext cx="10488034" cy="392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Nombrar el archivo como</a:t>
            </a:r>
            <a:r>
              <a:rPr lang="es-MX" sz="1800" dirty="0">
                <a:solidFill>
                  <a:schemeClr val="dk1"/>
                </a:solidFill>
              </a:rPr>
              <a:t> “PEU-Satélite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Enlatado-2020-PDR-EQUIPO”, con la información solicitada.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</a:rPr>
              <a:t>En el nombre del archivo debe sustituir la palabra “EQUIPO” por el nombre del equipo.</a:t>
            </a:r>
            <a:endParaRPr lang="es-MX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Enviar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más tardar el día </a:t>
            </a:r>
            <a:r>
              <a:rPr lang="es-MX" sz="1800" dirty="0">
                <a:solidFill>
                  <a:schemeClr val="dk1"/>
                </a:solidFill>
              </a:rPr>
              <a:t>viernes </a:t>
            </a:r>
            <a:r>
              <a:rPr lang="es-MX" sz="1800" b="1" dirty="0">
                <a:solidFill>
                  <a:schemeClr val="dk1"/>
                </a:solidFill>
              </a:rPr>
              <a:t>6</a:t>
            </a:r>
            <a:r>
              <a:rPr lang="es-MX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marzo de 2020 antes de las 23:59:59 hora local de la CDMX</a:t>
            </a:r>
            <a:r>
              <a:rPr lang="es-MX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Subir </a:t>
            </a: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archivo a la liga que se envió por correo.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s-MX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dk1"/>
                </a:solidFill>
              </a:rPr>
              <a:t>En </a:t>
            </a:r>
            <a:r>
              <a:rPr lang="es-ES" sz="1800" dirty="0">
                <a:solidFill>
                  <a:schemeClr val="dk1"/>
                </a:solidFill>
              </a:rPr>
              <a:t>caso de existir preguntas referentes al formato del PDR, deberán ponerse en contacto con el PEU.</a:t>
            </a: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dk1"/>
                </a:solidFill>
              </a:rPr>
              <a:t>Cualquier </a:t>
            </a:r>
            <a:r>
              <a:rPr lang="es-ES" sz="1800" dirty="0">
                <a:solidFill>
                  <a:schemeClr val="dk1"/>
                </a:solidFill>
              </a:rPr>
              <a:t>equipo que envíe un PDR con un formato distinto al establecido mediante el presente            documento, será descalificado.</a:t>
            </a:r>
          </a:p>
          <a:p>
            <a:pPr lvl="0">
              <a:buClr>
                <a:schemeClr val="dk1"/>
              </a:buClr>
              <a:buSzPts val="18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"/>
          <p:cNvPicPr preferRelativeResize="0"/>
          <p:nvPr/>
        </p:nvPicPr>
        <p:blipFill rotWithShape="1">
          <a:blip r:embed="rId3">
            <a:alphaModFix/>
          </a:blip>
          <a:srcRect t="10688" r="78716" b="17483"/>
          <a:stretch/>
        </p:blipFill>
        <p:spPr>
          <a:xfrm>
            <a:off x="0" y="733168"/>
            <a:ext cx="2594918" cy="492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"/>
          <p:cNvPicPr preferRelativeResize="0"/>
          <p:nvPr/>
        </p:nvPicPr>
        <p:blipFill rotWithShape="1">
          <a:blip r:embed="rId3">
            <a:alphaModFix/>
          </a:blip>
          <a:srcRect b="88948"/>
          <a:stretch/>
        </p:blipFill>
        <p:spPr>
          <a:xfrm>
            <a:off x="0" y="0"/>
            <a:ext cx="12192000" cy="75788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"/>
          <p:cNvSpPr txBox="1"/>
          <p:nvPr/>
        </p:nvSpPr>
        <p:spPr>
          <a:xfrm>
            <a:off x="2869232" y="817463"/>
            <a:ext cx="76275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Concurso de Satélites Enlatados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(2018 – 2019)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E T A P A  0 3 ”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3314700" y="5885190"/>
            <a:ext cx="681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límite para subir su archivo: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viernes 6 de marzo de 2020 a las 23:59:59 h.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12" name="Google Shape;4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13" name="Google Shape;4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"/>
          <p:cNvSpPr/>
          <p:nvPr/>
        </p:nvSpPr>
        <p:spPr>
          <a:xfrm>
            <a:off x="2594918" y="2834283"/>
            <a:ext cx="85938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Revisión de Diseño Preliminar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del archivo PEU-Satélite Enlatado-2018-PDR-EQUIPO por los equipos aprobados para continuar en la competencia de Satélites Enlatados 2018-2019.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 este documento se describirá todo lo concerniente a las ideas, diagramas, esquemas, cálculos y programas preliminares que han desarrollado para lograr los objetivos de la misión con el satélite enlatado”</a:t>
            </a:r>
            <a:endParaRPr sz="18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"/>
          <p:cNvPicPr preferRelativeResize="0"/>
          <p:nvPr/>
        </p:nvPicPr>
        <p:blipFill rotWithShape="1">
          <a:blip r:embed="rId3">
            <a:alphaModFix/>
          </a:blip>
          <a:srcRect t="10688" r="78716" b="17483"/>
          <a:stretch/>
        </p:blipFill>
        <p:spPr>
          <a:xfrm>
            <a:off x="0" y="733168"/>
            <a:ext cx="2594918" cy="492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"/>
          <p:cNvPicPr preferRelativeResize="0"/>
          <p:nvPr/>
        </p:nvPicPr>
        <p:blipFill rotWithShape="1">
          <a:blip r:embed="rId3">
            <a:alphaModFix/>
          </a:blip>
          <a:srcRect b="88948"/>
          <a:stretch/>
        </p:blipFill>
        <p:spPr>
          <a:xfrm>
            <a:off x="0" y="0"/>
            <a:ext cx="12192000" cy="75788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"/>
          <p:cNvSpPr txBox="1"/>
          <p:nvPr/>
        </p:nvSpPr>
        <p:spPr>
          <a:xfrm>
            <a:off x="2869232" y="817463"/>
            <a:ext cx="76275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Concurso de Satélites Enlatados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 – 2020)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E T A P A  0 3 ”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3314700" y="5885190"/>
            <a:ext cx="681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límite para subir su archivo: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viernes 6 de marzo de 2020 a las 23:59:59 h.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412" name="Google Shape;4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13" name="Google Shape;4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3A450C-4F00-4AF8-9A8B-2A2D28499A4C}"/>
              </a:ext>
            </a:extLst>
          </p:cNvPr>
          <p:cNvSpPr/>
          <p:nvPr/>
        </p:nvSpPr>
        <p:spPr>
          <a:xfrm>
            <a:off x="5111349" y="2448563"/>
            <a:ext cx="3143266" cy="301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6E5BC-9A49-4BBC-8F95-4A985EC0ACBF}"/>
              </a:ext>
            </a:extLst>
          </p:cNvPr>
          <p:cNvSpPr txBox="1"/>
          <p:nvPr/>
        </p:nvSpPr>
        <p:spPr>
          <a:xfrm>
            <a:off x="5519936" y="299695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Insignia del equipo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7A137-D15D-41BC-B709-FFF5C2752D7B}"/>
              </a:ext>
            </a:extLst>
          </p:cNvPr>
          <p:cNvSpPr txBox="1"/>
          <p:nvPr/>
        </p:nvSpPr>
        <p:spPr>
          <a:xfrm>
            <a:off x="5263902" y="5533378"/>
            <a:ext cx="292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Nombre del equipo</a:t>
            </a:r>
          </a:p>
        </p:txBody>
      </p:sp>
    </p:spTree>
    <p:extLst>
      <p:ext uri="{BB962C8B-B14F-4D97-AF65-F5344CB8AC3E}">
        <p14:creationId xmlns:p14="http://schemas.microsoft.com/office/powerpoint/2010/main" val="18439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709" y="5608689"/>
            <a:ext cx="704582" cy="68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4" cy="12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65100" y="174638"/>
            <a:ext cx="48157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>
            <a:off x="181263" y="644858"/>
            <a:ext cx="97997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3"/>
          <p:cNvSpPr txBox="1"/>
          <p:nvPr/>
        </p:nvSpPr>
        <p:spPr>
          <a:xfrm>
            <a:off x="92362" y="765903"/>
            <a:ext cx="10143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s-MX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Escriba el nombre del equipo, el nombre y correo electrónico del asesor, los nombres de los integrantes, la institución en la que estudian y un correo electrónico de contacto en los campos especificados. Marque con rojo los nombres de los integrantes que sean nuevos en el equipo.</a:t>
            </a:r>
            <a:endParaRPr sz="1100" dirty="0"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165101" y="1949637"/>
          <a:ext cx="11825975" cy="3236040"/>
        </p:xfrm>
        <a:graphic>
          <a:graphicData uri="http://schemas.openxmlformats.org/drawingml/2006/table">
            <a:tbl>
              <a:tblPr firstRow="1" bandRow="1">
                <a:noFill/>
                <a:tableStyleId>{C1100F52-B6DA-425E-B20E-5A03B1A5762E}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Nombre(s) de los integrantes: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Apellidos</a:t>
                      </a:r>
                      <a:r>
                        <a:rPr lang="es-MX" sz="1800" u="none" strike="noStrike" cap="none" baseline="0" dirty="0"/>
                        <a:t> (materno y paterno)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Institución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Correo electrónico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(Líder)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Google Shape;130;p13"/>
          <p:cNvSpPr txBox="1"/>
          <p:nvPr/>
        </p:nvSpPr>
        <p:spPr>
          <a:xfrm>
            <a:off x="76200" y="1532983"/>
            <a:ext cx="8113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equipo: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165099" y="5155879"/>
            <a:ext cx="11825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y correo electrónico del asesor del equipo: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16" name="Google Shape;7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Concurso Iberoamericano de Satélites Enlatados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94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6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4" cy="12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65100" y="174638"/>
            <a:ext cx="48157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/>
          </a:p>
        </p:txBody>
      </p:sp>
      <p:cxnSp>
        <p:nvCxnSpPr>
          <p:cNvPr id="181" name="Google Shape;181;p16"/>
          <p:cNvCxnSpPr/>
          <p:nvPr/>
        </p:nvCxnSpPr>
        <p:spPr>
          <a:xfrm>
            <a:off x="92363" y="644858"/>
            <a:ext cx="97997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6"/>
          <p:cNvSpPr txBox="1"/>
          <p:nvPr/>
        </p:nvSpPr>
        <p:spPr>
          <a:xfrm>
            <a:off x="92363" y="695915"/>
            <a:ext cx="100360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500"/>
            </a:pPr>
            <a:r>
              <a:rPr lang="es-MX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De cada integrante del equipo marque con una X el área de trabajo en la que participará: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endParaRPr dirty="0"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65100" y="1326842"/>
          <a:ext cx="6825650" cy="2966800"/>
        </p:xfrm>
        <a:graphic>
          <a:graphicData uri="http://schemas.openxmlformats.org/drawingml/2006/table">
            <a:tbl>
              <a:tblPr firstRow="1" bandRow="1">
                <a:noFill/>
                <a:tableStyleId>{C1100F52-B6DA-425E-B20E-5A03B1A5762E}</a:tableStyleId>
              </a:tblPr>
              <a:tblGrid>
                <a:gridCol w="38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Nombre del integrante: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s-MX" sz="18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6998281" y="1404097"/>
            <a:ext cx="273837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Mecánica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y programación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sistemas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la Misión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353" y="4385959"/>
            <a:ext cx="36084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Un mismo integrante puede realizar múltiples tareas.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10769055" y="1482120"/>
            <a:ext cx="14638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6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4" cy="12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  <a:endParaRPr dirty="0"/>
          </a:p>
        </p:txBody>
      </p:sp>
      <p:sp>
        <p:nvSpPr>
          <p:cNvPr id="197" name="Google Shape;19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165100" y="174638"/>
            <a:ext cx="48157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80951" y="644858"/>
            <a:ext cx="97997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7"/>
          <p:cNvSpPr txBox="1"/>
          <p:nvPr/>
        </p:nvSpPr>
        <p:spPr>
          <a:xfrm>
            <a:off x="10769055" y="1482120"/>
            <a:ext cx="14638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165100" y="1875596"/>
            <a:ext cx="1037655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es-MX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siguientes diapositivas describir y justificar, desde la perspectiva del Diseño </a:t>
            </a:r>
            <a:r>
              <a:rPr lang="es-MX" sz="1600" dirty="0"/>
              <a:t>Preliminar, la propuesta de Satélite Enlatado del equipo.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MX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es-MX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Incluir en los diagramas que se soliciten, las dimensiones del sat</a:t>
            </a:r>
            <a:r>
              <a:rPr lang="es-MX" sz="1600" dirty="0"/>
              <a:t>élite.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endParaRPr lang="es-MX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es-MX" sz="1600" dirty="0"/>
              <a:t>¿Qué componentes comerciales son utilizados y por qué?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endParaRPr lang="es-MX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es-MX" sz="1600" dirty="0"/>
              <a:t>Distinguir en las listas de materiales que serán usados, aquellos que se comprarán y los componentes no comerciales del satélite que serán fabricados.</a:t>
            </a:r>
            <a:endParaRPr lang="es-MX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600"/>
            </a:pPr>
            <a:endParaRPr lang="es-MX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65100" y="1059526"/>
            <a:ext cx="46810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ISEÑO </a:t>
            </a: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RELIMINAR DEL </a:t>
            </a: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ATÉLITE </a:t>
            </a:r>
            <a:r>
              <a:rPr lang="es-MX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NLATADO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084" y="5189680"/>
            <a:ext cx="1130417" cy="110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0900" y="177800"/>
            <a:ext cx="980173" cy="11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814" y="5443680"/>
            <a:ext cx="1295373" cy="12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101" y="5440404"/>
            <a:ext cx="1252496" cy="12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 dirty="0"/>
              <a:t>2019-2020</a:t>
            </a:r>
          </a:p>
        </p:txBody>
      </p:sp>
      <p:sp>
        <p:nvSpPr>
          <p:cNvPr id="421" name="Google Shape;4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s-MX"/>
              <a:t>Concurso de Satélites Enlatados</a:t>
            </a:r>
            <a:endParaRPr/>
          </a:p>
        </p:txBody>
      </p:sp>
      <p:sp>
        <p:nvSpPr>
          <p:cNvPr id="422" name="Google Shape;4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/>
        </p:nvSpPr>
        <p:spPr>
          <a:xfrm>
            <a:off x="165100" y="174638"/>
            <a:ext cx="48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ROGRAMA 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SPACIAL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NIVERSITARIO, </a:t>
            </a: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"/>
          <p:cNvCxnSpPr/>
          <p:nvPr/>
        </p:nvCxnSpPr>
        <p:spPr>
          <a:xfrm>
            <a:off x="92363" y="644858"/>
            <a:ext cx="97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"/>
          <p:cNvSpPr txBox="1"/>
          <p:nvPr/>
        </p:nvSpPr>
        <p:spPr>
          <a:xfrm>
            <a:off x="94540" y="685036"/>
            <a:ext cx="264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lang="es-MX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61393" y="-69050"/>
            <a:ext cx="11439593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Describa la misión del satélite enlatado desde el momento en que se acopla con el dron hasta que se recupera.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 txBox="1"/>
          <p:nvPr/>
        </p:nvSpPr>
        <p:spPr>
          <a:xfrm>
            <a:off x="10769055" y="1482120"/>
            <a:ext cx="1464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N S I G N I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 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aquí.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02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1306</Words>
  <Application>Microsoft Office PowerPoint</Application>
  <PresentationFormat>Panorámica</PresentationFormat>
  <Paragraphs>374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PEU</dc:creator>
  <cp:lastModifiedBy>lenovo</cp:lastModifiedBy>
  <cp:revision>30</cp:revision>
  <dcterms:modified xsi:type="dcterms:W3CDTF">2020-02-14T20:03:57Z</dcterms:modified>
</cp:coreProperties>
</file>