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3" r:id="rId8"/>
    <p:sldId id="261" r:id="rId9"/>
    <p:sldId id="265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1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7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0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6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9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3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6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1B18-0CB1-4485-BAC7-1A62889D19F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2D1B-68FB-4D64-9429-D5DE7C6FB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1404" y="1215958"/>
            <a:ext cx="9163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Hibernate Validator </a:t>
            </a:r>
          </a:p>
          <a:p>
            <a:r>
              <a:rPr lang="zh-CN" altLang="en-US" sz="32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参数校验及多语言</a:t>
            </a:r>
            <a:endParaRPr lang="zh-CN" altLang="en-US" sz="32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1404" y="5006503"/>
            <a:ext cx="916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仝闯</a:t>
            </a:r>
            <a:endParaRPr lang="en-US" altLang="zh-CN" sz="1400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2021.06.08</a:t>
            </a:r>
            <a:endParaRPr lang="zh-CN" altLang="en-US" sz="1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0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2" y="1369656"/>
            <a:ext cx="10422636" cy="41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0332" y="2967335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Hibernate Validator </a:t>
            </a:r>
            <a:r>
              <a:rPr lang="zh-CN" altLang="en-US" sz="24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优缺点</a:t>
            </a:r>
          </a:p>
        </p:txBody>
      </p:sp>
    </p:spTree>
    <p:extLst>
      <p:ext uri="{BB962C8B-B14F-4D97-AF65-F5344CB8AC3E}">
        <p14:creationId xmlns:p14="http://schemas.microsoft.com/office/powerpoint/2010/main" val="38778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4579" y="2137224"/>
            <a:ext cx="10017449" cy="1483800"/>
            <a:chOff x="5298330" y="1816148"/>
            <a:chExt cx="6018185" cy="1482810"/>
          </a:xfrm>
        </p:grpSpPr>
        <p:sp>
          <p:nvSpPr>
            <p:cNvPr id="4" name="文本框 3"/>
            <p:cNvSpPr txBox="1"/>
            <p:nvPr/>
          </p:nvSpPr>
          <p:spPr>
            <a:xfrm>
              <a:off x="5298330" y="1816148"/>
              <a:ext cx="5924794" cy="70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相较于重复的码代码进行校验，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Hibernate Validator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基于注解的参数校验方式十分</a:t>
              </a:r>
              <a:r>
                <a:rPr lang="zh-CN" altLang="en-US" sz="2000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简洁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明了</a:t>
              </a:r>
              <a:endParaRPr lang="en-US" altLang="zh-CN" sz="20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98330" y="2591544"/>
              <a:ext cx="6018185" cy="70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使用范围有限，且无法统一参数校验</a:t>
              </a:r>
              <a:r>
                <a:rPr lang="zh-CN" altLang="en-US" sz="2000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方式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，组件提供的约束注解以及自定义约束注解无法覆盖全部的校验场景</a:t>
              </a:r>
              <a:endParaRPr lang="en-US" altLang="zh-CN" sz="20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9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71997" y="2967335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关于 </a:t>
            </a:r>
            <a:r>
              <a:rPr lang="en-US" altLang="zh-CN" sz="24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Hibernate Validator</a:t>
            </a:r>
            <a:endParaRPr lang="zh-CN" altLang="en-US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2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96" y="-386569"/>
            <a:ext cx="9344008" cy="76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61" y="1670038"/>
            <a:ext cx="10689077" cy="35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44" y="482917"/>
            <a:ext cx="4980111" cy="58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70437"/>
              </p:ext>
            </p:extLst>
          </p:nvPr>
        </p:nvGraphicFramePr>
        <p:xfrm>
          <a:off x="3089613" y="1225681"/>
          <a:ext cx="6012774" cy="4069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774"/>
              </a:tblGrid>
              <a:tr h="369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DecimalMax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 / @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DecimalMin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NotBlank</a:t>
                      </a:r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 / @</a:t>
                      </a:r>
                      <a:r>
                        <a:rPr lang="en-US" altLang="zh-CN" baseline="0" dirty="0" err="1" smtClean="0">
                          <a:solidFill>
                            <a:schemeClr val="bg1"/>
                          </a:solidFill>
                        </a:rPr>
                        <a:t>NotEmpty</a:t>
                      </a:r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 / @</a:t>
                      </a:r>
                      <a:r>
                        <a:rPr lang="en-US" altLang="zh-CN" baseline="0" dirty="0" err="1" smtClean="0">
                          <a:solidFill>
                            <a:schemeClr val="bg1"/>
                          </a:solidFill>
                        </a:rPr>
                        <a:t>NotNull</a:t>
                      </a:r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 / @Null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@Negative / @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NegativeOrZero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 / @Positive / @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PositiveOrZero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@Digits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@Email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@Future / @Past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@Max / @Min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@Pattern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@Size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9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AssertFalse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 / @</a:t>
                      </a:r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AssertTrue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27509" y="2330554"/>
            <a:ext cx="3346317" cy="1536334"/>
            <a:chOff x="5298328" y="1816147"/>
            <a:chExt cx="3346317" cy="1536334"/>
          </a:xfrm>
        </p:grpSpPr>
        <p:sp>
          <p:nvSpPr>
            <p:cNvPr id="2" name="文本框 1"/>
            <p:cNvSpPr txBox="1"/>
            <p:nvPr/>
          </p:nvSpPr>
          <p:spPr>
            <a:xfrm>
              <a:off x="5298330" y="1816147"/>
              <a:ext cx="334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Fail-fast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298329" y="2399648"/>
              <a:ext cx="334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分组校验</a:t>
              </a:r>
              <a:endPara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98328" y="2983149"/>
              <a:ext cx="334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级联校验</a:t>
              </a:r>
              <a:endPara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327511" y="1835850"/>
            <a:ext cx="33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自定义校验器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4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0332" y="2967335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Hibernate Validator </a:t>
            </a:r>
            <a:r>
              <a:rPr lang="zh-CN" altLang="en-US" sz="2400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多语言</a:t>
            </a:r>
            <a:endParaRPr lang="zh-CN" altLang="en-US" sz="2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3" y="1226163"/>
            <a:ext cx="10410253" cy="44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125</Words>
  <Application>Microsoft Office PowerPoint</Application>
  <PresentationFormat>宽屏</PresentationFormat>
  <Paragraphs>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冬青黑体简体中文 W3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 闯</dc:creator>
  <cp:lastModifiedBy>仝 闯</cp:lastModifiedBy>
  <cp:revision>20</cp:revision>
  <dcterms:created xsi:type="dcterms:W3CDTF">2021-06-08T13:10:40Z</dcterms:created>
  <dcterms:modified xsi:type="dcterms:W3CDTF">2021-06-19T13:50:43Z</dcterms:modified>
</cp:coreProperties>
</file>