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5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60087-3EF5-4331-8F2E-7D514894B6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DE6F60-965C-4868-813F-96452E064B2F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 GIT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A7E9C4-FE68-4D59-B902-8E59582860B0}" type="parTrans" cxnId="{AF9E91B0-2E22-40ED-BB93-BDAE795EC31D}">
      <dgm:prSet/>
      <dgm:spPr/>
      <dgm:t>
        <a:bodyPr/>
        <a:lstStyle/>
        <a:p>
          <a:endParaRPr lang="en-US"/>
        </a:p>
      </dgm:t>
    </dgm:pt>
    <dgm:pt modelId="{5A691A5F-D548-43D7-BC22-1744E4FC3EEA}" type="sibTrans" cxnId="{AF9E91B0-2E22-40ED-BB93-BDAE795EC31D}">
      <dgm:prSet/>
      <dgm:spPr/>
      <dgm:t>
        <a:bodyPr/>
        <a:lstStyle/>
        <a:p>
          <a:endParaRPr lang="en-US"/>
        </a:p>
      </dgm:t>
    </dgm:pt>
    <dgm:pt modelId="{16BE6BC7-B777-4236-9272-3AFAB9340DE3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DẪN CÀI ĐẶT GIT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C2395-8F49-4885-9883-A7A5C94FF7A7}" type="parTrans" cxnId="{99B1E424-8F64-43FF-BE9B-AB7E6B461326}">
      <dgm:prSet/>
      <dgm:spPr/>
      <dgm:t>
        <a:bodyPr/>
        <a:lstStyle/>
        <a:p>
          <a:endParaRPr lang="en-US"/>
        </a:p>
      </dgm:t>
    </dgm:pt>
    <dgm:pt modelId="{6F2A5350-E727-40BC-8521-2113AC5197F9}" type="sibTrans" cxnId="{99B1E424-8F64-43FF-BE9B-AB7E6B461326}">
      <dgm:prSet/>
      <dgm:spPr/>
      <dgm:t>
        <a:bodyPr/>
        <a:lstStyle/>
        <a:p>
          <a:endParaRPr lang="en-US"/>
        </a:p>
      </dgm:t>
    </dgm:pt>
    <dgm:pt modelId="{3B6E8BCE-F4B0-4B11-9EEF-664CE5E644A9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DẪN SỬ DỤNG GIT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34D200-C54F-4A9B-8600-47FE5A97FBBA}" type="parTrans" cxnId="{05457FCD-5AA3-4620-88E8-10031A727E5D}">
      <dgm:prSet/>
      <dgm:spPr/>
      <dgm:t>
        <a:bodyPr/>
        <a:lstStyle/>
        <a:p>
          <a:endParaRPr lang="en-US"/>
        </a:p>
      </dgm:t>
    </dgm:pt>
    <dgm:pt modelId="{9ABD883A-0F31-46B7-AF04-B3A2BAE10CDF}" type="sibTrans" cxnId="{05457FCD-5AA3-4620-88E8-10031A727E5D}">
      <dgm:prSet/>
      <dgm:spPr/>
      <dgm:t>
        <a:bodyPr/>
        <a:lstStyle/>
        <a:p>
          <a:endParaRPr lang="en-US"/>
        </a:p>
      </dgm:t>
    </dgm:pt>
    <dgm:pt modelId="{26E2645B-E741-4981-9858-BD141D7623A9}" type="pres">
      <dgm:prSet presAssocID="{B9460087-3EF5-4331-8F2E-7D514894B6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FB2E8-39A8-4214-B600-132AD60CA128}" type="pres">
      <dgm:prSet presAssocID="{4FDE6F60-965C-4868-813F-96452E064B2F}" presName="parentLin" presStyleCnt="0"/>
      <dgm:spPr/>
    </dgm:pt>
    <dgm:pt modelId="{2741D17A-C420-4673-9056-F8BB31816730}" type="pres">
      <dgm:prSet presAssocID="{4FDE6F60-965C-4868-813F-96452E064B2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7DB438E-3D6E-4E13-BE03-FA556C7E1FE0}" type="pres">
      <dgm:prSet presAssocID="{4FDE6F60-965C-4868-813F-96452E064B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99429-40EC-4BF9-A47A-0511B07C28AB}" type="pres">
      <dgm:prSet presAssocID="{4FDE6F60-965C-4868-813F-96452E064B2F}" presName="negativeSpace" presStyleCnt="0"/>
      <dgm:spPr/>
    </dgm:pt>
    <dgm:pt modelId="{52F5CF85-4395-4D16-A17D-D2C7419C2867}" type="pres">
      <dgm:prSet presAssocID="{4FDE6F60-965C-4868-813F-96452E064B2F}" presName="childText" presStyleLbl="conFgAcc1" presStyleIdx="0" presStyleCnt="3">
        <dgm:presLayoutVars>
          <dgm:bulletEnabled val="1"/>
        </dgm:presLayoutVars>
      </dgm:prSet>
      <dgm:spPr/>
    </dgm:pt>
    <dgm:pt modelId="{61838135-2813-40B3-9963-8E8E3AF34EAC}" type="pres">
      <dgm:prSet presAssocID="{5A691A5F-D548-43D7-BC22-1744E4FC3EEA}" presName="spaceBetweenRectangles" presStyleCnt="0"/>
      <dgm:spPr/>
    </dgm:pt>
    <dgm:pt modelId="{912A11DB-942D-4AC7-BA97-2BF9354F79E1}" type="pres">
      <dgm:prSet presAssocID="{16BE6BC7-B777-4236-9272-3AFAB9340DE3}" presName="parentLin" presStyleCnt="0"/>
      <dgm:spPr/>
    </dgm:pt>
    <dgm:pt modelId="{633613AF-FA18-47D4-B05B-7922396AAFC1}" type="pres">
      <dgm:prSet presAssocID="{16BE6BC7-B777-4236-9272-3AFAB9340DE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12E7C5B-0C86-4BE7-940C-8F718566A4CB}" type="pres">
      <dgm:prSet presAssocID="{16BE6BC7-B777-4236-9272-3AFAB9340D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3B645-1A42-4B82-A50A-172FAA09AB2C}" type="pres">
      <dgm:prSet presAssocID="{16BE6BC7-B777-4236-9272-3AFAB9340DE3}" presName="negativeSpace" presStyleCnt="0"/>
      <dgm:spPr/>
    </dgm:pt>
    <dgm:pt modelId="{56773EEE-CED7-405C-A64D-7CC855B86503}" type="pres">
      <dgm:prSet presAssocID="{16BE6BC7-B777-4236-9272-3AFAB9340DE3}" presName="childText" presStyleLbl="conFgAcc1" presStyleIdx="1" presStyleCnt="3">
        <dgm:presLayoutVars>
          <dgm:bulletEnabled val="1"/>
        </dgm:presLayoutVars>
      </dgm:prSet>
      <dgm:spPr/>
    </dgm:pt>
    <dgm:pt modelId="{C2EA86C2-AED4-4A9E-9A99-5078369DFA59}" type="pres">
      <dgm:prSet presAssocID="{6F2A5350-E727-40BC-8521-2113AC5197F9}" presName="spaceBetweenRectangles" presStyleCnt="0"/>
      <dgm:spPr/>
    </dgm:pt>
    <dgm:pt modelId="{657EBACC-20E2-4945-B8B9-2020746FEA60}" type="pres">
      <dgm:prSet presAssocID="{3B6E8BCE-F4B0-4B11-9EEF-664CE5E644A9}" presName="parentLin" presStyleCnt="0"/>
      <dgm:spPr/>
    </dgm:pt>
    <dgm:pt modelId="{BFD2B3BC-E900-47D0-BA92-42D98589DA1B}" type="pres">
      <dgm:prSet presAssocID="{3B6E8BCE-F4B0-4B11-9EEF-664CE5E644A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444327F-87DF-4F53-8D32-6A7FA7F717AF}" type="pres">
      <dgm:prSet presAssocID="{3B6E8BCE-F4B0-4B11-9EEF-664CE5E644A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1CF72-69A5-474A-BE06-024DCA67229B}" type="pres">
      <dgm:prSet presAssocID="{3B6E8BCE-F4B0-4B11-9EEF-664CE5E644A9}" presName="negativeSpace" presStyleCnt="0"/>
      <dgm:spPr/>
    </dgm:pt>
    <dgm:pt modelId="{B11BAF2E-DF15-49A5-A84E-2F127CACB4DA}" type="pres">
      <dgm:prSet presAssocID="{3B6E8BCE-F4B0-4B11-9EEF-664CE5E644A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69EF6-B8A6-43A2-B080-0DCD75ADD407}" type="presOf" srcId="{3B6E8BCE-F4B0-4B11-9EEF-664CE5E644A9}" destId="{BFD2B3BC-E900-47D0-BA92-42D98589DA1B}" srcOrd="0" destOrd="0" presId="urn:microsoft.com/office/officeart/2005/8/layout/list1"/>
    <dgm:cxn modelId="{99B1E424-8F64-43FF-BE9B-AB7E6B461326}" srcId="{B9460087-3EF5-4331-8F2E-7D514894B60B}" destId="{16BE6BC7-B777-4236-9272-3AFAB9340DE3}" srcOrd="1" destOrd="0" parTransId="{218C2395-8F49-4885-9883-A7A5C94FF7A7}" sibTransId="{6F2A5350-E727-40BC-8521-2113AC5197F9}"/>
    <dgm:cxn modelId="{C6406A5A-E827-454E-AD9C-718A6161531E}" type="presOf" srcId="{B9460087-3EF5-4331-8F2E-7D514894B60B}" destId="{26E2645B-E741-4981-9858-BD141D7623A9}" srcOrd="0" destOrd="0" presId="urn:microsoft.com/office/officeart/2005/8/layout/list1"/>
    <dgm:cxn modelId="{C00F904A-2CA7-4CF2-BAB7-724999066520}" type="presOf" srcId="{16BE6BC7-B777-4236-9272-3AFAB9340DE3}" destId="{C12E7C5B-0C86-4BE7-940C-8F718566A4CB}" srcOrd="1" destOrd="0" presId="urn:microsoft.com/office/officeart/2005/8/layout/list1"/>
    <dgm:cxn modelId="{05457FCD-5AA3-4620-88E8-10031A727E5D}" srcId="{B9460087-3EF5-4331-8F2E-7D514894B60B}" destId="{3B6E8BCE-F4B0-4B11-9EEF-664CE5E644A9}" srcOrd="2" destOrd="0" parTransId="{1E34D200-C54F-4A9B-8600-47FE5A97FBBA}" sibTransId="{9ABD883A-0F31-46B7-AF04-B3A2BAE10CDF}"/>
    <dgm:cxn modelId="{2E425C97-1E40-4A16-BFB9-CEF0AB96EFDC}" type="presOf" srcId="{16BE6BC7-B777-4236-9272-3AFAB9340DE3}" destId="{633613AF-FA18-47D4-B05B-7922396AAFC1}" srcOrd="0" destOrd="0" presId="urn:microsoft.com/office/officeart/2005/8/layout/list1"/>
    <dgm:cxn modelId="{D33F8F96-FC65-4EB2-B8AE-29A71F8753BD}" type="presOf" srcId="{4FDE6F60-965C-4868-813F-96452E064B2F}" destId="{2741D17A-C420-4673-9056-F8BB31816730}" srcOrd="0" destOrd="0" presId="urn:microsoft.com/office/officeart/2005/8/layout/list1"/>
    <dgm:cxn modelId="{BABF764C-FDD7-4B6F-AE24-8887E764C814}" type="presOf" srcId="{3B6E8BCE-F4B0-4B11-9EEF-664CE5E644A9}" destId="{4444327F-87DF-4F53-8D32-6A7FA7F717AF}" srcOrd="1" destOrd="0" presId="urn:microsoft.com/office/officeart/2005/8/layout/list1"/>
    <dgm:cxn modelId="{AF9E91B0-2E22-40ED-BB93-BDAE795EC31D}" srcId="{B9460087-3EF5-4331-8F2E-7D514894B60B}" destId="{4FDE6F60-965C-4868-813F-96452E064B2F}" srcOrd="0" destOrd="0" parTransId="{63A7E9C4-FE68-4D59-B902-8E59582860B0}" sibTransId="{5A691A5F-D548-43D7-BC22-1744E4FC3EEA}"/>
    <dgm:cxn modelId="{7BD2EAF7-0C88-41C5-828E-A5E829220A31}" type="presOf" srcId="{4FDE6F60-965C-4868-813F-96452E064B2F}" destId="{77DB438E-3D6E-4E13-BE03-FA556C7E1FE0}" srcOrd="1" destOrd="0" presId="urn:microsoft.com/office/officeart/2005/8/layout/list1"/>
    <dgm:cxn modelId="{9698740A-1580-4C8A-98E0-0DB784E63ED5}" type="presParOf" srcId="{26E2645B-E741-4981-9858-BD141D7623A9}" destId="{2DFFB2E8-39A8-4214-B600-132AD60CA128}" srcOrd="0" destOrd="0" presId="urn:microsoft.com/office/officeart/2005/8/layout/list1"/>
    <dgm:cxn modelId="{A54896D1-CDAD-41A6-90EE-E691CADDBD34}" type="presParOf" srcId="{2DFFB2E8-39A8-4214-B600-132AD60CA128}" destId="{2741D17A-C420-4673-9056-F8BB31816730}" srcOrd="0" destOrd="0" presId="urn:microsoft.com/office/officeart/2005/8/layout/list1"/>
    <dgm:cxn modelId="{8FE5A3CB-D617-4B84-BD15-AEBC2D7B4733}" type="presParOf" srcId="{2DFFB2E8-39A8-4214-B600-132AD60CA128}" destId="{77DB438E-3D6E-4E13-BE03-FA556C7E1FE0}" srcOrd="1" destOrd="0" presId="urn:microsoft.com/office/officeart/2005/8/layout/list1"/>
    <dgm:cxn modelId="{18A4FF76-E94C-4D2D-BE80-035368501DED}" type="presParOf" srcId="{26E2645B-E741-4981-9858-BD141D7623A9}" destId="{F7299429-40EC-4BF9-A47A-0511B07C28AB}" srcOrd="1" destOrd="0" presId="urn:microsoft.com/office/officeart/2005/8/layout/list1"/>
    <dgm:cxn modelId="{D9E8CB29-69CC-4287-9738-459243C74C6A}" type="presParOf" srcId="{26E2645B-E741-4981-9858-BD141D7623A9}" destId="{52F5CF85-4395-4D16-A17D-D2C7419C2867}" srcOrd="2" destOrd="0" presId="urn:microsoft.com/office/officeart/2005/8/layout/list1"/>
    <dgm:cxn modelId="{9D3BC1A6-EBDE-4B33-AF56-BEE95A5A8AF6}" type="presParOf" srcId="{26E2645B-E741-4981-9858-BD141D7623A9}" destId="{61838135-2813-40B3-9963-8E8E3AF34EAC}" srcOrd="3" destOrd="0" presId="urn:microsoft.com/office/officeart/2005/8/layout/list1"/>
    <dgm:cxn modelId="{25D502CE-1876-4E55-96DE-AA3B42C1AD5C}" type="presParOf" srcId="{26E2645B-E741-4981-9858-BD141D7623A9}" destId="{912A11DB-942D-4AC7-BA97-2BF9354F79E1}" srcOrd="4" destOrd="0" presId="urn:microsoft.com/office/officeart/2005/8/layout/list1"/>
    <dgm:cxn modelId="{F239BA5F-1E47-414A-938C-9773BDDC30B2}" type="presParOf" srcId="{912A11DB-942D-4AC7-BA97-2BF9354F79E1}" destId="{633613AF-FA18-47D4-B05B-7922396AAFC1}" srcOrd="0" destOrd="0" presId="urn:microsoft.com/office/officeart/2005/8/layout/list1"/>
    <dgm:cxn modelId="{464272EC-777E-45AE-9361-00F1611614D2}" type="presParOf" srcId="{912A11DB-942D-4AC7-BA97-2BF9354F79E1}" destId="{C12E7C5B-0C86-4BE7-940C-8F718566A4CB}" srcOrd="1" destOrd="0" presId="urn:microsoft.com/office/officeart/2005/8/layout/list1"/>
    <dgm:cxn modelId="{79A18B67-BCDF-4F64-A082-9141E90C69BE}" type="presParOf" srcId="{26E2645B-E741-4981-9858-BD141D7623A9}" destId="{A963B645-1A42-4B82-A50A-172FAA09AB2C}" srcOrd="5" destOrd="0" presId="urn:microsoft.com/office/officeart/2005/8/layout/list1"/>
    <dgm:cxn modelId="{CDEBDBE4-B92D-4949-9E85-B06461216556}" type="presParOf" srcId="{26E2645B-E741-4981-9858-BD141D7623A9}" destId="{56773EEE-CED7-405C-A64D-7CC855B86503}" srcOrd="6" destOrd="0" presId="urn:microsoft.com/office/officeart/2005/8/layout/list1"/>
    <dgm:cxn modelId="{202CEE1C-48DB-42D1-A2D6-156F19D91311}" type="presParOf" srcId="{26E2645B-E741-4981-9858-BD141D7623A9}" destId="{C2EA86C2-AED4-4A9E-9A99-5078369DFA59}" srcOrd="7" destOrd="0" presId="urn:microsoft.com/office/officeart/2005/8/layout/list1"/>
    <dgm:cxn modelId="{0E0B5BB4-0B80-4AED-8D08-58195E67BE92}" type="presParOf" srcId="{26E2645B-E741-4981-9858-BD141D7623A9}" destId="{657EBACC-20E2-4945-B8B9-2020746FEA60}" srcOrd="8" destOrd="0" presId="urn:microsoft.com/office/officeart/2005/8/layout/list1"/>
    <dgm:cxn modelId="{AA5C7D45-2CCD-45CE-9EE7-0E216B0F35FD}" type="presParOf" srcId="{657EBACC-20E2-4945-B8B9-2020746FEA60}" destId="{BFD2B3BC-E900-47D0-BA92-42D98589DA1B}" srcOrd="0" destOrd="0" presId="urn:microsoft.com/office/officeart/2005/8/layout/list1"/>
    <dgm:cxn modelId="{86118481-4113-4A4C-BD8E-2C715A412D36}" type="presParOf" srcId="{657EBACC-20E2-4945-B8B9-2020746FEA60}" destId="{4444327F-87DF-4F53-8D32-6A7FA7F717AF}" srcOrd="1" destOrd="0" presId="urn:microsoft.com/office/officeart/2005/8/layout/list1"/>
    <dgm:cxn modelId="{B256DA9F-9877-4A20-A3B9-5BAF079CD3A5}" type="presParOf" srcId="{26E2645B-E741-4981-9858-BD141D7623A9}" destId="{C621CF72-69A5-474A-BE06-024DCA67229B}" srcOrd="9" destOrd="0" presId="urn:microsoft.com/office/officeart/2005/8/layout/list1"/>
    <dgm:cxn modelId="{602AA21E-9D08-467F-AB32-E461320F7C28}" type="presParOf" srcId="{26E2645B-E741-4981-9858-BD141D7623A9}" destId="{B11BAF2E-DF15-49A5-A84E-2F127CACB4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5CF85-4395-4D16-A17D-D2C7419C2867}">
      <dsp:nvSpPr>
        <dsp:cNvPr id="0" name=""/>
        <dsp:cNvSpPr/>
      </dsp:nvSpPr>
      <dsp:spPr>
        <a:xfrm>
          <a:off x="0" y="440356"/>
          <a:ext cx="866310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B438E-3D6E-4E13-BE03-FA556C7E1FE0}">
      <dsp:nvSpPr>
        <dsp:cNvPr id="0" name=""/>
        <dsp:cNvSpPr/>
      </dsp:nvSpPr>
      <dsp:spPr>
        <a:xfrm>
          <a:off x="433155" y="12316"/>
          <a:ext cx="6064175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211" tIns="0" rIns="2292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 GIT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155" y="12316"/>
        <a:ext cx="6064175" cy="856080"/>
      </dsp:txXfrm>
    </dsp:sp>
    <dsp:sp modelId="{56773EEE-CED7-405C-A64D-7CC855B86503}">
      <dsp:nvSpPr>
        <dsp:cNvPr id="0" name=""/>
        <dsp:cNvSpPr/>
      </dsp:nvSpPr>
      <dsp:spPr>
        <a:xfrm>
          <a:off x="0" y="1755796"/>
          <a:ext cx="866310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E7C5B-0C86-4BE7-940C-8F718566A4CB}">
      <dsp:nvSpPr>
        <dsp:cNvPr id="0" name=""/>
        <dsp:cNvSpPr/>
      </dsp:nvSpPr>
      <dsp:spPr>
        <a:xfrm>
          <a:off x="433155" y="1327756"/>
          <a:ext cx="6064175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211" tIns="0" rIns="2292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DẪN CÀI ĐẶT GIT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155" y="1327756"/>
        <a:ext cx="6064175" cy="856080"/>
      </dsp:txXfrm>
    </dsp:sp>
    <dsp:sp modelId="{B11BAF2E-DF15-49A5-A84E-2F127CACB4DA}">
      <dsp:nvSpPr>
        <dsp:cNvPr id="0" name=""/>
        <dsp:cNvSpPr/>
      </dsp:nvSpPr>
      <dsp:spPr>
        <a:xfrm>
          <a:off x="0" y="3071236"/>
          <a:ext cx="866310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4327F-87DF-4F53-8D32-6A7FA7F717AF}">
      <dsp:nvSpPr>
        <dsp:cNvPr id="0" name=""/>
        <dsp:cNvSpPr/>
      </dsp:nvSpPr>
      <dsp:spPr>
        <a:xfrm>
          <a:off x="433155" y="2643196"/>
          <a:ext cx="6064175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211" tIns="0" rIns="2292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DẪN SỬ DỤNG GIT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155" y="2643196"/>
        <a:ext cx="6064175" cy="85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63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1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64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61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249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05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240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236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0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23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8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4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014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1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3290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7766" y="327652"/>
            <a:ext cx="9287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CÀI ĐẶT VÀ SỬ DỤNG GIT, GITHUB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8413" y="1944923"/>
            <a:ext cx="611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ĐIỆN TOÁN ĐÁM MÂY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5350" y="2502341"/>
            <a:ext cx="794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PHẠM TÙNG DƯƠNG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5406" y="3377024"/>
            <a:ext cx="5773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9932" y="5745094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56" y="3173689"/>
            <a:ext cx="2254159" cy="2254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96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76" y="368813"/>
            <a:ext cx="11730446" cy="97045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MỘT THƯ MỤC CHỨA TỪ THƯ MỤC CŨ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52845" y="2296707"/>
            <a:ext cx="195943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897" y="2166079"/>
            <a:ext cx="10737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như bạn muốn theo dõi một dự án cũ trong Git, bạn cần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(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thư mục của dự án đó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52845" y="3114884"/>
            <a:ext cx="195943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9896" y="2986769"/>
            <a:ext cx="10737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ệnh 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 sẽ tạo một thư mục mới có tên .git, thư mục này chứa tất cả các tập tin cần thiết cho kho chứa - đó chính là bộ khung/xương của kho chứa Git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452844" y="3963041"/>
            <a:ext cx="195943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9896" y="3837439"/>
            <a:ext cx="10994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(initial commit).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00249" y="5056644"/>
            <a:ext cx="6413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README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-m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="" xmlns:p14="http://schemas.microsoft.com/office/powerpoint/2010/main" val="11569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0349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 CHÉP MỘT KHO CHỨA ĐÃ TỒN TẠI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653246" y="2547257"/>
            <a:ext cx="195943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0525" y="2467635"/>
            <a:ext cx="1076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như bạn muốn có một bản sao của một kho chứa Git có sẵn - ví dụ như, một dự án mà bạn muốn đóng góp vào –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vi-V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53245" y="3679373"/>
            <a:ext cx="195943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525" y="3556820"/>
            <a:ext cx="1043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lệnh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vi-V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vi-V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[url] </a:t>
            </a:r>
            <a:r>
              <a:rPr lang="vi-V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sao chép một kho chứa. Ví dụ, nếu bạn muốn tạo một bản sao của thư viện Ruby Git có tên Grit, bạn có thể thực hiện như sau: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7079" y="4646005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clone git://github.com/schacon/grit.git</a:t>
            </a:r>
          </a:p>
        </p:txBody>
      </p:sp>
    </p:spTree>
    <p:extLst>
      <p:ext uri="{BB962C8B-B14F-4D97-AF65-F5344CB8AC3E}">
        <p14:creationId xmlns="" xmlns:p14="http://schemas.microsoft.com/office/powerpoint/2010/main" val="18023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THAO TÁC CƠ BẢN TRONG GIT</a:t>
            </a:r>
            <a:endParaRPr lang="en-US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640079" y="2295894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4055" y="2169564"/>
            <a:ext cx="10659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add: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(modified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untracked)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640079" y="2778845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9065" y="2657092"/>
            <a:ext cx="11077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commit: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(bằng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add)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(repo)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40079" y="3248304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075" y="3121974"/>
            <a:ext cx="10659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640079" y="3757028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4055" y="3630698"/>
            <a:ext cx="10659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fetch: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40079" y="4282249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4055" y="4155919"/>
            <a:ext cx="10659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merge: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liệu.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(HEAD)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mới	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640079" y="5147941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4055" y="5021611"/>
            <a:ext cx="10659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push: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(bitbucket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640079" y="5679096"/>
            <a:ext cx="209006" cy="2090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4055" y="5567756"/>
            <a:ext cx="10659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log: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file/branch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2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6430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CÂU LỆNH DÙNG TRONG GIT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033778" y="2361596"/>
            <a:ext cx="195942" cy="195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4930" y="2259512"/>
            <a:ext cx="10829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033778" y="2997322"/>
            <a:ext cx="195942" cy="195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4930" y="2895238"/>
            <a:ext cx="10045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README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33778" y="3611200"/>
            <a:ext cx="195942" cy="195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4930" y="3509116"/>
            <a:ext cx="10045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Commit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033778" y="4275242"/>
            <a:ext cx="195942" cy="195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4930" y="4173158"/>
            <a:ext cx="10045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--cached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1033778" y="4939284"/>
            <a:ext cx="195942" cy="195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4930" y="4837200"/>
            <a:ext cx="10045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file_from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1033778" y="5603326"/>
            <a:ext cx="195942" cy="195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4930" y="5501242"/>
            <a:ext cx="10045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--amend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74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64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56265" y="268962"/>
            <a:ext cx="4637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6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266278093"/>
              </p:ext>
            </p:extLst>
          </p:nvPr>
        </p:nvGraphicFramePr>
        <p:xfrm>
          <a:off x="2508068" y="2133318"/>
          <a:ext cx="8663108" cy="381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045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548" y="418011"/>
            <a:ext cx="943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 VỀ GIT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783770" y="2481943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6690" y="2433992"/>
            <a:ext cx="1041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là một “Hệ thống quản lý phiên bản phân tán” được viết bởi Linus Torvalds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783770" y="3091545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6690" y="3065419"/>
            <a:ext cx="1041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mã nguồn mở, có thể làm việc được trên nhiều hệ điều hành khác nhau: Windows, Linux, Mac OS X,…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788068" y="4106095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690" y="4106095"/>
            <a:ext cx="1041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mã nguồn mở, có thể làm việc được trên nhiều hệ điều hành khác nhau: Windows, Linux, Mac OS X,…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783770" y="5120645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6690" y="5120645"/>
            <a:ext cx="1041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mã nguồn mở, có thể làm việc được trên nhiều hệ điều hành khác nhau: Windows, Linux, Mac OS X,…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08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9325" y="496389"/>
            <a:ext cx="630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GIT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783770" y="2442754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6690" y="2394803"/>
            <a:ext cx="1041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dễ sử dụng, an toàn và nhanh chóng.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783770" y="3091545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6690" y="3065419"/>
            <a:ext cx="1041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giúp quy trình làm việc code theo nhóm đơn giản hơn rất nhiều bằng việc kết hợp các phân nhánh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788068" y="4106095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690" y="4106095"/>
            <a:ext cx="1041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deployment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783770" y="4859385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6690" y="4833992"/>
            <a:ext cx="830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783770" y="5508177"/>
            <a:ext cx="330871" cy="330871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86689" y="5508177"/>
            <a:ext cx="1041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	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nghiệm	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vi-V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hết	các	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7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5" grpId="0"/>
      <p:bldP spid="11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697" y="238182"/>
            <a:ext cx="10571998" cy="970450"/>
          </a:xfrm>
        </p:spPr>
        <p:txBody>
          <a:bodyPr/>
          <a:lstStyle/>
          <a:p>
            <a:r>
              <a:rPr lang="en-US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CHỨC DỮ LIỆU TRONG GIT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ie 4"/>
          <p:cNvSpPr/>
          <p:nvPr/>
        </p:nvSpPr>
        <p:spPr>
          <a:xfrm rot="2202165">
            <a:off x="715641" y="2569597"/>
            <a:ext cx="359970" cy="359970"/>
          </a:xfrm>
          <a:prstGeom prst="pi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696" y="2539790"/>
            <a:ext cx="923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56437" y="3592284"/>
            <a:ext cx="175529" cy="1755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62697" y="3474720"/>
            <a:ext cx="10201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C00000"/>
                </a:solidFill>
              </a:rPr>
              <a:t>Modified: tập tin được sửa nhưng chưa được đánh dấu để commit (nằm trong mục Unstaged files).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56437" y="4515393"/>
            <a:ext cx="175529" cy="1755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2697" y="4336979"/>
            <a:ext cx="1047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C00000"/>
                </a:solidFill>
              </a:rPr>
              <a:t>Staged: tập tin được đánh dấu sẽ được commit (nằm trong mục Staged files)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56436" y="5266952"/>
            <a:ext cx="175529" cy="1755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62697" y="5154661"/>
            <a:ext cx="1047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C00000"/>
                </a:solidFill>
              </a:rPr>
              <a:t>Committed: tập tin đã được commit và lưu trữ trong cơ sở dữ liệu.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9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CÀI ĐẶT GIT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1701" y="2241906"/>
            <a:ext cx="834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://git-scm.com/download/win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92" y="2942434"/>
            <a:ext cx="4321248" cy="2907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701" y="6315003"/>
            <a:ext cx="907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download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7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ĐĂNG KÍ TÀI KHOẢN GITHUB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2590" y="2141880"/>
            <a:ext cx="1008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875313" y="2337822"/>
            <a:ext cx="143691" cy="1595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92" y="2685351"/>
            <a:ext cx="5493912" cy="3130833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875313" y="6434986"/>
            <a:ext cx="143691" cy="1595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3009" y="6246435"/>
            <a:ext cx="1018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email,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passord</a:t>
            </a: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7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630" y="316558"/>
            <a:ext cx="10571998" cy="970450"/>
          </a:xfrm>
        </p:spPr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CHỨNG THỰC CÁ NHÂN</a:t>
            </a:r>
            <a:endParaRPr lang="en-US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613952" y="229477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5210" y="2166076"/>
            <a:ext cx="10593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7" y="3464481"/>
            <a:ext cx="6066522" cy="1687214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628942" y="5395531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630" y="5255543"/>
            <a:ext cx="10571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~/.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gitconfig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0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697" y="238182"/>
            <a:ext cx="10571998" cy="97045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MỘT KHO CHỨA GIT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ie 4"/>
          <p:cNvSpPr/>
          <p:nvPr/>
        </p:nvSpPr>
        <p:spPr>
          <a:xfrm rot="2202165">
            <a:off x="715641" y="2752479"/>
            <a:ext cx="359970" cy="35997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696" y="2722672"/>
            <a:ext cx="10345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tạo một dự án có sử dụng Git dựa theo hai phương pháp </a:t>
            </a:r>
            <a:r>
              <a:rPr lang="vi-VN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56437" y="3848618"/>
            <a:ext cx="175529" cy="1755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697" y="3731054"/>
            <a:ext cx="10201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solidFill>
                  <a:srgbClr val="C00000"/>
                </a:solidFill>
              </a:rPr>
              <a:t>Thứ nhất là dùng một dự án hay một thư mục đã có sẵn để nhập (import) vào Git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56437" y="4985657"/>
            <a:ext cx="175529" cy="1755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697" y="4807243"/>
            <a:ext cx="1047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solidFill>
                  <a:srgbClr val="C00000"/>
                </a:solidFill>
              </a:rPr>
              <a:t>Thứ hai là tạo bản sao của một kho chứa Git đang hoạt động trên một máy chủ khác.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6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1699</TotalTime>
  <Words>911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Slide 1</vt:lpstr>
      <vt:lpstr>Slide 2</vt:lpstr>
      <vt:lpstr>Slide 3</vt:lpstr>
      <vt:lpstr>Slide 4</vt:lpstr>
      <vt:lpstr>TỔ CHỨC DỮ LIỆU TRONG GIT</vt:lpstr>
      <vt:lpstr>HƯỚNG DẪN CÀI ĐẶT GIT</vt:lpstr>
      <vt:lpstr>ĐĂNG KÍ TÀI KHOẢN GITHUB</vt:lpstr>
      <vt:lpstr>THIẾT LẬP CHỨNG THỰC CÁ NHÂN</vt:lpstr>
      <vt:lpstr>TẠO MỘT KHO CHỨA GIT</vt:lpstr>
      <vt:lpstr>KHỞI TẠO MỘT THƯ MỤC CHỨA TỪ THƯ MỤC CŨ</vt:lpstr>
      <vt:lpstr>SAO CHÉP MỘT KHO CHỨA ĐÃ TỒN TẠI</vt:lpstr>
      <vt:lpstr>CÁC THAO TÁC CƠ BẢN TRONG GIT</vt:lpstr>
      <vt:lpstr>MỘT SỐ CÂU LỆNH DÙNG TRONG GIT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lieudam</cp:lastModifiedBy>
  <cp:revision>159</cp:revision>
  <dcterms:created xsi:type="dcterms:W3CDTF">2016-08-18T23:05:20Z</dcterms:created>
  <dcterms:modified xsi:type="dcterms:W3CDTF">2016-08-20T04:20:27Z</dcterms:modified>
</cp:coreProperties>
</file>