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257" r:id="rId3"/>
    <p:sldId id="297" r:id="rId4"/>
    <p:sldId id="296" r:id="rId5"/>
    <p:sldId id="353" r:id="rId6"/>
    <p:sldId id="342" r:id="rId7"/>
    <p:sldId id="343" r:id="rId8"/>
    <p:sldId id="374" r:id="rId9"/>
    <p:sldId id="377" r:id="rId10"/>
    <p:sldId id="344" r:id="rId11"/>
    <p:sldId id="356" r:id="rId12"/>
    <p:sldId id="355" r:id="rId13"/>
    <p:sldId id="338" r:id="rId14"/>
    <p:sldId id="357" r:id="rId15"/>
    <p:sldId id="339" r:id="rId16"/>
    <p:sldId id="341" r:id="rId17"/>
    <p:sldId id="375" r:id="rId18"/>
    <p:sldId id="340" r:id="rId19"/>
    <p:sldId id="359" r:id="rId20"/>
    <p:sldId id="363" r:id="rId21"/>
    <p:sldId id="372" r:id="rId22"/>
    <p:sldId id="373" r:id="rId23"/>
    <p:sldId id="333" r:id="rId24"/>
    <p:sldId id="313" r:id="rId25"/>
    <p:sldId id="261" r:id="rId26"/>
    <p:sldId id="361" r:id="rId27"/>
    <p:sldId id="280" r:id="rId28"/>
    <p:sldId id="378" r:id="rId29"/>
  </p:sldIdLst>
  <p:sldSz cx="6858000" cy="5143500"/>
  <p:notesSz cx="9144000" cy="6858000"/>
  <p:embeddedFontLst>
    <p:embeddedFont>
      <p:font typeface="Roboto Slab" pitchFamily="2" charset="0"/>
      <p:regular r:id="rId31"/>
      <p:bold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AB6330ED-E83E-4E30-A383-C0CDBAE2F950}">
          <p14:sldIdLst>
            <p14:sldId id="256"/>
            <p14:sldId id="257"/>
            <p14:sldId id="297"/>
            <p14:sldId id="296"/>
            <p14:sldId id="353"/>
            <p14:sldId id="342"/>
            <p14:sldId id="343"/>
            <p14:sldId id="374"/>
            <p14:sldId id="377"/>
            <p14:sldId id="344"/>
            <p14:sldId id="356"/>
            <p14:sldId id="355"/>
            <p14:sldId id="338"/>
            <p14:sldId id="357"/>
            <p14:sldId id="339"/>
            <p14:sldId id="341"/>
            <p14:sldId id="375"/>
            <p14:sldId id="340"/>
            <p14:sldId id="359"/>
            <p14:sldId id="363"/>
            <p14:sldId id="372"/>
            <p14:sldId id="373"/>
            <p14:sldId id="333"/>
            <p14:sldId id="313"/>
            <p14:sldId id="261"/>
            <p14:sldId id="361"/>
            <p14:sldId id="280"/>
            <p14:sldId id="3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4" autoAdjust="0"/>
    <p:restoredTop sz="84108" autoAdjust="0"/>
  </p:normalViewPr>
  <p:slideViewPr>
    <p:cSldViewPr>
      <p:cViewPr varScale="1">
        <p:scale>
          <a:sx n="81" d="100"/>
          <a:sy n="81" d="100"/>
        </p:scale>
        <p:origin x="16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492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Sửa</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thực</a:t>
            </a:r>
            <a:r>
              <a:rPr lang="en-US" baseline="0" dirty="0"/>
              <a:t> </a:t>
            </a:r>
            <a:r>
              <a:rPr lang="en-US" baseline="0" dirty="0" err="1"/>
              <a:t>nghiệm</a:t>
            </a:r>
            <a:r>
              <a:rPr lang="en-US" baseline="0" dirty="0"/>
              <a:t>” </a:t>
            </a:r>
            <a:r>
              <a:rPr lang="en-US" baseline="0" dirty="0" err="1"/>
              <a:t>thành</a:t>
            </a:r>
            <a:r>
              <a:rPr lang="en-US" baseline="0" dirty="0"/>
              <a:t> “</a:t>
            </a:r>
            <a:r>
              <a:rPr lang="en-US" baseline="0" dirty="0" err="1"/>
              <a:t>Chất</a:t>
            </a:r>
            <a:r>
              <a:rPr lang="en-US" baseline="0" dirty="0"/>
              <a:t> </a:t>
            </a:r>
            <a:r>
              <a:rPr lang="en-US" baseline="0" dirty="0" err="1"/>
              <a:t>lượng</a:t>
            </a:r>
            <a:r>
              <a:rPr lang="en-US" baseline="0" dirty="0"/>
              <a:t> </a:t>
            </a:r>
            <a:r>
              <a:rPr lang="en-US" baseline="0" dirty="0" err="1"/>
              <a:t>dữ</a:t>
            </a:r>
            <a:r>
              <a:rPr lang="en-US" baseline="0" dirty="0"/>
              <a:t> </a:t>
            </a:r>
            <a:r>
              <a:rPr lang="en-US" baseline="0" dirty="0" err="1"/>
              <a:t>liệu</a:t>
            </a:r>
            <a:r>
              <a:rPr lang="en-US" baseline="0" dirty="0"/>
              <a:t>”</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105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028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15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75139" y="1991850"/>
            <a:ext cx="435555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4350" b="1"/>
            </a:lvl1pPr>
            <a:lvl2pPr lvl="1">
              <a:spcBef>
                <a:spcPts val="0"/>
              </a:spcBef>
              <a:spcAft>
                <a:spcPts val="0"/>
              </a:spcAft>
              <a:buSzPts val="5800"/>
              <a:buNone/>
              <a:defRPr sz="4350" b="1"/>
            </a:lvl2pPr>
            <a:lvl3pPr lvl="2">
              <a:spcBef>
                <a:spcPts val="0"/>
              </a:spcBef>
              <a:spcAft>
                <a:spcPts val="0"/>
              </a:spcAft>
              <a:buSzPts val="5800"/>
              <a:buNone/>
              <a:defRPr sz="4350" b="1"/>
            </a:lvl3pPr>
            <a:lvl4pPr lvl="3">
              <a:spcBef>
                <a:spcPts val="0"/>
              </a:spcBef>
              <a:spcAft>
                <a:spcPts val="0"/>
              </a:spcAft>
              <a:buSzPts val="5800"/>
              <a:buNone/>
              <a:defRPr sz="4350" b="1"/>
            </a:lvl4pPr>
            <a:lvl5pPr lvl="4">
              <a:spcBef>
                <a:spcPts val="0"/>
              </a:spcBef>
              <a:spcAft>
                <a:spcPts val="0"/>
              </a:spcAft>
              <a:buSzPts val="5800"/>
              <a:buNone/>
              <a:defRPr sz="4350" b="1"/>
            </a:lvl5pPr>
            <a:lvl6pPr lvl="5">
              <a:spcBef>
                <a:spcPts val="0"/>
              </a:spcBef>
              <a:spcAft>
                <a:spcPts val="0"/>
              </a:spcAft>
              <a:buSzPts val="5800"/>
              <a:buNone/>
              <a:defRPr sz="4350" b="1"/>
            </a:lvl6pPr>
            <a:lvl7pPr lvl="6">
              <a:spcBef>
                <a:spcPts val="0"/>
              </a:spcBef>
              <a:spcAft>
                <a:spcPts val="0"/>
              </a:spcAft>
              <a:buSzPts val="5800"/>
              <a:buNone/>
              <a:defRPr sz="4350" b="1"/>
            </a:lvl7pPr>
            <a:lvl8pPr lvl="7">
              <a:spcBef>
                <a:spcPts val="0"/>
              </a:spcBef>
              <a:spcAft>
                <a:spcPts val="0"/>
              </a:spcAft>
              <a:buSzPts val="5800"/>
              <a:buNone/>
              <a:defRPr sz="4350" b="1"/>
            </a:lvl8pPr>
            <a:lvl9pPr lvl="8">
              <a:spcBef>
                <a:spcPts val="0"/>
              </a:spcBef>
              <a:spcAft>
                <a:spcPts val="0"/>
              </a:spcAft>
              <a:buSzPts val="5800"/>
              <a:buNone/>
              <a:defRPr sz="4350" b="1"/>
            </a:lvl9pPr>
          </a:lstStyle>
          <a:p>
            <a:endParaRPr/>
          </a:p>
        </p:txBody>
      </p:sp>
      <p:sp>
        <p:nvSpPr>
          <p:cNvPr id="11" name="Google Shape;11;p2"/>
          <p:cNvSpPr/>
          <p:nvPr/>
        </p:nvSpPr>
        <p:spPr>
          <a:xfrm>
            <a:off x="5503148" y="4630074"/>
            <a:ext cx="72225"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2" name="Google Shape;12;p2"/>
          <p:cNvSpPr/>
          <p:nvPr/>
        </p:nvSpPr>
        <p:spPr>
          <a:xfrm>
            <a:off x="5842682" y="4182401"/>
            <a:ext cx="72225"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3" name="Google Shape;13;p2"/>
          <p:cNvSpPr/>
          <p:nvPr/>
        </p:nvSpPr>
        <p:spPr>
          <a:xfrm>
            <a:off x="6669940" y="3333348"/>
            <a:ext cx="432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4" name="Google Shape;14;p2"/>
          <p:cNvSpPr/>
          <p:nvPr/>
        </p:nvSpPr>
        <p:spPr>
          <a:xfrm>
            <a:off x="6578477" y="4923775"/>
            <a:ext cx="72225"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5" name="Google Shape;15;p2"/>
          <p:cNvSpPr/>
          <p:nvPr/>
        </p:nvSpPr>
        <p:spPr>
          <a:xfrm>
            <a:off x="1789700" y="508134"/>
            <a:ext cx="72225"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6" name="Google Shape;16;p2"/>
          <p:cNvSpPr/>
          <p:nvPr/>
        </p:nvSpPr>
        <p:spPr>
          <a:xfrm>
            <a:off x="359595" y="2703980"/>
            <a:ext cx="72225"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7" name="Google Shape;17;p2"/>
          <p:cNvSpPr/>
          <p:nvPr/>
        </p:nvSpPr>
        <p:spPr>
          <a:xfrm>
            <a:off x="196155" y="643097"/>
            <a:ext cx="72225"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8" name="Google Shape;18;p2"/>
          <p:cNvSpPr/>
          <p:nvPr/>
        </p:nvSpPr>
        <p:spPr>
          <a:xfrm>
            <a:off x="380426" y="1080863"/>
            <a:ext cx="144450" cy="192300"/>
          </a:xfrm>
          <a:prstGeom prst="ellipse">
            <a:avLst/>
          </a:prstGeom>
          <a:no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9" name="Google Shape;19;p2"/>
          <p:cNvSpPr/>
          <p:nvPr/>
        </p:nvSpPr>
        <p:spPr>
          <a:xfrm>
            <a:off x="6235514" y="3625322"/>
            <a:ext cx="108225" cy="144000"/>
          </a:xfrm>
          <a:prstGeom prst="ellipse">
            <a:avLst/>
          </a:prstGeom>
          <a:no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0" name="Google Shape;20;p2"/>
          <p:cNvSpPr/>
          <p:nvPr/>
        </p:nvSpPr>
        <p:spPr>
          <a:xfrm>
            <a:off x="6662144" y="4186761"/>
            <a:ext cx="108225" cy="144000"/>
          </a:xfrm>
          <a:prstGeom prst="ellipse">
            <a:avLst/>
          </a:prstGeom>
          <a:no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1" name="Google Shape;21;p2"/>
          <p:cNvSpPr/>
          <p:nvPr/>
        </p:nvSpPr>
        <p:spPr>
          <a:xfrm>
            <a:off x="118735" y="1596559"/>
            <a:ext cx="432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2" name="Google Shape;22;p2"/>
          <p:cNvSpPr/>
          <p:nvPr/>
        </p:nvSpPr>
        <p:spPr>
          <a:xfrm>
            <a:off x="1047362" y="226428"/>
            <a:ext cx="144450" cy="192300"/>
          </a:xfrm>
          <a:prstGeom prst="ellipse">
            <a:avLst/>
          </a:prstGeom>
          <a:no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3" name="Google Shape;23;p2"/>
          <p:cNvSpPr/>
          <p:nvPr/>
        </p:nvSpPr>
        <p:spPr>
          <a:xfrm>
            <a:off x="463119" y="2000594"/>
            <a:ext cx="432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4" name="Google Shape;24;p2"/>
          <p:cNvSpPr/>
          <p:nvPr/>
        </p:nvSpPr>
        <p:spPr>
          <a:xfrm>
            <a:off x="2568955" y="387880"/>
            <a:ext cx="432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5" name="Google Shape;25;p2"/>
          <p:cNvSpPr/>
          <p:nvPr/>
        </p:nvSpPr>
        <p:spPr>
          <a:xfrm>
            <a:off x="6010522" y="4567546"/>
            <a:ext cx="144450" cy="192300"/>
          </a:xfrm>
          <a:prstGeom prst="ellipse">
            <a:avLst/>
          </a:prstGeom>
          <a:noFill/>
          <a:ln w="19050"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 name="Date Placeholder 1"/>
          <p:cNvSpPr>
            <a:spLocks noGrp="1"/>
          </p:cNvSpPr>
          <p:nvPr>
            <p:ph type="dt" sz="half" idx="10"/>
          </p:nvPr>
        </p:nvSpPr>
        <p:spPr/>
        <p:txBody>
          <a:bodyPr/>
          <a:lstStyle/>
          <a:p>
            <a:fld id="{A86A6B1F-5CEC-4760-94D1-15A87DC52E04}" type="datetime1">
              <a:rPr lang="en-US" smtClean="0"/>
              <a:t>12/22/2022</a:t>
            </a:fld>
            <a:endParaRPr lang="en-US"/>
          </a:p>
        </p:txBody>
      </p:sp>
      <p:sp>
        <p:nvSpPr>
          <p:cNvPr id="3" name="Slide Number Placeholder 2"/>
          <p:cNvSpPr>
            <a:spLocks noGrp="1"/>
          </p:cNvSpPr>
          <p:nvPr>
            <p:ph type="sldNum" idx="11"/>
          </p:nvPr>
        </p:nvSpPr>
        <p:spPr/>
        <p:txBody>
          <a:bodyPr/>
          <a:lstStyle/>
          <a:p>
            <a:fld id="{00000000-1234-1234-1234-123412341234}" type="slidenum">
              <a:rPr lang="en-GB" smtClean="0"/>
              <a:t>‹#›</a:t>
            </a:fld>
            <a:endParaRPr lang="en-GB">
              <a:latin typeface="Roboto Slab"/>
              <a:ea typeface="Roboto Slab"/>
              <a:cs typeface="Roboto Slab"/>
              <a:sym typeface="Roboto Slab"/>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159519" y="1754794"/>
            <a:ext cx="437445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3300" b="1"/>
            </a:lvl1pPr>
            <a:lvl2pPr lvl="1" rtl="0">
              <a:spcBef>
                <a:spcPts val="0"/>
              </a:spcBef>
              <a:spcAft>
                <a:spcPts val="0"/>
              </a:spcAft>
              <a:buSzPts val="4400"/>
              <a:buNone/>
              <a:defRPr sz="3300" b="1"/>
            </a:lvl2pPr>
            <a:lvl3pPr lvl="2" rtl="0">
              <a:spcBef>
                <a:spcPts val="0"/>
              </a:spcBef>
              <a:spcAft>
                <a:spcPts val="0"/>
              </a:spcAft>
              <a:buSzPts val="4400"/>
              <a:buNone/>
              <a:defRPr sz="3300" b="1"/>
            </a:lvl3pPr>
            <a:lvl4pPr lvl="3" rtl="0">
              <a:spcBef>
                <a:spcPts val="0"/>
              </a:spcBef>
              <a:spcAft>
                <a:spcPts val="0"/>
              </a:spcAft>
              <a:buSzPts val="4400"/>
              <a:buNone/>
              <a:defRPr sz="3300" b="1"/>
            </a:lvl4pPr>
            <a:lvl5pPr lvl="4" rtl="0">
              <a:spcBef>
                <a:spcPts val="0"/>
              </a:spcBef>
              <a:spcAft>
                <a:spcPts val="0"/>
              </a:spcAft>
              <a:buSzPts val="4400"/>
              <a:buNone/>
              <a:defRPr sz="3300" b="1"/>
            </a:lvl5pPr>
            <a:lvl6pPr lvl="5" rtl="0">
              <a:spcBef>
                <a:spcPts val="0"/>
              </a:spcBef>
              <a:spcAft>
                <a:spcPts val="0"/>
              </a:spcAft>
              <a:buSzPts val="4400"/>
              <a:buNone/>
              <a:defRPr sz="3300" b="1"/>
            </a:lvl6pPr>
            <a:lvl7pPr lvl="6" rtl="0">
              <a:spcBef>
                <a:spcPts val="0"/>
              </a:spcBef>
              <a:spcAft>
                <a:spcPts val="0"/>
              </a:spcAft>
              <a:buSzPts val="4400"/>
              <a:buNone/>
              <a:defRPr sz="3300" b="1"/>
            </a:lvl7pPr>
            <a:lvl8pPr lvl="7" rtl="0">
              <a:spcBef>
                <a:spcPts val="0"/>
              </a:spcBef>
              <a:spcAft>
                <a:spcPts val="0"/>
              </a:spcAft>
              <a:buSzPts val="4400"/>
              <a:buNone/>
              <a:defRPr sz="3300" b="1"/>
            </a:lvl8pPr>
            <a:lvl9pPr lvl="8" rtl="0">
              <a:spcBef>
                <a:spcPts val="0"/>
              </a:spcBef>
              <a:spcAft>
                <a:spcPts val="0"/>
              </a:spcAft>
              <a:buSzPts val="4400"/>
              <a:buNone/>
              <a:defRPr sz="3300" b="1"/>
            </a:lvl9pPr>
          </a:lstStyle>
          <a:p>
            <a:endParaRPr/>
          </a:p>
        </p:txBody>
      </p:sp>
      <p:sp>
        <p:nvSpPr>
          <p:cNvPr id="28" name="Google Shape;28;p3"/>
          <p:cNvSpPr txBox="1">
            <a:spLocks noGrp="1"/>
          </p:cNvSpPr>
          <p:nvPr>
            <p:ph type="subTitle" idx="1"/>
          </p:nvPr>
        </p:nvSpPr>
        <p:spPr>
          <a:xfrm>
            <a:off x="1159519" y="3011511"/>
            <a:ext cx="437445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2250">
                <a:solidFill>
                  <a:schemeClr val="accent3"/>
                </a:solidFill>
              </a:defRPr>
            </a:lvl2pPr>
            <a:lvl3pPr lvl="2" rtl="0">
              <a:spcBef>
                <a:spcPts val="0"/>
              </a:spcBef>
              <a:spcAft>
                <a:spcPts val="0"/>
              </a:spcAft>
              <a:buClr>
                <a:schemeClr val="accent3"/>
              </a:buClr>
              <a:buSzPts val="3000"/>
              <a:buNone/>
              <a:defRPr sz="2250">
                <a:solidFill>
                  <a:schemeClr val="accent3"/>
                </a:solidFill>
              </a:defRPr>
            </a:lvl3pPr>
            <a:lvl4pPr lvl="3" rtl="0">
              <a:spcBef>
                <a:spcPts val="0"/>
              </a:spcBef>
              <a:spcAft>
                <a:spcPts val="0"/>
              </a:spcAft>
              <a:buClr>
                <a:schemeClr val="accent3"/>
              </a:buClr>
              <a:buSzPts val="3000"/>
              <a:buNone/>
              <a:defRPr sz="2250">
                <a:solidFill>
                  <a:schemeClr val="accent3"/>
                </a:solidFill>
              </a:defRPr>
            </a:lvl4pPr>
            <a:lvl5pPr lvl="4" rtl="0">
              <a:spcBef>
                <a:spcPts val="0"/>
              </a:spcBef>
              <a:spcAft>
                <a:spcPts val="0"/>
              </a:spcAft>
              <a:buClr>
                <a:schemeClr val="accent3"/>
              </a:buClr>
              <a:buSzPts val="3000"/>
              <a:buNone/>
              <a:defRPr sz="2250">
                <a:solidFill>
                  <a:schemeClr val="accent3"/>
                </a:solidFill>
              </a:defRPr>
            </a:lvl5pPr>
            <a:lvl6pPr lvl="5" rtl="0">
              <a:spcBef>
                <a:spcPts val="0"/>
              </a:spcBef>
              <a:spcAft>
                <a:spcPts val="0"/>
              </a:spcAft>
              <a:buClr>
                <a:schemeClr val="accent3"/>
              </a:buClr>
              <a:buSzPts val="3000"/>
              <a:buNone/>
              <a:defRPr sz="2250">
                <a:solidFill>
                  <a:schemeClr val="accent3"/>
                </a:solidFill>
              </a:defRPr>
            </a:lvl6pPr>
            <a:lvl7pPr lvl="6" rtl="0">
              <a:spcBef>
                <a:spcPts val="0"/>
              </a:spcBef>
              <a:spcAft>
                <a:spcPts val="0"/>
              </a:spcAft>
              <a:buClr>
                <a:schemeClr val="accent3"/>
              </a:buClr>
              <a:buSzPts val="3000"/>
              <a:buNone/>
              <a:defRPr sz="2250">
                <a:solidFill>
                  <a:schemeClr val="accent3"/>
                </a:solidFill>
              </a:defRPr>
            </a:lvl7pPr>
            <a:lvl8pPr lvl="7" rtl="0">
              <a:spcBef>
                <a:spcPts val="0"/>
              </a:spcBef>
              <a:spcAft>
                <a:spcPts val="0"/>
              </a:spcAft>
              <a:buClr>
                <a:schemeClr val="accent3"/>
              </a:buClr>
              <a:buSzPts val="3000"/>
              <a:buNone/>
              <a:defRPr sz="2250">
                <a:solidFill>
                  <a:schemeClr val="accent3"/>
                </a:solidFill>
              </a:defRPr>
            </a:lvl8pPr>
            <a:lvl9pPr lvl="8" rtl="0">
              <a:spcBef>
                <a:spcPts val="0"/>
              </a:spcBef>
              <a:spcAft>
                <a:spcPts val="0"/>
              </a:spcAft>
              <a:buClr>
                <a:schemeClr val="accent3"/>
              </a:buClr>
              <a:buSzPts val="3000"/>
              <a:buNone/>
              <a:defRPr sz="2250">
                <a:solidFill>
                  <a:schemeClr val="accent3"/>
                </a:solidFill>
              </a:defRPr>
            </a:lvl9pPr>
          </a:lstStyle>
          <a:p>
            <a:endParaRPr/>
          </a:p>
        </p:txBody>
      </p:sp>
      <p:sp>
        <p:nvSpPr>
          <p:cNvPr id="2" name="Date Placeholder 1"/>
          <p:cNvSpPr>
            <a:spLocks noGrp="1"/>
          </p:cNvSpPr>
          <p:nvPr>
            <p:ph type="dt" sz="half" idx="10"/>
          </p:nvPr>
        </p:nvSpPr>
        <p:spPr/>
        <p:txBody>
          <a:bodyPr/>
          <a:lstStyle/>
          <a:p>
            <a:fld id="{5FBAD368-8C58-4F50-B983-2D23B849D1A1}" type="datetime1">
              <a:rPr lang="en-US" smtClean="0"/>
              <a:t>12/22/2022</a:t>
            </a:fld>
            <a:endParaRPr lang="en-US"/>
          </a:p>
        </p:txBody>
      </p:sp>
      <p:sp>
        <p:nvSpPr>
          <p:cNvPr id="3" name="Slide Number Placeholder 2"/>
          <p:cNvSpPr>
            <a:spLocks noGrp="1"/>
          </p:cNvSpPr>
          <p:nvPr>
            <p:ph type="sldNum" idx="11"/>
          </p:nvPr>
        </p:nvSpPr>
        <p:spPr/>
        <p:txBody>
          <a:bodyPr/>
          <a:lstStyle/>
          <a:p>
            <a:fld id="{00000000-1234-1234-1234-123412341234}" type="slidenum">
              <a:rPr lang="en-GB" smtClean="0"/>
              <a:t>‹#›</a:t>
            </a:fld>
            <a:endParaRPr lang="en-GB">
              <a:latin typeface="Roboto Slab"/>
              <a:ea typeface="Roboto Slab"/>
              <a:cs typeface="Roboto Slab"/>
              <a:sym typeface="Roboto Slab"/>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589613" y="308120"/>
            <a:ext cx="5678775"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589613" y="1261700"/>
            <a:ext cx="5678775" cy="3573600"/>
          </a:xfrm>
          <a:prstGeom prst="rect">
            <a:avLst/>
          </a:prstGeom>
        </p:spPr>
        <p:txBody>
          <a:bodyPr spcFirstLastPara="1" wrap="square" lIns="91425" tIns="91425" rIns="91425" bIns="91425" anchor="t" anchorCtr="0">
            <a:noAutofit/>
          </a:bodyPr>
          <a:lstStyle>
            <a:lvl1pPr marL="342900" lvl="0" indent="-285750">
              <a:spcBef>
                <a:spcPts val="450"/>
              </a:spcBef>
              <a:spcAft>
                <a:spcPts val="0"/>
              </a:spcAft>
              <a:buSzPts val="2400"/>
              <a:buChar char="◎"/>
              <a:defRPr sz="1800"/>
            </a:lvl1pPr>
            <a:lvl2pPr marL="685800" lvl="1" indent="-285750">
              <a:spcBef>
                <a:spcPts val="0"/>
              </a:spcBef>
              <a:spcAft>
                <a:spcPts val="0"/>
              </a:spcAft>
              <a:buSzPts val="2400"/>
              <a:buChar char="○"/>
              <a:defRPr/>
            </a:lvl2pPr>
            <a:lvl3pPr marL="1028700" lvl="2" indent="-285750">
              <a:spcBef>
                <a:spcPts val="0"/>
              </a:spcBef>
              <a:spcAft>
                <a:spcPts val="0"/>
              </a:spcAft>
              <a:buSzPts val="2400"/>
              <a:buChar char="◉"/>
              <a:defRPr/>
            </a:lvl3pPr>
            <a:lvl4pPr marL="1371600" lvl="3" indent="-285750">
              <a:spcBef>
                <a:spcPts val="0"/>
              </a:spcBef>
              <a:spcAft>
                <a:spcPts val="0"/>
              </a:spcAft>
              <a:buSzPts val="2400"/>
              <a:buChar char="●"/>
              <a:defRPr sz="1800"/>
            </a:lvl4pPr>
            <a:lvl5pPr marL="1714500" lvl="4" indent="-285750">
              <a:spcBef>
                <a:spcPts val="0"/>
              </a:spcBef>
              <a:spcAft>
                <a:spcPts val="0"/>
              </a:spcAft>
              <a:buSzPts val="2400"/>
              <a:buChar char="○"/>
              <a:defRPr sz="1800"/>
            </a:lvl5pPr>
            <a:lvl6pPr marL="2057400" lvl="5" indent="-285750">
              <a:spcBef>
                <a:spcPts val="0"/>
              </a:spcBef>
              <a:spcAft>
                <a:spcPts val="0"/>
              </a:spcAft>
              <a:buSzPts val="2400"/>
              <a:buChar char="■"/>
              <a:defRPr sz="1800"/>
            </a:lvl6pPr>
            <a:lvl7pPr marL="2400300" lvl="6" indent="-285750">
              <a:spcBef>
                <a:spcPts val="0"/>
              </a:spcBef>
              <a:spcAft>
                <a:spcPts val="0"/>
              </a:spcAft>
              <a:buSzPts val="2400"/>
              <a:buChar char="●"/>
              <a:defRPr sz="1800"/>
            </a:lvl7pPr>
            <a:lvl8pPr marL="2743200" lvl="7" indent="-285750">
              <a:spcBef>
                <a:spcPts val="0"/>
              </a:spcBef>
              <a:spcAft>
                <a:spcPts val="0"/>
              </a:spcAft>
              <a:buSzPts val="2400"/>
              <a:buChar char="○"/>
              <a:defRPr sz="1800"/>
            </a:lvl8pPr>
            <a:lvl9pPr marL="3086100" lvl="8" indent="-285750">
              <a:spcBef>
                <a:spcPts val="0"/>
              </a:spcBef>
              <a:spcAft>
                <a:spcPts val="0"/>
              </a:spcAft>
              <a:buSzPts val="2400"/>
              <a:buChar char="■"/>
              <a:defRPr sz="1800"/>
            </a:lvl9pPr>
          </a:lstStyle>
          <a:p>
            <a:endParaRPr/>
          </a:p>
        </p:txBody>
      </p:sp>
      <p:sp>
        <p:nvSpPr>
          <p:cNvPr id="43" name="Google Shape;43;p5"/>
          <p:cNvSpPr txBox="1">
            <a:spLocks noGrp="1"/>
          </p:cNvSpPr>
          <p:nvPr>
            <p:ph type="sldNum" idx="12"/>
          </p:nvPr>
        </p:nvSpPr>
        <p:spPr>
          <a:xfrm>
            <a:off x="6303288"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2" name="Date Placeholder 1"/>
          <p:cNvSpPr>
            <a:spLocks noGrp="1"/>
          </p:cNvSpPr>
          <p:nvPr>
            <p:ph type="dt" sz="half" idx="13"/>
          </p:nvPr>
        </p:nvSpPr>
        <p:spPr/>
        <p:txBody>
          <a:bodyPr/>
          <a:lstStyle/>
          <a:p>
            <a:fld id="{6BB6AE37-ACE0-450F-8202-093197D75F01}" type="datetime1">
              <a:rPr lang="en-US" smtClean="0"/>
              <a:t>12/22/2022</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589613" y="308120"/>
            <a:ext cx="5678775"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589603" y="1200150"/>
            <a:ext cx="2756475" cy="3725700"/>
          </a:xfrm>
          <a:prstGeom prst="rect">
            <a:avLst/>
          </a:prstGeom>
        </p:spPr>
        <p:txBody>
          <a:bodyPr spcFirstLastPara="1" wrap="square" lIns="91425" tIns="91425" rIns="91425" bIns="91425" anchor="t" anchorCtr="0">
            <a:noAutofit/>
          </a:bodyPr>
          <a:lstStyle>
            <a:lvl1pPr marL="342900" lvl="0" indent="-266700">
              <a:spcBef>
                <a:spcPts val="450"/>
              </a:spcBef>
              <a:spcAft>
                <a:spcPts val="0"/>
              </a:spcAft>
              <a:buSzPts val="2000"/>
              <a:buChar char="◎"/>
              <a:defRPr sz="1500"/>
            </a:lvl1pPr>
            <a:lvl2pPr marL="685800" lvl="1" indent="-266700">
              <a:spcBef>
                <a:spcPts val="0"/>
              </a:spcBef>
              <a:spcAft>
                <a:spcPts val="0"/>
              </a:spcAft>
              <a:buSzPts val="2000"/>
              <a:buChar char="○"/>
              <a:defRPr sz="1500"/>
            </a:lvl2pPr>
            <a:lvl3pPr marL="1028700" lvl="2" indent="-266700">
              <a:spcBef>
                <a:spcPts val="0"/>
              </a:spcBef>
              <a:spcAft>
                <a:spcPts val="0"/>
              </a:spcAft>
              <a:buSzPts val="2000"/>
              <a:buChar char="◉"/>
              <a:defRPr sz="1500"/>
            </a:lvl3pPr>
            <a:lvl4pPr marL="1371600" lvl="3" indent="-266700">
              <a:spcBef>
                <a:spcPts val="0"/>
              </a:spcBef>
              <a:spcAft>
                <a:spcPts val="0"/>
              </a:spcAft>
              <a:buSzPts val="2000"/>
              <a:buChar char="●"/>
              <a:defRPr sz="1500"/>
            </a:lvl4pPr>
            <a:lvl5pPr marL="1714500" lvl="4" indent="-266700">
              <a:spcBef>
                <a:spcPts val="0"/>
              </a:spcBef>
              <a:spcAft>
                <a:spcPts val="0"/>
              </a:spcAft>
              <a:buSzPts val="2000"/>
              <a:buChar char="○"/>
              <a:defRPr sz="1500"/>
            </a:lvl5pPr>
            <a:lvl6pPr marL="2057400" lvl="5" indent="-266700">
              <a:spcBef>
                <a:spcPts val="0"/>
              </a:spcBef>
              <a:spcAft>
                <a:spcPts val="0"/>
              </a:spcAft>
              <a:buSzPts val="2000"/>
              <a:buChar char="■"/>
              <a:defRPr sz="1500"/>
            </a:lvl6pPr>
            <a:lvl7pPr marL="2400300" lvl="6" indent="-266700">
              <a:spcBef>
                <a:spcPts val="0"/>
              </a:spcBef>
              <a:spcAft>
                <a:spcPts val="0"/>
              </a:spcAft>
              <a:buSzPts val="2000"/>
              <a:buChar char="●"/>
              <a:defRPr sz="1500"/>
            </a:lvl7pPr>
            <a:lvl8pPr marL="2743200" lvl="7" indent="-266700">
              <a:spcBef>
                <a:spcPts val="0"/>
              </a:spcBef>
              <a:spcAft>
                <a:spcPts val="0"/>
              </a:spcAft>
              <a:buSzPts val="2000"/>
              <a:buChar char="○"/>
              <a:defRPr sz="1500"/>
            </a:lvl8pPr>
            <a:lvl9pPr marL="3086100" lvl="8" indent="-266700">
              <a:spcBef>
                <a:spcPts val="0"/>
              </a:spcBef>
              <a:spcAft>
                <a:spcPts val="0"/>
              </a:spcAft>
              <a:buSzPts val="2000"/>
              <a:buChar char="■"/>
              <a:defRPr sz="1500"/>
            </a:lvl9pPr>
          </a:lstStyle>
          <a:p>
            <a:endParaRPr/>
          </a:p>
        </p:txBody>
      </p:sp>
      <p:sp>
        <p:nvSpPr>
          <p:cNvPr id="47" name="Google Shape;47;p6"/>
          <p:cNvSpPr txBox="1">
            <a:spLocks noGrp="1"/>
          </p:cNvSpPr>
          <p:nvPr>
            <p:ph type="body" idx="2"/>
          </p:nvPr>
        </p:nvSpPr>
        <p:spPr>
          <a:xfrm>
            <a:off x="3511994" y="1200150"/>
            <a:ext cx="2756475" cy="3725700"/>
          </a:xfrm>
          <a:prstGeom prst="rect">
            <a:avLst/>
          </a:prstGeom>
        </p:spPr>
        <p:txBody>
          <a:bodyPr spcFirstLastPara="1" wrap="square" lIns="91425" tIns="91425" rIns="91425" bIns="91425" anchor="t" anchorCtr="0">
            <a:noAutofit/>
          </a:bodyPr>
          <a:lstStyle>
            <a:lvl1pPr marL="342900" lvl="0" indent="-266700">
              <a:spcBef>
                <a:spcPts val="450"/>
              </a:spcBef>
              <a:spcAft>
                <a:spcPts val="0"/>
              </a:spcAft>
              <a:buSzPts val="2000"/>
              <a:buChar char="◎"/>
              <a:defRPr sz="1500"/>
            </a:lvl1pPr>
            <a:lvl2pPr marL="685800" lvl="1" indent="-266700">
              <a:spcBef>
                <a:spcPts val="0"/>
              </a:spcBef>
              <a:spcAft>
                <a:spcPts val="0"/>
              </a:spcAft>
              <a:buSzPts val="2000"/>
              <a:buChar char="○"/>
              <a:defRPr sz="1500"/>
            </a:lvl2pPr>
            <a:lvl3pPr marL="1028700" lvl="2" indent="-266700">
              <a:spcBef>
                <a:spcPts val="0"/>
              </a:spcBef>
              <a:spcAft>
                <a:spcPts val="0"/>
              </a:spcAft>
              <a:buSzPts val="2000"/>
              <a:buChar char="◉"/>
              <a:defRPr sz="1500"/>
            </a:lvl3pPr>
            <a:lvl4pPr marL="1371600" lvl="3" indent="-266700">
              <a:spcBef>
                <a:spcPts val="0"/>
              </a:spcBef>
              <a:spcAft>
                <a:spcPts val="0"/>
              </a:spcAft>
              <a:buSzPts val="2000"/>
              <a:buChar char="●"/>
              <a:defRPr sz="1500"/>
            </a:lvl4pPr>
            <a:lvl5pPr marL="1714500" lvl="4" indent="-266700">
              <a:spcBef>
                <a:spcPts val="0"/>
              </a:spcBef>
              <a:spcAft>
                <a:spcPts val="0"/>
              </a:spcAft>
              <a:buSzPts val="2000"/>
              <a:buChar char="○"/>
              <a:defRPr sz="1500"/>
            </a:lvl5pPr>
            <a:lvl6pPr marL="2057400" lvl="5" indent="-266700">
              <a:spcBef>
                <a:spcPts val="0"/>
              </a:spcBef>
              <a:spcAft>
                <a:spcPts val="0"/>
              </a:spcAft>
              <a:buSzPts val="2000"/>
              <a:buChar char="■"/>
              <a:defRPr sz="1500"/>
            </a:lvl6pPr>
            <a:lvl7pPr marL="2400300" lvl="6" indent="-266700">
              <a:spcBef>
                <a:spcPts val="0"/>
              </a:spcBef>
              <a:spcAft>
                <a:spcPts val="0"/>
              </a:spcAft>
              <a:buSzPts val="2000"/>
              <a:buChar char="●"/>
              <a:defRPr sz="1500"/>
            </a:lvl7pPr>
            <a:lvl8pPr marL="2743200" lvl="7" indent="-266700">
              <a:spcBef>
                <a:spcPts val="0"/>
              </a:spcBef>
              <a:spcAft>
                <a:spcPts val="0"/>
              </a:spcAft>
              <a:buSzPts val="2000"/>
              <a:buChar char="○"/>
              <a:defRPr sz="1500"/>
            </a:lvl8pPr>
            <a:lvl9pPr marL="3086100" lvl="8" indent="-266700">
              <a:spcBef>
                <a:spcPts val="0"/>
              </a:spcBef>
              <a:spcAft>
                <a:spcPts val="0"/>
              </a:spcAft>
              <a:buSzPts val="2000"/>
              <a:buChar char="■"/>
              <a:defRPr sz="1500"/>
            </a:lvl9pPr>
          </a:lstStyle>
          <a:p>
            <a:endParaRPr/>
          </a:p>
        </p:txBody>
      </p:sp>
      <p:sp>
        <p:nvSpPr>
          <p:cNvPr id="48" name="Google Shape;48;p6"/>
          <p:cNvSpPr txBox="1">
            <a:spLocks noGrp="1"/>
          </p:cNvSpPr>
          <p:nvPr>
            <p:ph type="sldNum" idx="12"/>
          </p:nvPr>
        </p:nvSpPr>
        <p:spPr>
          <a:xfrm>
            <a:off x="6303288"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2" name="Date Placeholder 1"/>
          <p:cNvSpPr>
            <a:spLocks noGrp="1"/>
          </p:cNvSpPr>
          <p:nvPr>
            <p:ph type="dt" sz="half" idx="13"/>
          </p:nvPr>
        </p:nvSpPr>
        <p:spPr/>
        <p:txBody>
          <a:bodyPr/>
          <a:lstStyle/>
          <a:p>
            <a:fld id="{2D1E4455-456A-4FAD-8D64-D2240A89123E}" type="datetime1">
              <a:rPr lang="en-US" smtClean="0"/>
              <a:t>12/22/2022</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589613" y="308120"/>
            <a:ext cx="5678775"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589613" y="1200150"/>
            <a:ext cx="1814850" cy="3725700"/>
          </a:xfrm>
          <a:prstGeom prst="rect">
            <a:avLst/>
          </a:prstGeom>
        </p:spPr>
        <p:txBody>
          <a:bodyPr spcFirstLastPara="1" wrap="square" lIns="91425" tIns="91425" rIns="91425" bIns="91425" anchor="t" anchorCtr="0">
            <a:noAutofit/>
          </a:bodyPr>
          <a:lstStyle>
            <a:lvl1pPr marL="342900" lvl="0" indent="-257175" rtl="0">
              <a:spcBef>
                <a:spcPts val="450"/>
              </a:spcBef>
              <a:spcAft>
                <a:spcPts val="0"/>
              </a:spcAft>
              <a:buSzPts val="1800"/>
              <a:buChar char="◎"/>
              <a:defRPr sz="1350"/>
            </a:lvl1pPr>
            <a:lvl2pPr marL="685800" lvl="1" indent="-257175" rtl="0">
              <a:spcBef>
                <a:spcPts val="0"/>
              </a:spcBef>
              <a:spcAft>
                <a:spcPts val="0"/>
              </a:spcAft>
              <a:buSzPts val="1800"/>
              <a:buChar char="○"/>
              <a:defRPr sz="1350"/>
            </a:lvl2pPr>
            <a:lvl3pPr marL="1028700" lvl="2" indent="-257175" rtl="0">
              <a:spcBef>
                <a:spcPts val="0"/>
              </a:spcBef>
              <a:spcAft>
                <a:spcPts val="0"/>
              </a:spcAft>
              <a:buSzPts val="1800"/>
              <a:buChar char="◉"/>
              <a:defRPr sz="1350"/>
            </a:lvl3pPr>
            <a:lvl4pPr marL="1371600" lvl="3" indent="-257175" rtl="0">
              <a:spcBef>
                <a:spcPts val="0"/>
              </a:spcBef>
              <a:spcAft>
                <a:spcPts val="0"/>
              </a:spcAft>
              <a:buSzPts val="1800"/>
              <a:buChar char="●"/>
              <a:defRPr/>
            </a:lvl4pPr>
            <a:lvl5pPr marL="1714500" lvl="4" indent="-257175" rtl="0">
              <a:spcBef>
                <a:spcPts val="0"/>
              </a:spcBef>
              <a:spcAft>
                <a:spcPts val="0"/>
              </a:spcAft>
              <a:buSzPts val="1800"/>
              <a:buChar char="○"/>
              <a:defRPr/>
            </a:lvl5pPr>
            <a:lvl6pPr marL="2057400" lvl="5" indent="-257175" rtl="0">
              <a:spcBef>
                <a:spcPts val="0"/>
              </a:spcBef>
              <a:spcAft>
                <a:spcPts val="0"/>
              </a:spcAft>
              <a:buSzPts val="1800"/>
              <a:buChar char="■"/>
              <a:defRPr/>
            </a:lvl6pPr>
            <a:lvl7pPr marL="2400300" lvl="6" indent="-257175" rtl="0">
              <a:spcBef>
                <a:spcPts val="0"/>
              </a:spcBef>
              <a:spcAft>
                <a:spcPts val="0"/>
              </a:spcAft>
              <a:buSzPts val="1800"/>
              <a:buChar char="●"/>
              <a:defRPr/>
            </a:lvl7pPr>
            <a:lvl8pPr marL="2743200" lvl="7" indent="-257175" rtl="0">
              <a:spcBef>
                <a:spcPts val="0"/>
              </a:spcBef>
              <a:spcAft>
                <a:spcPts val="0"/>
              </a:spcAft>
              <a:buSzPts val="1800"/>
              <a:buChar char="○"/>
              <a:defRPr/>
            </a:lvl8pPr>
            <a:lvl9pPr marL="3086100" lvl="8" indent="-257175"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2497494" y="1200150"/>
            <a:ext cx="1814850" cy="3725700"/>
          </a:xfrm>
          <a:prstGeom prst="rect">
            <a:avLst/>
          </a:prstGeom>
        </p:spPr>
        <p:txBody>
          <a:bodyPr spcFirstLastPara="1" wrap="square" lIns="91425" tIns="91425" rIns="91425" bIns="91425" anchor="t" anchorCtr="0">
            <a:noAutofit/>
          </a:bodyPr>
          <a:lstStyle>
            <a:lvl1pPr marL="342900" lvl="0" indent="-257175" rtl="0">
              <a:spcBef>
                <a:spcPts val="450"/>
              </a:spcBef>
              <a:spcAft>
                <a:spcPts val="0"/>
              </a:spcAft>
              <a:buSzPts val="1800"/>
              <a:buChar char="◎"/>
              <a:defRPr sz="1350"/>
            </a:lvl1pPr>
            <a:lvl2pPr marL="685800" lvl="1" indent="-257175" rtl="0">
              <a:spcBef>
                <a:spcPts val="0"/>
              </a:spcBef>
              <a:spcAft>
                <a:spcPts val="0"/>
              </a:spcAft>
              <a:buSzPts val="1800"/>
              <a:buChar char="○"/>
              <a:defRPr sz="1350"/>
            </a:lvl2pPr>
            <a:lvl3pPr marL="1028700" lvl="2" indent="-257175" rtl="0">
              <a:spcBef>
                <a:spcPts val="0"/>
              </a:spcBef>
              <a:spcAft>
                <a:spcPts val="0"/>
              </a:spcAft>
              <a:buSzPts val="1800"/>
              <a:buChar char="◉"/>
              <a:defRPr sz="1350"/>
            </a:lvl3pPr>
            <a:lvl4pPr marL="1371600" lvl="3" indent="-257175" rtl="0">
              <a:spcBef>
                <a:spcPts val="0"/>
              </a:spcBef>
              <a:spcAft>
                <a:spcPts val="0"/>
              </a:spcAft>
              <a:buSzPts val="1800"/>
              <a:buChar char="●"/>
              <a:defRPr/>
            </a:lvl4pPr>
            <a:lvl5pPr marL="1714500" lvl="4" indent="-257175" rtl="0">
              <a:spcBef>
                <a:spcPts val="0"/>
              </a:spcBef>
              <a:spcAft>
                <a:spcPts val="0"/>
              </a:spcAft>
              <a:buSzPts val="1800"/>
              <a:buChar char="○"/>
              <a:defRPr/>
            </a:lvl5pPr>
            <a:lvl6pPr marL="2057400" lvl="5" indent="-257175" rtl="0">
              <a:spcBef>
                <a:spcPts val="0"/>
              </a:spcBef>
              <a:spcAft>
                <a:spcPts val="0"/>
              </a:spcAft>
              <a:buSzPts val="1800"/>
              <a:buChar char="■"/>
              <a:defRPr/>
            </a:lvl6pPr>
            <a:lvl7pPr marL="2400300" lvl="6" indent="-257175" rtl="0">
              <a:spcBef>
                <a:spcPts val="0"/>
              </a:spcBef>
              <a:spcAft>
                <a:spcPts val="0"/>
              </a:spcAft>
              <a:buSzPts val="1800"/>
              <a:buChar char="●"/>
              <a:defRPr/>
            </a:lvl7pPr>
            <a:lvl8pPr marL="2743200" lvl="7" indent="-257175" rtl="0">
              <a:spcBef>
                <a:spcPts val="0"/>
              </a:spcBef>
              <a:spcAft>
                <a:spcPts val="0"/>
              </a:spcAft>
              <a:buSzPts val="1800"/>
              <a:buChar char="○"/>
              <a:defRPr/>
            </a:lvl8pPr>
            <a:lvl9pPr marL="3086100" lvl="8" indent="-257175"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4405376" y="1200150"/>
            <a:ext cx="1814850" cy="3725700"/>
          </a:xfrm>
          <a:prstGeom prst="rect">
            <a:avLst/>
          </a:prstGeom>
        </p:spPr>
        <p:txBody>
          <a:bodyPr spcFirstLastPara="1" wrap="square" lIns="91425" tIns="91425" rIns="91425" bIns="91425" anchor="t" anchorCtr="0">
            <a:noAutofit/>
          </a:bodyPr>
          <a:lstStyle>
            <a:lvl1pPr marL="342900" lvl="0" indent="-257175" rtl="0">
              <a:spcBef>
                <a:spcPts val="450"/>
              </a:spcBef>
              <a:spcAft>
                <a:spcPts val="0"/>
              </a:spcAft>
              <a:buSzPts val="1800"/>
              <a:buChar char="◎"/>
              <a:defRPr sz="1350"/>
            </a:lvl1pPr>
            <a:lvl2pPr marL="685800" lvl="1" indent="-257175" rtl="0">
              <a:spcBef>
                <a:spcPts val="0"/>
              </a:spcBef>
              <a:spcAft>
                <a:spcPts val="0"/>
              </a:spcAft>
              <a:buSzPts val="1800"/>
              <a:buChar char="○"/>
              <a:defRPr sz="1350"/>
            </a:lvl2pPr>
            <a:lvl3pPr marL="1028700" lvl="2" indent="-257175" rtl="0">
              <a:spcBef>
                <a:spcPts val="0"/>
              </a:spcBef>
              <a:spcAft>
                <a:spcPts val="0"/>
              </a:spcAft>
              <a:buSzPts val="1800"/>
              <a:buChar char="◉"/>
              <a:defRPr sz="1350"/>
            </a:lvl3pPr>
            <a:lvl4pPr marL="1371600" lvl="3" indent="-257175" rtl="0">
              <a:spcBef>
                <a:spcPts val="0"/>
              </a:spcBef>
              <a:spcAft>
                <a:spcPts val="0"/>
              </a:spcAft>
              <a:buSzPts val="1800"/>
              <a:buChar char="●"/>
              <a:defRPr/>
            </a:lvl4pPr>
            <a:lvl5pPr marL="1714500" lvl="4" indent="-257175" rtl="0">
              <a:spcBef>
                <a:spcPts val="0"/>
              </a:spcBef>
              <a:spcAft>
                <a:spcPts val="0"/>
              </a:spcAft>
              <a:buSzPts val="1800"/>
              <a:buChar char="○"/>
              <a:defRPr/>
            </a:lvl5pPr>
            <a:lvl6pPr marL="2057400" lvl="5" indent="-257175" rtl="0">
              <a:spcBef>
                <a:spcPts val="0"/>
              </a:spcBef>
              <a:spcAft>
                <a:spcPts val="0"/>
              </a:spcAft>
              <a:buSzPts val="1800"/>
              <a:buChar char="■"/>
              <a:defRPr/>
            </a:lvl6pPr>
            <a:lvl7pPr marL="2400300" lvl="6" indent="-257175" rtl="0">
              <a:spcBef>
                <a:spcPts val="0"/>
              </a:spcBef>
              <a:spcAft>
                <a:spcPts val="0"/>
              </a:spcAft>
              <a:buSzPts val="1800"/>
              <a:buChar char="●"/>
              <a:defRPr/>
            </a:lvl7pPr>
            <a:lvl8pPr marL="2743200" lvl="7" indent="-257175" rtl="0">
              <a:spcBef>
                <a:spcPts val="0"/>
              </a:spcBef>
              <a:spcAft>
                <a:spcPts val="0"/>
              </a:spcAft>
              <a:buSzPts val="1800"/>
              <a:buChar char="○"/>
              <a:defRPr/>
            </a:lvl8pPr>
            <a:lvl9pPr marL="3086100" lvl="8" indent="-257175"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6303288"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2" name="Date Placeholder 1"/>
          <p:cNvSpPr>
            <a:spLocks noGrp="1"/>
          </p:cNvSpPr>
          <p:nvPr>
            <p:ph type="dt" sz="half" idx="13"/>
          </p:nvPr>
        </p:nvSpPr>
        <p:spPr/>
        <p:txBody>
          <a:bodyPr/>
          <a:lstStyle/>
          <a:p>
            <a:fld id="{D5819DA8-2655-44C3-B3A3-ABE2360697A2}" type="datetime1">
              <a:rPr lang="en-US" smtClean="0"/>
              <a:t>12/22/2022</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589613" y="308120"/>
            <a:ext cx="5678775"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6303288"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2" name="Date Placeholder 1"/>
          <p:cNvSpPr>
            <a:spLocks noGrp="1"/>
          </p:cNvSpPr>
          <p:nvPr>
            <p:ph type="dt" sz="half" idx="13"/>
          </p:nvPr>
        </p:nvSpPr>
        <p:spPr/>
        <p:txBody>
          <a:bodyPr/>
          <a:lstStyle/>
          <a:p>
            <a:fld id="{1346705E-68A9-440B-9C72-E184829F14ED}" type="datetime1">
              <a:rPr lang="en-US" smtClean="0"/>
              <a:t>12/22/2022</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6303288"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2" name="Date Placeholder 1"/>
          <p:cNvSpPr>
            <a:spLocks noGrp="1"/>
          </p:cNvSpPr>
          <p:nvPr>
            <p:ph type="dt" sz="half" idx="13"/>
          </p:nvPr>
        </p:nvSpPr>
        <p:spPr/>
        <p:txBody>
          <a:bodyPr/>
          <a:lstStyle/>
          <a:p>
            <a:fld id="{C3A603C0-2B05-4578-944A-33367BC7016F}" type="datetime1">
              <a:rPr lang="en-US" smtClean="0"/>
              <a:t>12/22/2022</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19913" y="-14850"/>
            <a:ext cx="6897825" cy="5173200"/>
          </a:xfrm>
          <a:prstGeom prst="rect">
            <a:avLst/>
          </a:prstGeom>
          <a:solidFill>
            <a:srgbClr val="CFD8DC">
              <a:alpha val="49230"/>
            </a:srgbClr>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dirty="0"/>
          </a:p>
        </p:txBody>
      </p:sp>
      <p:sp>
        <p:nvSpPr>
          <p:cNvPr id="65" name="Google Shape;65;p11"/>
          <p:cNvSpPr txBox="1">
            <a:spLocks noGrp="1"/>
          </p:cNvSpPr>
          <p:nvPr>
            <p:ph type="sldNum" idx="12"/>
          </p:nvPr>
        </p:nvSpPr>
        <p:spPr>
          <a:xfrm>
            <a:off x="6303288"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2" name="Date Placeholder 1"/>
          <p:cNvSpPr>
            <a:spLocks noGrp="1"/>
          </p:cNvSpPr>
          <p:nvPr>
            <p:ph type="dt" sz="half" idx="13"/>
          </p:nvPr>
        </p:nvSpPr>
        <p:spPr/>
        <p:txBody>
          <a:bodyPr/>
          <a:lstStyle/>
          <a:p>
            <a:fld id="{4FE56135-7FB2-4191-A386-50635175D1EA}" type="datetime1">
              <a:rPr lang="en-US" smtClean="0"/>
              <a:t>12/22/2022</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srcRect l="19" r="19"/>
          <a:stretch>
            <a:fillRect/>
          </a:stretch>
        </p:blipFill>
        <p:spPr>
          <a:xfrm rot="10800000" flipH="1">
            <a:off x="4464" y="0"/>
            <a:ext cx="6855452" cy="5143500"/>
          </a:xfrm>
          <a:prstGeom prst="rect">
            <a:avLst/>
          </a:prstGeom>
          <a:noFill/>
          <a:ln>
            <a:noFill/>
          </a:ln>
        </p:spPr>
      </p:pic>
      <p:sp>
        <p:nvSpPr>
          <p:cNvPr id="31" name="Google Shape;31;p4"/>
          <p:cNvSpPr txBox="1">
            <a:spLocks noGrp="1"/>
          </p:cNvSpPr>
          <p:nvPr>
            <p:ph type="body" idx="1"/>
          </p:nvPr>
        </p:nvSpPr>
        <p:spPr>
          <a:xfrm>
            <a:off x="911475" y="1723650"/>
            <a:ext cx="5035050" cy="819900"/>
          </a:xfrm>
          <a:prstGeom prst="rect">
            <a:avLst/>
          </a:prstGeom>
        </p:spPr>
        <p:txBody>
          <a:bodyPr spcFirstLastPara="1" wrap="square" lIns="91425" tIns="91425" rIns="91425" bIns="91425" anchor="t" anchorCtr="0">
            <a:noAutofit/>
          </a:bodyPr>
          <a:lstStyle>
            <a:lvl1pPr marL="342900" lvl="0" indent="-342900" algn="ctr" rtl="0">
              <a:spcBef>
                <a:spcPts val="450"/>
              </a:spcBef>
              <a:spcAft>
                <a:spcPts val="0"/>
              </a:spcAft>
              <a:buClr>
                <a:schemeClr val="dk1"/>
              </a:buClr>
              <a:buSzPts val="3600"/>
              <a:buChar char="◎"/>
              <a:defRPr sz="2700" i="1"/>
            </a:lvl1pPr>
            <a:lvl2pPr marL="685800" lvl="1" indent="-342900" algn="ctr" rtl="0">
              <a:spcBef>
                <a:spcPts val="0"/>
              </a:spcBef>
              <a:spcAft>
                <a:spcPts val="0"/>
              </a:spcAft>
              <a:buClr>
                <a:schemeClr val="dk1"/>
              </a:buClr>
              <a:buSzPts val="3600"/>
              <a:buChar char="○"/>
              <a:defRPr sz="2700" i="1"/>
            </a:lvl2pPr>
            <a:lvl3pPr marL="1028700" lvl="2" indent="-342900" algn="ctr" rtl="0">
              <a:spcBef>
                <a:spcPts val="0"/>
              </a:spcBef>
              <a:spcAft>
                <a:spcPts val="0"/>
              </a:spcAft>
              <a:buClr>
                <a:schemeClr val="dk1"/>
              </a:buClr>
              <a:buSzPts val="3600"/>
              <a:buChar char="◉"/>
              <a:defRPr sz="2700" i="1"/>
            </a:lvl3pPr>
            <a:lvl4pPr marL="1371600" lvl="3" indent="-342900" algn="ctr" rtl="0">
              <a:spcBef>
                <a:spcPts val="0"/>
              </a:spcBef>
              <a:spcAft>
                <a:spcPts val="0"/>
              </a:spcAft>
              <a:buSzPts val="3600"/>
              <a:buChar char="●"/>
              <a:defRPr sz="2700" i="1"/>
            </a:lvl4pPr>
            <a:lvl5pPr marL="1714500" lvl="4" indent="-342900" algn="ctr" rtl="0">
              <a:spcBef>
                <a:spcPts val="0"/>
              </a:spcBef>
              <a:spcAft>
                <a:spcPts val="0"/>
              </a:spcAft>
              <a:buSzPts val="3600"/>
              <a:buChar char="○"/>
              <a:defRPr sz="2700" i="1"/>
            </a:lvl5pPr>
            <a:lvl6pPr marL="2057400" lvl="5" indent="-342900" algn="ctr" rtl="0">
              <a:spcBef>
                <a:spcPts val="0"/>
              </a:spcBef>
              <a:spcAft>
                <a:spcPts val="0"/>
              </a:spcAft>
              <a:buSzPts val="3600"/>
              <a:buChar char="■"/>
              <a:defRPr sz="2700" i="1"/>
            </a:lvl6pPr>
            <a:lvl7pPr marL="2400300" lvl="6" indent="-342900" algn="ctr" rtl="0">
              <a:spcBef>
                <a:spcPts val="0"/>
              </a:spcBef>
              <a:spcAft>
                <a:spcPts val="0"/>
              </a:spcAft>
              <a:buSzPts val="3600"/>
              <a:buChar char="●"/>
              <a:defRPr sz="2700" i="1"/>
            </a:lvl7pPr>
            <a:lvl8pPr marL="2743200" lvl="7" indent="-342900" algn="ctr" rtl="0">
              <a:spcBef>
                <a:spcPts val="0"/>
              </a:spcBef>
              <a:spcAft>
                <a:spcPts val="0"/>
              </a:spcAft>
              <a:buSzPts val="3600"/>
              <a:buChar char="○"/>
              <a:defRPr sz="2700" i="1"/>
            </a:lvl8pPr>
            <a:lvl9pPr marL="3086100" lvl="8" indent="-342900" algn="ctr">
              <a:spcBef>
                <a:spcPts val="0"/>
              </a:spcBef>
              <a:spcAft>
                <a:spcPts val="0"/>
              </a:spcAft>
              <a:buSzPts val="3600"/>
              <a:buChar char="■"/>
              <a:defRPr sz="2700" i="1"/>
            </a:lvl9pPr>
          </a:lstStyle>
          <a:p>
            <a:endParaRPr/>
          </a:p>
        </p:txBody>
      </p:sp>
      <p:grpSp>
        <p:nvGrpSpPr>
          <p:cNvPr id="32" name="Google Shape;32;p4"/>
          <p:cNvGrpSpPr/>
          <p:nvPr/>
        </p:nvGrpSpPr>
        <p:grpSpPr>
          <a:xfrm>
            <a:off x="2879735" y="782919"/>
            <a:ext cx="1098430"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500" b="1">
                  <a:solidFill>
                    <a:schemeClr val="accent1"/>
                  </a:solidFill>
                  <a:latin typeface="Source Sans Pro" panose="020B0503030403020204"/>
                  <a:ea typeface="Source Sans Pro" panose="020B0503030403020204"/>
                  <a:cs typeface="Source Sans Pro" panose="020B0503030403020204"/>
                  <a:sym typeface="Source Sans Pro" panose="020B0503030403020204"/>
                </a:rPr>
                <a:t>“</a:t>
              </a:r>
              <a:endParaRPr sz="4500" b="1">
                <a:solidFill>
                  <a:schemeClr val="accen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cxnSp>
        <p:nvCxnSpPr>
          <p:cNvPr id="36" name="Google Shape;36;p4"/>
          <p:cNvCxnSpPr>
            <a:endCxn id="34" idx="1"/>
          </p:cNvCxnSpPr>
          <p:nvPr/>
        </p:nvCxnSpPr>
        <p:spPr>
          <a:xfrm>
            <a:off x="2812883" y="390297"/>
            <a:ext cx="39915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3272177" y="436125"/>
            <a:ext cx="156825"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3528383" y="351930"/>
            <a:ext cx="260325" cy="474600"/>
          </a:xfrm>
          <a:prstGeom prst="straightConnector1">
            <a:avLst/>
          </a:prstGeom>
          <a:noFill/>
          <a:ln w="9525" cap="flat" cmpd="sng">
            <a:solidFill>
              <a:srgbClr val="CFD8DC"/>
            </a:solidFill>
            <a:prstDash val="solid"/>
            <a:round/>
            <a:headEnd type="none" w="med" len="med"/>
            <a:tailEnd type="none" w="med" len="med"/>
          </a:ln>
        </p:spPr>
      </p:cxnSp>
      <p:sp>
        <p:nvSpPr>
          <p:cNvPr id="2" name="Date Placeholder 1"/>
          <p:cNvSpPr>
            <a:spLocks noGrp="1"/>
          </p:cNvSpPr>
          <p:nvPr>
            <p:ph type="dt" sz="half" idx="13"/>
          </p:nvPr>
        </p:nvSpPr>
        <p:spPr/>
        <p:txBody>
          <a:bodyPr/>
          <a:lstStyle/>
          <a:p>
            <a:fld id="{E21B1840-9ECB-47C3-AF9B-7372B974B8BC}" type="datetime1">
              <a:rPr lang="en-US" smtClean="0"/>
              <a:t>12/22/2022</a:t>
            </a:fld>
            <a:endParaRPr lang="en-US"/>
          </a:p>
        </p:txBody>
      </p:sp>
      <p:sp>
        <p:nvSpPr>
          <p:cNvPr id="3" name="Slide Number Placeholder 2"/>
          <p:cNvSpPr>
            <a:spLocks noGrp="1"/>
          </p:cNvSpPr>
          <p:nvPr>
            <p:ph type="sldNum" idx="14"/>
          </p:nvPr>
        </p:nvSpPr>
        <p:spPr/>
        <p:txBody>
          <a:bodyPr/>
          <a:lstStyle/>
          <a:p>
            <a:fld id="{00000000-1234-1234-1234-123412341234}" type="slidenum">
              <a:rPr lang="en-GB" smtClean="0"/>
              <a:t>‹#›</a:t>
            </a:fld>
            <a:endParaRPr lang="en-GB">
              <a:latin typeface="Roboto Slab"/>
              <a:ea typeface="Roboto Slab"/>
              <a:cs typeface="Roboto Slab"/>
              <a:sym typeface="Roboto Slab"/>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9613" y="308120"/>
            <a:ext cx="5678775"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589613" y="1261700"/>
            <a:ext cx="5678775"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panose="020B0503030403020204"/>
              <a:buChar char="◎"/>
              <a:defRPr sz="3000">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81000">
              <a:spcBef>
                <a:spcPts val="0"/>
              </a:spcBef>
              <a:spcAft>
                <a:spcPts val="0"/>
              </a:spcAft>
              <a:buClr>
                <a:schemeClr val="accent4"/>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81000">
              <a:spcBef>
                <a:spcPts val="0"/>
              </a:spcBef>
              <a:spcAft>
                <a:spcPts val="0"/>
              </a:spcAft>
              <a:buClr>
                <a:schemeClr val="accent4"/>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8" name="Google Shape;8;p1"/>
          <p:cNvSpPr txBox="1">
            <a:spLocks noGrp="1"/>
          </p:cNvSpPr>
          <p:nvPr>
            <p:ph type="sldNum" idx="12"/>
          </p:nvPr>
        </p:nvSpPr>
        <p:spPr>
          <a:xfrm>
            <a:off x="6303288" y="4749851"/>
            <a:ext cx="411525" cy="393600"/>
          </a:xfrm>
          <a:prstGeom prst="rect">
            <a:avLst/>
          </a:prstGeom>
          <a:noFill/>
          <a:ln>
            <a:noFill/>
          </a:ln>
        </p:spPr>
        <p:txBody>
          <a:bodyPr spcFirstLastPara="1" wrap="square" lIns="91425" tIns="91425" rIns="91425" bIns="91425" anchor="t" anchorCtr="0">
            <a:noAutofit/>
          </a:bodyPr>
          <a:lstStyle>
            <a:lvl1pPr lvl="0"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lvl="1"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lvl="2"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lvl="3"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lvl="4"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lvl="5"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lvl="6"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lvl="7"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lvl="8" algn="r">
              <a:buNone/>
              <a:defRPr sz="975" b="1">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fld id="{00000000-1234-1234-1234-123412341234}" type="slidenum">
              <a:rPr lang="en-GB" smtClean="0"/>
              <a:t>‹#›</a:t>
            </a:fld>
            <a:endParaRPr lang="en-GB">
              <a:latin typeface="Roboto Slab"/>
              <a:ea typeface="Roboto Slab"/>
              <a:cs typeface="Roboto Slab"/>
              <a:sym typeface="Roboto Slab"/>
            </a:endParaRPr>
          </a:p>
        </p:txBody>
      </p:sp>
      <p:sp>
        <p:nvSpPr>
          <p:cNvPr id="2" name="Date Placeholder 1"/>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611639C-F383-4B86-B587-15955576BCF3}" type="datetime1">
              <a:rPr lang="en-US" smtClean="0"/>
              <a:t>12/22/2022</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Title 1"/>
          <p:cNvSpPr>
            <a:spLocks noGrp="1"/>
          </p:cNvSpPr>
          <p:nvPr>
            <p:ph type="ctrTitle"/>
          </p:nvPr>
        </p:nvSpPr>
        <p:spPr>
          <a:xfrm>
            <a:off x="778014" y="311371"/>
            <a:ext cx="5394186" cy="818468"/>
          </a:xfrm>
        </p:spPr>
        <p:txBody>
          <a:bodyPr>
            <a:noAutofit/>
          </a:bodyPr>
          <a:lstStyle/>
          <a:p>
            <a:pPr algn="ctr">
              <a:spcBef>
                <a:spcPts val="450"/>
              </a:spcBef>
              <a:spcAft>
                <a:spcPts val="450"/>
              </a:spcAft>
            </a:pPr>
            <a:r>
              <a:rPr lang="en-US" sz="1200" b="0" dirty="0">
                <a:solidFill>
                  <a:schemeClr val="tx1"/>
                </a:solidFill>
                <a:latin typeface="Times New Roman" panose="02020603050405020304" pitchFamily="18" charset="0"/>
                <a:cs typeface="Times New Roman" panose="02020603050405020304" pitchFamily="18" charset="0"/>
              </a:rPr>
              <a:t>BỘ THÔNG TIN VÀ TRUYỀN THÔNG</a:t>
            </a:r>
            <a:br>
              <a:rPr lang="en-US" sz="1200" b="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HỌC VIỆN CÔNG NGHỆ BƯU CHÍNH VIỄN THÔNG</a:t>
            </a: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CƠ SỞ TP. HỒ CHÍ MINH</a:t>
            </a:r>
          </a:p>
        </p:txBody>
      </p:sp>
      <p:sp>
        <p:nvSpPr>
          <p:cNvPr id="7" name="Subtitle 9"/>
          <p:cNvSpPr txBox="1"/>
          <p:nvPr/>
        </p:nvSpPr>
        <p:spPr>
          <a:xfrm>
            <a:off x="1143000" y="2487295"/>
            <a:ext cx="5164455" cy="87249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spcBef>
                <a:spcPts val="900"/>
              </a:spcBef>
              <a:spcAft>
                <a:spcPts val="450"/>
              </a:spcAft>
            </a:pPr>
            <a:r>
              <a:rPr lang="en-US" sz="1800" b="1">
                <a:solidFill>
                  <a:schemeClr val="accent2">
                    <a:lumMod val="75000"/>
                  </a:schemeClr>
                </a:solidFill>
                <a:latin typeface="Times New Roman" panose="02020603050405020304" pitchFamily="18" charset="0"/>
                <a:cs typeface="Times New Roman" panose="02020603050405020304" pitchFamily="18" charset="0"/>
              </a:rPr>
              <a:t>“Xây dựng website nghe và tìm nhạc phẩm theo cảm xúc dựa trên phương pháp học sâu”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35" y="220111"/>
            <a:ext cx="946740" cy="818468"/>
          </a:xfrm>
          <a:prstGeom prst="rect">
            <a:avLst/>
          </a:prstGeom>
        </p:spPr>
      </p:pic>
      <p:sp>
        <p:nvSpPr>
          <p:cNvPr id="9" name="TextBox 8"/>
          <p:cNvSpPr txBox="1"/>
          <p:nvPr/>
        </p:nvSpPr>
        <p:spPr>
          <a:xfrm>
            <a:off x="1261745" y="3409950"/>
            <a:ext cx="3973830" cy="1706880"/>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sym typeface="+mn-ea"/>
              </a:rPr>
              <a:t>SV </a:t>
            </a:r>
            <a:r>
              <a:rPr lang="en-US" b="1" dirty="0" err="1">
                <a:latin typeface="Times New Roman" panose="02020603050405020304" pitchFamily="18" charset="0"/>
                <a:cs typeface="Times New Roman" panose="02020603050405020304" pitchFamily="18" charset="0"/>
                <a:sym typeface="+mn-ea"/>
              </a:rPr>
              <a:t>thực</a:t>
            </a:r>
            <a:r>
              <a:rPr lang="en-US" b="1" dirty="0">
                <a:latin typeface="Times New Roman" panose="02020603050405020304" pitchFamily="18" charset="0"/>
                <a:cs typeface="Times New Roman" panose="02020603050405020304" pitchFamily="18" charset="0"/>
                <a:sym typeface="+mn-ea"/>
              </a:rPr>
              <a:t> </a:t>
            </a:r>
            <a:r>
              <a:rPr lang="en-US" b="1" dirty="0" err="1">
                <a:latin typeface="Times New Roman" panose="02020603050405020304" pitchFamily="18" charset="0"/>
                <a:cs typeface="Times New Roman" panose="02020603050405020304" pitchFamily="18" charset="0"/>
                <a:sym typeface="+mn-ea"/>
              </a:rPr>
              <a:t>hiện</a:t>
            </a:r>
            <a:r>
              <a:rPr lang="en-US" b="1" dirty="0">
                <a:latin typeface="Times New Roman" panose="02020603050405020304" pitchFamily="18" charset="0"/>
                <a:cs typeface="Times New Roman" panose="02020603050405020304" pitchFamily="18" charset="0"/>
                <a:sym typeface="+mn-ea"/>
              </a:rPr>
              <a:t>     : </a:t>
            </a:r>
            <a:r>
              <a:rPr lang="en-US" b="1" dirty="0" err="1">
                <a:latin typeface="Times New Roman" panose="02020603050405020304" pitchFamily="18" charset="0"/>
                <a:cs typeface="Times New Roman" panose="02020603050405020304" pitchFamily="18" charset="0"/>
                <a:sym typeface="+mn-ea"/>
              </a:rPr>
              <a:t>Dương Phạm Thanh Tòng</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MSSV	       : N18DCCN189</a:t>
            </a:r>
          </a:p>
          <a:p>
            <a:pPr algn="just">
              <a:lnSpc>
                <a:spcPct val="150000"/>
              </a:lnSpc>
            </a:pPr>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rPr>
              <a:t>D18CQCP02-N</a:t>
            </a:r>
          </a:p>
          <a:p>
            <a:pPr algn="just">
              <a:lnSpc>
                <a:spcPct val="150000"/>
              </a:lnSpc>
            </a:pPr>
            <a:r>
              <a:rPr lang="en-US" b="1" dirty="0">
                <a:latin typeface="Times New Roman" panose="02020603050405020304" pitchFamily="18" charset="0"/>
                <a:cs typeface="Times New Roman" panose="02020603050405020304" pitchFamily="18" charset="0"/>
                <a:sym typeface="+mn-ea"/>
              </a:rPr>
              <a:t>GV </a:t>
            </a:r>
            <a:r>
              <a:rPr lang="en-US" b="1" dirty="0" err="1">
                <a:latin typeface="Times New Roman" panose="02020603050405020304" pitchFamily="18" charset="0"/>
                <a:cs typeface="Times New Roman" panose="02020603050405020304" pitchFamily="18" charset="0"/>
                <a:sym typeface="+mn-ea"/>
              </a:rPr>
              <a:t>hướng</a:t>
            </a:r>
            <a:r>
              <a:rPr lang="en-US" b="1" dirty="0">
                <a:latin typeface="Times New Roman" panose="02020603050405020304" pitchFamily="18" charset="0"/>
                <a:cs typeface="Times New Roman" panose="02020603050405020304" pitchFamily="18" charset="0"/>
                <a:sym typeface="+mn-ea"/>
              </a:rPr>
              <a:t> </a:t>
            </a:r>
            <a:r>
              <a:rPr lang="en-US" b="1" dirty="0" err="1">
                <a:latin typeface="Times New Roman" panose="02020603050405020304" pitchFamily="18" charset="0"/>
                <a:cs typeface="Times New Roman" panose="02020603050405020304" pitchFamily="18" charset="0"/>
                <a:sym typeface="+mn-ea"/>
              </a:rPr>
              <a:t>dẫn  </a:t>
            </a:r>
            <a:r>
              <a:rPr lang="en-US" b="1" dirty="0">
                <a:latin typeface="Times New Roman" panose="02020603050405020304" pitchFamily="18" charset="0"/>
                <a:cs typeface="Times New Roman" panose="02020603050405020304" pitchFamily="18" charset="0"/>
                <a:sym typeface="+mn-ea"/>
              </a:rPr>
              <a:t>: </a:t>
            </a:r>
            <a:r>
              <a:rPr lang="vi-VN" b="1" dirty="0">
                <a:latin typeface="Times New Roman" panose="02020603050405020304" pitchFamily="18" charset="0"/>
                <a:cs typeface="Times New Roman" panose="02020603050405020304" pitchFamily="18" charset="0"/>
                <a:sym typeface="+mn-ea"/>
              </a:rPr>
              <a:t>ThS. </a:t>
            </a:r>
            <a:r>
              <a:rPr lang="en-US" altLang="vi-VN" b="1" dirty="0">
                <a:latin typeface="Times New Roman" panose="02020603050405020304" pitchFamily="18" charset="0"/>
                <a:cs typeface="Times New Roman" panose="02020603050405020304" pitchFamily="18" charset="0"/>
                <a:sym typeface="+mn-ea"/>
              </a:rPr>
              <a:t>Nguyễn Ngọc Duy</a:t>
            </a:r>
            <a:endParaRPr lang="en-US" b="1" dirty="0">
              <a:latin typeface="Times New Roman" panose="02020603050405020304" pitchFamily="18" charset="0"/>
            </a:endParaRPr>
          </a:p>
          <a:p>
            <a:pPr algn="just">
              <a:lnSpc>
                <a:spcPct val="150000"/>
              </a:lnSpc>
            </a:pP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 Đại học chính quy </a:t>
            </a:r>
            <a:endParaRPr lang="en-US"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2672530" y="801705"/>
            <a:ext cx="1605153" cy="0"/>
          </a:xfrm>
          <a:prstGeom prst="line">
            <a:avLst/>
          </a:prstGeom>
        </p:spPr>
        <p:style>
          <a:lnRef idx="1">
            <a:schemeClr val="dk1"/>
          </a:lnRef>
          <a:fillRef idx="0">
            <a:schemeClr val="dk1"/>
          </a:fillRef>
          <a:effectRef idx="0">
            <a:schemeClr val="dk1"/>
          </a:effectRef>
          <a:fontRef idx="minor">
            <a:schemeClr val="tx1"/>
          </a:fontRef>
        </p:style>
      </p:cxnSp>
      <p:sp>
        <p:nvSpPr>
          <p:cNvPr id="11" name="Subtitle 9"/>
          <p:cNvSpPr txBox="1"/>
          <p:nvPr/>
        </p:nvSpPr>
        <p:spPr>
          <a:xfrm>
            <a:off x="778014" y="1390396"/>
            <a:ext cx="5394186" cy="952754"/>
          </a:xfrm>
          <a:prstGeom prst="rect">
            <a:avLst/>
          </a:prstGeom>
        </p:spPr>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80000"/>
              </a:lnSpc>
              <a:spcBef>
                <a:spcPts val="900"/>
              </a:spcBef>
              <a:spcAft>
                <a:spcPts val="450"/>
              </a:spcAft>
            </a:pPr>
            <a:r>
              <a:rPr lang="en-US" sz="2800" b="1" dirty="0">
                <a:solidFill>
                  <a:srgbClr val="C00000"/>
                </a:solidFill>
                <a:latin typeface="Times New Roman" panose="02020603050405020304" pitchFamily="18" charset="0"/>
                <a:cs typeface="Times New Roman" panose="02020603050405020304" pitchFamily="18" charset="0"/>
              </a:rPr>
              <a:t>BÁO CÁO </a:t>
            </a:r>
          </a:p>
          <a:p>
            <a:pPr>
              <a:lnSpc>
                <a:spcPct val="80000"/>
              </a:lnSpc>
              <a:spcBef>
                <a:spcPts val="900"/>
              </a:spcBef>
              <a:spcAft>
                <a:spcPts val="450"/>
              </a:spcAft>
            </a:pPr>
            <a:r>
              <a:rPr lang="en-US" sz="2800" b="1" dirty="0">
                <a:solidFill>
                  <a:srgbClr val="C00000"/>
                </a:solidFill>
                <a:latin typeface="Times New Roman" panose="02020603050405020304" pitchFamily="18" charset="0"/>
                <a:cs typeface="Times New Roman" panose="02020603050405020304" pitchFamily="18" charset="0"/>
              </a:rPr>
              <a:t>ĐỒ ÁN TỐT NGHIỆP ĐẠI HỌC</a:t>
            </a:r>
          </a:p>
        </p:txBody>
      </p:sp>
      <p:sp>
        <p:nvSpPr>
          <p:cNvPr id="12" name="TextBox 11"/>
          <p:cNvSpPr txBox="1"/>
          <p:nvPr/>
        </p:nvSpPr>
        <p:spPr>
          <a:xfrm>
            <a:off x="457078" y="2604036"/>
            <a:ext cx="804764" cy="338554"/>
          </a:xfrm>
          <a:prstGeom prst="rect">
            <a:avLst/>
          </a:prstGeom>
          <a:noFill/>
        </p:spPr>
        <p:txBody>
          <a:bodyPr wrap="square" rtlCol="0">
            <a:spAutoFit/>
          </a:bodyPr>
          <a:lstStyle/>
          <a:p>
            <a:r>
              <a:rPr lang="en-US" sz="1600" i="1" dirty="0" err="1">
                <a:solidFill>
                  <a:schemeClr val="accent2">
                    <a:lumMod val="75000"/>
                  </a:schemeClr>
                </a:solidFill>
                <a:latin typeface="Times New Roman" panose="02020603050405020304" pitchFamily="18" charset="0"/>
                <a:cs typeface="Times New Roman" panose="02020603050405020304" pitchFamily="18" charset="0"/>
              </a:rPr>
              <a:t>Đề</a:t>
            </a:r>
            <a:r>
              <a:rPr lang="en-US" sz="1600" i="1" dirty="0">
                <a:solidFill>
                  <a:schemeClr val="accent2">
                    <a:lumMod val="75000"/>
                  </a:schemeClr>
                </a:solidFill>
                <a:latin typeface="Times New Roman" panose="02020603050405020304" pitchFamily="18" charset="0"/>
                <a:cs typeface="Times New Roman" panose="02020603050405020304" pitchFamily="18" charset="0"/>
              </a:rPr>
              <a:t> </a:t>
            </a:r>
            <a:r>
              <a:rPr lang="en-US" sz="1600" i="1" dirty="0" err="1">
                <a:solidFill>
                  <a:schemeClr val="accent2">
                    <a:lumMod val="75000"/>
                  </a:schemeClr>
                </a:solidFill>
                <a:latin typeface="Times New Roman" panose="02020603050405020304" pitchFamily="18" charset="0"/>
                <a:cs typeface="Times New Roman" panose="02020603050405020304" pitchFamily="18" charset="0"/>
              </a:rPr>
              <a:t>tài</a:t>
            </a:r>
            <a:r>
              <a:rPr lang="en-US" sz="1600" i="1" dirty="0">
                <a:solidFill>
                  <a:schemeClr val="accent2">
                    <a:lumMod val="75000"/>
                  </a:schemeClr>
                </a:solidFill>
                <a:latin typeface="Times New Roman" panose="02020603050405020304" pitchFamily="18" charset="0"/>
                <a:cs typeface="Times New Roman" panose="02020603050405020304" pitchFamily="18" charset="0"/>
              </a:rPr>
              <a:t>:</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240" y="4019550"/>
            <a:ext cx="5271770" cy="626745"/>
          </a:xfrm>
        </p:spPr>
        <p:txBody>
          <a:bodyPr/>
          <a:lstStyle/>
          <a:p>
            <a:r>
              <a:rPr lang="vi-VN" dirty="0">
                <a:latin typeface="Times New Roman" panose="02020603050405020304" pitchFamily="18" charset="0"/>
                <a:cs typeface="Times New Roman" panose="02020603050405020304" pitchFamily="18" charset="0"/>
              </a:rPr>
              <a:t>Mô hình </a:t>
            </a:r>
            <a:r>
              <a:rPr lang="en-US" altLang="vi-VN" dirty="0">
                <a:latin typeface="Times New Roman" panose="02020603050405020304" pitchFamily="18" charset="0"/>
                <a:cs typeface="Times New Roman" panose="02020603050405020304" pitchFamily="18" charset="0"/>
              </a:rPr>
              <a:t>Database Diagram của hệ thống</a:t>
            </a:r>
          </a:p>
        </p:txBody>
      </p:sp>
      <p:sp>
        <p:nvSpPr>
          <p:cNvPr id="4" name="Slide Number Placeholder 3"/>
          <p:cNvSpPr>
            <a:spLocks noGrp="1"/>
          </p:cNvSpPr>
          <p:nvPr>
            <p:ph type="sldNum" idx="12"/>
          </p:nvPr>
        </p:nvSpPr>
        <p:spPr/>
        <p:txBody>
          <a:bodyPr/>
          <a:lstStyle/>
          <a:p>
            <a:fld id="{00000000-1234-1234-1234-123412341234}" type="slidenum">
              <a:rPr lang="en-GB" smtClean="0"/>
              <a:t>10</a:t>
            </a:fld>
            <a:endParaRPr lang="en-GB"/>
          </a:p>
        </p:txBody>
      </p:sp>
      <p:pic>
        <p:nvPicPr>
          <p:cNvPr id="3" name="Picture 1"/>
          <p:cNvPicPr>
            <a:picLocks noChangeAspect="1"/>
          </p:cNvPicPr>
          <p:nvPr/>
        </p:nvPicPr>
        <p:blipFill>
          <a:blip r:embed="rId3"/>
          <a:stretch>
            <a:fillRect/>
          </a:stretch>
        </p:blipFill>
        <p:spPr>
          <a:xfrm>
            <a:off x="118110" y="285433"/>
            <a:ext cx="6572250" cy="3585845"/>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11</a:t>
            </a:fld>
            <a:endParaRPr lang="en-GB"/>
          </a:p>
        </p:txBody>
      </p:sp>
      <p:sp>
        <p:nvSpPr>
          <p:cNvPr id="97" name="Google Shape;97;p15"/>
          <p:cNvSpPr txBox="1">
            <a:spLocks noGrp="1"/>
          </p:cNvSpPr>
          <p:nvPr>
            <p:ph type="ctrTitle"/>
          </p:nvPr>
        </p:nvSpPr>
        <p:spPr>
          <a:xfrm>
            <a:off x="304800" y="590550"/>
            <a:ext cx="5615940" cy="688340"/>
          </a:xfrm>
          <a:prstGeom prst="rect">
            <a:avLst/>
          </a:prstGeom>
        </p:spPr>
        <p:txBody>
          <a:bodyPr spcFirstLastPara="1" wrap="square" lIns="68569" tIns="68569" rIns="68569" bIns="68569" anchor="b" anchorCtr="0">
            <a:noAutofit/>
          </a:bodyPr>
          <a:lstStyle/>
          <a:p>
            <a:r>
              <a:rPr lang="en-US" altLang="en-GB" sz="4500" dirty="0">
                <a:solidFill>
                  <a:schemeClr val="accent4"/>
                </a:solidFill>
                <a:latin typeface="Times New Roman" panose="02020603050405020304" pitchFamily="18" charset="0"/>
                <a:cs typeface="Times New Roman" panose="02020603050405020304" pitchFamily="18" charset="0"/>
              </a:rPr>
              <a:t>3</a:t>
            </a:r>
            <a:r>
              <a:rPr lang="en-GB" sz="4500" dirty="0">
                <a:solidFill>
                  <a:schemeClr val="accent4"/>
                </a:solidFill>
                <a:latin typeface="Times New Roman" panose="02020603050405020304" pitchFamily="18" charset="0"/>
                <a:cs typeface="Times New Roman" panose="02020603050405020304" pitchFamily="18" charset="0"/>
              </a:rPr>
              <a:t>.</a:t>
            </a:r>
            <a:r>
              <a:rPr lang="en-US" sz="3300" b="1" dirty="0" err="1">
                <a:latin typeface="Times New Roman" panose="02020603050405020304" pitchFamily="18" charset="0"/>
                <a:cs typeface="Times New Roman" panose="02020603050405020304" pitchFamily="18" charset="0"/>
              </a:rPr>
              <a:t>Xây dựng hệ thống học sâu</a:t>
            </a:r>
            <a:r>
              <a:rPr lang="en-US" sz="3300" b="1" dirty="0">
                <a:latin typeface="Times New Roman" panose="02020603050405020304" pitchFamily="18" charset="0"/>
                <a:cs typeface="Times New Roman" panose="02020603050405020304" pitchFamily="18" charset="0"/>
              </a:rPr>
              <a:t> </a:t>
            </a:r>
          </a:p>
        </p:txBody>
      </p:sp>
      <p:sp>
        <p:nvSpPr>
          <p:cNvPr id="140" name="Google Shape;140;p20"/>
          <p:cNvSpPr txBox="1">
            <a:spLocks noGrp="1"/>
          </p:cNvSpPr>
          <p:nvPr/>
        </p:nvSpPr>
        <p:spPr>
          <a:xfrm>
            <a:off x="609600" y="1563370"/>
            <a:ext cx="5678805" cy="1800860"/>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342900" indent="-342900">
              <a:buFont typeface="Arial" panose="020B0604020202020204" pitchFamily="34" charset="0"/>
              <a:buChar char="•"/>
            </a:pPr>
            <a:r>
              <a:rPr lang="en-US" sz="2500" dirty="0" err="1">
                <a:solidFill>
                  <a:schemeClr val="tx1"/>
                </a:solidFill>
                <a:effectLst/>
                <a:latin typeface="Times New Roman" panose="02020603050405020304" pitchFamily="18" charset="0"/>
                <a:cs typeface="Times New Roman" panose="02020603050405020304" pitchFamily="18" charset="0"/>
              </a:rPr>
              <a:t>Giới thiệu</a:t>
            </a:r>
          </a:p>
          <a:p>
            <a:pPr marL="342900" indent="-342900">
              <a:buFont typeface="Arial" panose="020B0604020202020204" pitchFamily="34" charset="0"/>
              <a:buChar char="•"/>
            </a:pPr>
            <a:r>
              <a:rPr lang="en-US" sz="2500" dirty="0">
                <a:solidFill>
                  <a:schemeClr val="tx1"/>
                </a:solidFill>
                <a:effectLst/>
                <a:latin typeface="Times New Roman" panose="02020603050405020304" pitchFamily="18" charset="0"/>
                <a:cs typeface="Times New Roman" panose="02020603050405020304" pitchFamily="18" charset="0"/>
              </a:rPr>
              <a:t>Thu thập dữ liệu</a:t>
            </a:r>
          </a:p>
          <a:p>
            <a:pPr marL="342900" indent="-342900">
              <a:buFont typeface="Arial" panose="020B0604020202020204" pitchFamily="34" charset="0"/>
              <a:buChar char="•"/>
            </a:pPr>
            <a:r>
              <a:rPr lang="en-US" sz="2500">
                <a:solidFill>
                  <a:schemeClr val="tx1"/>
                </a:solidFill>
                <a:effectLst/>
                <a:latin typeface="Times New Roman" panose="02020603050405020304" pitchFamily="18" charset="0"/>
                <a:cs typeface="Times New Roman" panose="02020603050405020304" pitchFamily="18" charset="0"/>
              </a:rPr>
              <a:t>Chất </a:t>
            </a:r>
            <a:r>
              <a:rPr lang="en-US" sz="2500" dirty="0">
                <a:solidFill>
                  <a:schemeClr val="tx1"/>
                </a:solidFill>
                <a:effectLst/>
                <a:latin typeface="Times New Roman" panose="02020603050405020304" pitchFamily="18" charset="0"/>
                <a:cs typeface="Times New Roman" panose="02020603050405020304" pitchFamily="18" charset="0"/>
              </a:rPr>
              <a:t>lượng dữ liệu</a:t>
            </a:r>
          </a:p>
        </p:txBody>
      </p:sp>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backgroundRemoval t="9922" b="95331" l="10000" r="90000">
                        <a14:foregroundMark x1="41733" y1="95331" x2="41733" y2="95331"/>
                        <a14:foregroundMark x1="60333" y1="82101" x2="60333" y2="82101"/>
                        <a14:foregroundMark x1="47800" y1="39494" x2="47800" y2="39494"/>
                        <a14:foregroundMark x1="43800" y1="41634" x2="43800" y2="41634"/>
                        <a14:foregroundMark x1="42267" y1="36770" x2="42267" y2="36770"/>
                        <a14:foregroundMark x1="42600" y1="27821" x2="42600" y2="27821"/>
                        <a14:foregroundMark x1="43933" y1="27432" x2="43933" y2="27432"/>
                        <a14:foregroundMark x1="44667" y1="28988" x2="44667" y2="28988"/>
                        <a14:foregroundMark x1="48467" y1="23541" x2="48467" y2="23541"/>
                        <a14:foregroundMark x1="50800" y1="28794" x2="50800" y2="28794"/>
                        <a14:foregroundMark x1="53600" y1="26654" x2="53600" y2="26654"/>
                        <a14:foregroundMark x1="62533" y1="53696" x2="62533" y2="53696"/>
                        <a14:foregroundMark x1="35733" y1="76848" x2="35733" y2="76848"/>
                        <a14:foregroundMark x1="35133" y1="55447" x2="35133" y2="55447"/>
                        <a14:foregroundMark x1="34600" y1="57588" x2="34600" y2="57588"/>
                        <a14:foregroundMark x1="32867" y1="55058" x2="32867" y2="55058"/>
                        <a14:foregroundMark x1="51933" y1="42218" x2="51933" y2="42218"/>
                        <a14:foregroundMark x1="39400" y1="42607" x2="39400" y2="42607"/>
                        <a14:foregroundMark x1="45400" y1="23735" x2="45400" y2="23735"/>
                      </a14:backgroundRemoval>
                    </a14:imgEffect>
                  </a14:imgLayer>
                </a14:imgProps>
              </a:ext>
            </a:extLst>
          </a:blip>
          <a:srcRect l="24286" r="25714"/>
          <a:stretch>
            <a:fillRect/>
          </a:stretch>
        </p:blipFill>
        <p:spPr>
          <a:xfrm>
            <a:off x="4267060" y="2266950"/>
            <a:ext cx="2375318" cy="1627884"/>
          </a:xfrm>
          <a:prstGeom prst="rect">
            <a:avLst/>
          </a:prstGeom>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589613" y="874028"/>
            <a:ext cx="5678775" cy="526950"/>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3.1</a:t>
            </a:r>
            <a:r>
              <a:rPr kumimoji="0" 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a:t>
            </a:r>
            <a:r>
              <a:rPr lang="en-US" sz="3000" dirty="0" err="1">
                <a:latin typeface="Times New Roman" panose="02020603050405020304" pitchFamily="18" charset="0"/>
                <a:cs typeface="Times New Roman" panose="02020603050405020304" pitchFamily="18" charset="0"/>
              </a:rPr>
              <a:t>Giới thiệu</a:t>
            </a:r>
            <a:endParaRPr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12</a:t>
            </a:fld>
            <a:endParaRPr lang="en-GB"/>
          </a:p>
        </p:txBody>
      </p:sp>
      <p:sp>
        <p:nvSpPr>
          <p:cNvPr id="2" name="Google Shape;140;p20"/>
          <p:cNvSpPr txBox="1">
            <a:spLocks noGrp="1"/>
          </p:cNvSpPr>
          <p:nvPr/>
        </p:nvSpPr>
        <p:spPr>
          <a:xfrm>
            <a:off x="228600" y="1581150"/>
            <a:ext cx="6353175" cy="2632710"/>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342900" indent="-342900" algn="just">
              <a:buFont typeface="Arial" panose="020B0604020202020204" pitchFamily="34" charset="0"/>
              <a:buChar char="•"/>
            </a:pPr>
            <a:r>
              <a:rPr lang="en-US" sz="2500" dirty="0" err="1">
                <a:solidFill>
                  <a:schemeClr val="tx1"/>
                </a:solidFill>
                <a:effectLst/>
                <a:latin typeface="Times New Roman" panose="02020603050405020304" pitchFamily="18" charset="0"/>
                <a:cs typeface="Times New Roman" panose="02020603050405020304" pitchFamily="18" charset="0"/>
              </a:rPr>
              <a:t>Hệ thống được sử dụng để phân loại văn bản theo cảm xúc.</a:t>
            </a:r>
          </a:p>
          <a:p>
            <a:pPr marL="342900" indent="-342900" algn="just">
              <a:buFont typeface="Arial" panose="020B0604020202020204" pitchFamily="34" charset="0"/>
              <a:buChar char="•"/>
            </a:pPr>
            <a:r>
              <a:rPr lang="en-US" sz="2500" dirty="0">
                <a:solidFill>
                  <a:schemeClr val="tx1"/>
                </a:solidFill>
                <a:effectLst/>
                <a:latin typeface="Times New Roman" panose="02020603050405020304" pitchFamily="18" charset="0"/>
                <a:cs typeface="Times New Roman" panose="02020603050405020304" pitchFamily="18" charset="0"/>
              </a:rPr>
              <a:t>Được xây dựng dựa trên bình luận về cảm xúc của </a:t>
            </a:r>
            <a:r>
              <a:rPr lang="en-US" sz="2500">
                <a:solidFill>
                  <a:schemeClr val="tx1"/>
                </a:solidFill>
                <a:effectLst/>
                <a:latin typeface="Times New Roman" panose="02020603050405020304" pitchFamily="18" charset="0"/>
                <a:cs typeface="Times New Roman" panose="02020603050405020304" pitchFamily="18" charset="0"/>
              </a:rPr>
              <a:t>người nghe </a:t>
            </a:r>
            <a:r>
              <a:rPr lang="en-US" sz="2500" dirty="0">
                <a:solidFill>
                  <a:schemeClr val="tx1"/>
                </a:solidFill>
                <a:effectLst/>
                <a:latin typeface="Times New Roman" panose="02020603050405020304" pitchFamily="18" charset="0"/>
                <a:cs typeface="Times New Roman" panose="02020603050405020304" pitchFamily="18" charset="0"/>
              </a:rPr>
              <a:t>sau khi nghe bài hát.</a:t>
            </a:r>
          </a:p>
          <a:p>
            <a:pPr marL="342900" indent="-342900" algn="just">
              <a:buFont typeface="Arial" panose="020B0604020202020204" pitchFamily="34" charset="0"/>
              <a:buChar char="•"/>
            </a:pPr>
            <a:r>
              <a:rPr lang="en-US" sz="2500" dirty="0">
                <a:solidFill>
                  <a:schemeClr val="tx1"/>
                </a:solidFill>
                <a:effectLst/>
                <a:latin typeface="Times New Roman" panose="02020603050405020304" pitchFamily="18" charset="0"/>
                <a:cs typeface="Times New Roman" panose="02020603050405020304" pitchFamily="18" charset="0"/>
              </a:rPr>
              <a:t>Sử dụng mô hình CNN để thực hiện xây dựng hệ thống học sâu.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28600" y="361950"/>
            <a:ext cx="5678805" cy="452755"/>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3.2</a:t>
            </a:r>
            <a:r>
              <a:rPr kumimoji="0" 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a:t>
            </a:r>
            <a:r>
              <a:rPr lang="en-US" sz="3000" dirty="0" err="1">
                <a:latin typeface="Times New Roman" panose="02020603050405020304" pitchFamily="18" charset="0"/>
                <a:cs typeface="Times New Roman" panose="02020603050405020304" pitchFamily="18" charset="0"/>
              </a:rPr>
              <a:t>Thu thập dữ liệu</a:t>
            </a:r>
            <a:endParaRPr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13</a:t>
            </a:fld>
            <a:endParaRPr lang="en-GB"/>
          </a:p>
        </p:txBody>
      </p:sp>
      <p:sp>
        <p:nvSpPr>
          <p:cNvPr id="2" name="Google Shape;140;p20"/>
          <p:cNvSpPr txBox="1">
            <a:spLocks noGrp="1"/>
          </p:cNvSpPr>
          <p:nvPr/>
        </p:nvSpPr>
        <p:spPr>
          <a:xfrm>
            <a:off x="228600" y="1047750"/>
            <a:ext cx="6209665" cy="2820670"/>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342900" indent="-342900" algn="just">
              <a:buFont typeface="Arial" panose="020B0604020202020204" pitchFamily="34" charset="0"/>
              <a:buChar char="•"/>
            </a:pPr>
            <a:r>
              <a:rPr lang="en-US" sz="2500" dirty="0">
                <a:solidFill>
                  <a:schemeClr val="tx1"/>
                </a:solidFill>
                <a:effectLst/>
                <a:latin typeface="Times New Roman" panose="02020603050405020304" pitchFamily="18" charset="0"/>
                <a:cs typeface="Times New Roman" panose="02020603050405020304" pitchFamily="18" charset="0"/>
              </a:rPr>
              <a:t>Bộ dữ liệu được thu thập là các bình luận thể hiện cảm xúc mà bài hát mang lại cho người dùng.</a:t>
            </a:r>
          </a:p>
          <a:p>
            <a:pPr marL="342900" indent="-342900" algn="just">
              <a:buFont typeface="Arial" panose="020B0604020202020204" pitchFamily="34" charset="0"/>
              <a:buChar char="•"/>
            </a:pPr>
            <a:r>
              <a:rPr lang="en-US" sz="2500" dirty="0">
                <a:solidFill>
                  <a:schemeClr val="tx1"/>
                </a:solidFill>
                <a:effectLst/>
                <a:latin typeface="Times New Roman" panose="02020603050405020304" pitchFamily="18" charset="0"/>
                <a:cs typeface="Times New Roman" panose="02020603050405020304" pitchFamily="18" charset="0"/>
              </a:rPr>
              <a:t>Bộ dữ liệu được thu thập từ các bình luận trên nền tảng mạng xã hội Youtube.com.</a:t>
            </a:r>
          </a:p>
          <a:p>
            <a:pPr marL="342900" indent="-342900" algn="just">
              <a:buFont typeface="Arial" panose="020B0604020202020204" pitchFamily="34" charset="0"/>
              <a:buChar char="•"/>
            </a:pPr>
            <a:r>
              <a:rPr lang="en-US" sz="2500" dirty="0">
                <a:solidFill>
                  <a:schemeClr val="tx1"/>
                </a:solidFill>
                <a:effectLst/>
                <a:latin typeface="Times New Roman" panose="02020603050405020304" pitchFamily="18" charset="0"/>
                <a:cs typeface="Times New Roman" panose="02020603050405020304" pitchFamily="18" charset="0"/>
                <a:sym typeface="+mn-ea"/>
              </a:rPr>
              <a:t>Việc thu thập thực tế này sẽ mang tính thực dụng của dữ liệu và có tính thực tế cao.</a:t>
            </a:r>
            <a:endParaRPr lang="en-US" sz="25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35918" y="209818"/>
            <a:ext cx="5678775" cy="526950"/>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3.2</a:t>
            </a:r>
            <a:r>
              <a:rPr kumimoji="0" 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a:t>
            </a:r>
            <a:r>
              <a:rPr lang="en-US" sz="3000" dirty="0" err="1">
                <a:latin typeface="Times New Roman" panose="02020603050405020304" pitchFamily="18" charset="0"/>
                <a:cs typeface="Times New Roman" panose="02020603050405020304" pitchFamily="18" charset="0"/>
              </a:rPr>
              <a:t>Thu Thập dữ liệu (tiếp)</a:t>
            </a:r>
            <a:endParaRPr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14</a:t>
            </a:fld>
            <a:endParaRPr lang="en-GB"/>
          </a:p>
        </p:txBody>
      </p:sp>
      <p:sp>
        <p:nvSpPr>
          <p:cNvPr id="2" name="Google Shape;140;p20"/>
          <p:cNvSpPr txBox="1">
            <a:spLocks noGrp="1"/>
          </p:cNvSpPr>
          <p:nvPr/>
        </p:nvSpPr>
        <p:spPr>
          <a:xfrm>
            <a:off x="324485" y="971550"/>
            <a:ext cx="6209665" cy="3279140"/>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0" indent="0" algn="just">
              <a:spcBef>
                <a:spcPts val="600"/>
              </a:spcBef>
              <a:spcAft>
                <a:spcPts val="600"/>
              </a:spcAft>
              <a:buNone/>
            </a:pPr>
            <a:r>
              <a:rPr lang="en-US" dirty="0">
                <a:solidFill>
                  <a:schemeClr val="tx1"/>
                </a:solidFill>
                <a:effectLst/>
                <a:latin typeface="Times New Roman" panose="02020603050405020304" pitchFamily="18" charset="0"/>
                <a:cs typeface="Times New Roman" panose="02020603050405020304" pitchFamily="18" charset="0"/>
              </a:rPr>
              <a:t>Bộ dữ liệu </a:t>
            </a:r>
            <a:r>
              <a:rPr lang="en-US" dirty="0">
                <a:solidFill>
                  <a:schemeClr val="tx1"/>
                </a:solidFill>
                <a:effectLst/>
                <a:latin typeface="Times New Roman" panose="02020603050405020304" pitchFamily="18" charset="0"/>
                <a:cs typeface="Times New Roman" panose="02020603050405020304" pitchFamily="18" charset="0"/>
                <a:sym typeface="+mn-ea"/>
              </a:rPr>
              <a:t>bình luận cảm xúc được phân hóa 2 vào chủ để. Cụ thể, hệ thống sẽ tập trung phân tích và dự đoán cảm xúc thuộc vào </a:t>
            </a:r>
            <a:r>
              <a:rPr lang="en-US" b="1" dirty="0">
                <a:solidFill>
                  <a:schemeClr val="accent1"/>
                </a:solidFill>
                <a:effectLst/>
                <a:latin typeface="Times New Roman" panose="02020603050405020304" pitchFamily="18" charset="0"/>
                <a:cs typeface="Times New Roman" panose="02020603050405020304" pitchFamily="18" charset="0"/>
                <a:sym typeface="+mn-ea"/>
              </a:rPr>
              <a:t>“yêu đời”</a:t>
            </a:r>
            <a:r>
              <a:rPr lang="en-US" dirty="0">
                <a:solidFill>
                  <a:schemeClr val="tx1"/>
                </a:solidFill>
                <a:effectLst/>
                <a:latin typeface="Times New Roman" panose="02020603050405020304" pitchFamily="18" charset="0"/>
                <a:cs typeface="Times New Roman" panose="02020603050405020304" pitchFamily="18" charset="0"/>
                <a:sym typeface="+mn-ea"/>
              </a:rPr>
              <a:t> hoặc </a:t>
            </a: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“thất tình”</a:t>
            </a:r>
            <a:r>
              <a:rPr lang="en-US" dirty="0">
                <a:solidFill>
                  <a:schemeClr val="tx1"/>
                </a:solidFill>
                <a:effectLst/>
                <a:latin typeface="Times New Roman" panose="02020603050405020304" pitchFamily="18" charset="0"/>
                <a:cs typeface="Times New Roman" panose="02020603050405020304" pitchFamily="18" charset="0"/>
                <a:sym typeface="+mn-ea"/>
              </a:rPr>
              <a:t>.</a:t>
            </a:r>
            <a:endParaRPr lang="en-US" dirty="0">
              <a:solidFill>
                <a:schemeClr val="tx1"/>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US" dirty="0">
                <a:solidFill>
                  <a:schemeClr val="tx1"/>
                </a:solidFill>
                <a:effectLst/>
                <a:latin typeface="Times New Roman" panose="02020603050405020304" pitchFamily="18" charset="0"/>
                <a:cs typeface="Times New Roman" panose="02020603050405020304" pitchFamily="18" charset="0"/>
                <a:sym typeface="+mn-ea"/>
              </a:rPr>
              <a:t>Xây dựng kho dữ liệu cho hệ thống (tên kho dữ liệu: </a:t>
            </a:r>
            <a:r>
              <a:rPr lang="en-US" b="1" dirty="0">
                <a:solidFill>
                  <a:schemeClr val="tx1"/>
                </a:solidFill>
                <a:effectLst/>
                <a:latin typeface="Times New Roman" panose="02020603050405020304" pitchFamily="18" charset="0"/>
                <a:cs typeface="Times New Roman" panose="02020603050405020304" pitchFamily="18" charset="0"/>
                <a:sym typeface="+mn-ea"/>
              </a:rPr>
              <a:t>Corpus-Sentiment.xlsx</a:t>
            </a:r>
            <a:r>
              <a:rPr lang="en-US" dirty="0">
                <a:solidFill>
                  <a:schemeClr val="tx1"/>
                </a:solidFill>
                <a:effectLst/>
                <a:latin typeface="Times New Roman" panose="02020603050405020304" pitchFamily="18" charset="0"/>
                <a:cs typeface="Times New Roman" panose="02020603050405020304" pitchFamily="18" charset="0"/>
                <a:sym typeface="+mn-ea"/>
              </a:rPr>
              <a:t>)</a:t>
            </a:r>
          </a:p>
          <a:p>
            <a:pPr marL="0" indent="0" algn="just">
              <a:spcBef>
                <a:spcPts val="600"/>
              </a:spcBef>
              <a:spcAft>
                <a:spcPts val="600"/>
              </a:spcAft>
              <a:buNone/>
            </a:pPr>
            <a:r>
              <a:rPr lang="en-US" dirty="0">
                <a:solidFill>
                  <a:schemeClr val="tx1"/>
                </a:solidFill>
                <a:effectLst/>
                <a:latin typeface="Times New Roman" panose="02020603050405020304" pitchFamily="18" charset="0"/>
                <a:cs typeface="Times New Roman" panose="02020603050405020304" pitchFamily="18" charset="0"/>
                <a:sym typeface="+mn-ea"/>
              </a:rPr>
              <a:t>Gồm : 1608 bình luận được gán nhãn</a:t>
            </a:r>
          </a:p>
          <a:p>
            <a:pPr marL="0" indent="0" algn="just">
              <a:spcBef>
                <a:spcPts val="600"/>
              </a:spcBef>
              <a:spcAft>
                <a:spcPts val="600"/>
              </a:spcAft>
              <a:buFont typeface="Arial" panose="020B0604020202020204" pitchFamily="34" charset="0"/>
            </a:pPr>
            <a:r>
              <a:rPr lang="en-US" dirty="0">
                <a:solidFill>
                  <a:schemeClr val="tx1"/>
                </a:solidFill>
                <a:effectLst/>
                <a:latin typeface="Times New Roman" panose="02020603050405020304" pitchFamily="18" charset="0"/>
                <a:cs typeface="Times New Roman" panose="02020603050405020304" pitchFamily="18" charset="0"/>
                <a:sym typeface="+mn-ea"/>
              </a:rPr>
              <a:t>Trong đó có: 	828 bình luận được gán nhãn “</a:t>
            </a:r>
            <a:r>
              <a:rPr lang="en-US" b="1" dirty="0">
                <a:ln/>
                <a:solidFill>
                  <a:schemeClr val="accent1"/>
                </a:solidFill>
                <a:effectLst/>
                <a:latin typeface="Times New Roman" panose="02020603050405020304" pitchFamily="18" charset="0"/>
                <a:cs typeface="Times New Roman" panose="02020603050405020304" pitchFamily="18" charset="0"/>
                <a:sym typeface="+mn-ea"/>
              </a:rPr>
              <a:t>yêu đời</a:t>
            </a:r>
            <a:r>
              <a:rPr lang="en-US" dirty="0">
                <a:solidFill>
                  <a:schemeClr val="tx1"/>
                </a:solidFill>
                <a:effectLst/>
                <a:latin typeface="Times New Roman" panose="02020603050405020304" pitchFamily="18" charset="0"/>
                <a:cs typeface="Times New Roman" panose="02020603050405020304" pitchFamily="18" charset="0"/>
                <a:sym typeface="+mn-ea"/>
              </a:rPr>
              <a:t>” </a:t>
            </a:r>
            <a:endParaRPr lang="en-US" dirty="0">
              <a:solidFill>
                <a:schemeClr val="tx1"/>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pPr>
            <a:r>
              <a:rPr lang="en-US" dirty="0">
                <a:solidFill>
                  <a:schemeClr val="tx1"/>
                </a:solidFill>
                <a:effectLst/>
                <a:latin typeface="Times New Roman" panose="02020603050405020304" pitchFamily="18" charset="0"/>
                <a:cs typeface="Times New Roman" panose="02020603050405020304" pitchFamily="18" charset="0"/>
                <a:sym typeface="+mn-ea"/>
              </a:rPr>
              <a:t>	 	781 bình luận được gán nhãn “</a:t>
            </a:r>
            <a:r>
              <a:rPr lang="en-US" b="1" dirty="0">
                <a:ln/>
                <a:solidFill>
                  <a:schemeClr val="accent1"/>
                </a:solidFill>
                <a:effectLst/>
                <a:latin typeface="Times New Roman" panose="02020603050405020304" pitchFamily="18" charset="0"/>
                <a:cs typeface="Times New Roman" panose="02020603050405020304" pitchFamily="18" charset="0"/>
                <a:sym typeface="+mn-ea"/>
              </a:rPr>
              <a:t>thất tình</a:t>
            </a:r>
            <a:r>
              <a:rPr lang="en-US" dirty="0">
                <a:solidFill>
                  <a:schemeClr val="tx1"/>
                </a:solidFill>
                <a:effectLst/>
                <a:latin typeface="Times New Roman" panose="02020603050405020304" pitchFamily="18" charset="0"/>
                <a:cs typeface="Times New Roman" panose="02020603050405020304" pitchFamily="18" charset="0"/>
                <a:sym typeface="+mn-ea"/>
              </a:rPr>
              <a:t>”</a:t>
            </a:r>
            <a:r>
              <a:rPr lang="en-US" dirty="0">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15</a:t>
            </a:fld>
            <a:endParaRPr lang="en-GB"/>
          </a:p>
        </p:txBody>
      </p:sp>
      <p:pic>
        <p:nvPicPr>
          <p:cNvPr id="3" name="Picture 2"/>
          <p:cNvPicPr>
            <a:picLocks noChangeAspect="1"/>
          </p:cNvPicPr>
          <p:nvPr/>
        </p:nvPicPr>
        <p:blipFill>
          <a:blip r:embed="rId3"/>
          <a:stretch>
            <a:fillRect/>
          </a:stretch>
        </p:blipFill>
        <p:spPr>
          <a:xfrm>
            <a:off x="914400" y="209550"/>
            <a:ext cx="5245100" cy="4673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589613" y="874028"/>
            <a:ext cx="5678775" cy="526950"/>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3.2</a:t>
            </a:r>
            <a:r>
              <a:rPr kumimoji="0" 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a:t>
            </a:r>
            <a:r>
              <a:rPr lang="en-US" sz="3000" dirty="0" err="1">
                <a:latin typeface="Times New Roman" panose="02020603050405020304" pitchFamily="18" charset="0"/>
                <a:cs typeface="Times New Roman" panose="02020603050405020304" pitchFamily="18" charset="0"/>
              </a:rPr>
              <a:t>Thu thập dữ liệu (tiếp)</a:t>
            </a:r>
            <a:endParaRPr sz="3000" dirty="0">
              <a:latin typeface="Times New Roman" panose="02020603050405020304" pitchFamily="18" charset="0"/>
              <a:cs typeface="Times New Roman" panose="02020603050405020304" pitchFamily="18" charset="0"/>
            </a:endParaRPr>
          </a:p>
        </p:txBody>
      </p:sp>
      <p:sp>
        <p:nvSpPr>
          <p:cNvPr id="141" name="Google Shape;141;p20"/>
          <p:cNvSpPr txBox="1">
            <a:spLocks noGrp="1"/>
          </p:cNvSpPr>
          <p:nvPr>
            <p:ph type="body" idx="1"/>
          </p:nvPr>
        </p:nvSpPr>
        <p:spPr>
          <a:xfrm>
            <a:off x="231775" y="1693545"/>
            <a:ext cx="3380105" cy="1548130"/>
          </a:xfrm>
          <a:prstGeom prst="rect">
            <a:avLst/>
          </a:prstGeom>
        </p:spPr>
        <p:txBody>
          <a:bodyPr spcFirstLastPara="1" wrap="square" lIns="68569" tIns="68569" rIns="68569" bIns="68569" anchor="t" anchorCtr="0">
            <a:noAutofit/>
          </a:bodyPr>
          <a:lstStyle/>
          <a:p>
            <a:pPr marL="0" indent="0">
              <a:spcBef>
                <a:spcPts val="600"/>
              </a:spcBef>
              <a:spcAft>
                <a:spcPts val="600"/>
              </a:spcAft>
              <a:buNone/>
            </a:pPr>
            <a:r>
              <a:rPr lang="en-US" sz="2000" dirty="0">
                <a:latin typeface="Times New Roman" panose="02020603050405020304" pitchFamily="18" charset="0"/>
                <a:cs typeface="Times New Roman" panose="02020603050405020304" pitchFamily="18" charset="0"/>
              </a:rPr>
              <a:t>Dữ liệu đầu vào để chuẩn bị cho Mô hình Word2Vec và nén thành file zip: </a:t>
            </a:r>
            <a:r>
              <a:rPr lang="en-US" sz="2000" b="1" dirty="0">
                <a:latin typeface="Times New Roman" panose="02020603050405020304" pitchFamily="18" charset="0"/>
                <a:cs typeface="Times New Roman" panose="02020603050405020304" pitchFamily="18" charset="0"/>
              </a:rPr>
              <a:t>Corpus_Sentiment.gz</a:t>
            </a:r>
          </a:p>
          <a:p>
            <a:pPr marL="0" indent="0">
              <a:spcBef>
                <a:spcPts val="600"/>
              </a:spcBef>
              <a:spcAft>
                <a:spcPts val="600"/>
              </a:spcAft>
              <a:buNone/>
            </a:pPr>
            <a:endParaRPr lang="en-US" sz="1400" b="1" dirty="0">
              <a:latin typeface="Times New Roman" panose="02020603050405020304" pitchFamily="18" charset="0"/>
              <a:cs typeface="Times New Roman" panose="02020603050405020304" pitchFamily="18" charset="0"/>
            </a:endParaRPr>
          </a:p>
          <a:p>
            <a:pPr marL="0" indent="0">
              <a:spcBef>
                <a:spcPts val="600"/>
              </a:spcBef>
              <a:spcAft>
                <a:spcPts val="600"/>
              </a:spcAft>
              <a:buNone/>
            </a:pPr>
            <a:endParaRPr lang="en-US" sz="1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16</a:t>
            </a:fld>
            <a:endParaRPr lang="en-GB"/>
          </a:p>
        </p:txBody>
      </p:sp>
      <p:pic>
        <p:nvPicPr>
          <p:cNvPr id="2" name="Picture 1"/>
          <p:cNvPicPr>
            <a:picLocks noChangeAspect="1"/>
          </p:cNvPicPr>
          <p:nvPr/>
        </p:nvPicPr>
        <p:blipFill>
          <a:blip r:embed="rId3"/>
          <a:stretch>
            <a:fillRect/>
          </a:stretch>
        </p:blipFill>
        <p:spPr>
          <a:xfrm>
            <a:off x="4036060" y="1402080"/>
            <a:ext cx="2595245" cy="3568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500"/>
                                        <p:tgtEl>
                                          <p:spTgt spid="141">
                                            <p:txEl>
                                              <p:pRg st="0" end="0"/>
                                            </p:txEl>
                                          </p:spTgt>
                                        </p:tgtEl>
                                      </p:cBhvr>
                                    </p:animEffect>
                                    <p:anim calcmode="lin" valueType="num">
                                      <p:cBhvr>
                                        <p:cTn id="8" dur="5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35527" y="477307"/>
            <a:ext cx="5678775" cy="526950"/>
          </a:xfrm>
          <a:prstGeom prst="rect">
            <a:avLst/>
          </a:prstGeom>
        </p:spPr>
        <p:txBody>
          <a:bodyPr spcFirstLastPara="1" wrap="square" lIns="68569" tIns="68569" rIns="68569" bIns="68569" anchor="b" anchorCtr="0">
            <a:noAutofit/>
          </a:bodyPr>
          <a:lstStyle/>
          <a:p>
            <a:r>
              <a:rPr lang="en-US" sz="3000" b="1">
                <a:latin typeface="Times New Roman" panose="02020603050405020304" pitchFamily="18" charset="0"/>
                <a:cs typeface="Times New Roman" panose="02020603050405020304" pitchFamily="18" charset="0"/>
              </a:rPr>
              <a:t>Word2Vec</a:t>
            </a:r>
            <a:endParaRPr sz="3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17</a:t>
            </a:fld>
            <a:endParaRPr lang="en-GB"/>
          </a:p>
        </p:txBody>
      </p:sp>
      <p:sp>
        <p:nvSpPr>
          <p:cNvPr id="2" name="Google Shape;140;p20"/>
          <p:cNvSpPr txBox="1">
            <a:spLocks noGrp="1"/>
          </p:cNvSpPr>
          <p:nvPr/>
        </p:nvSpPr>
        <p:spPr>
          <a:xfrm>
            <a:off x="102654" y="975361"/>
            <a:ext cx="6442022" cy="1913355"/>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just"/>
            <a:r>
              <a:rPr lang="vi-VN" sz="2400" b="1" i="0">
                <a:solidFill>
                  <a:srgbClr val="202122"/>
                </a:solidFill>
                <a:latin typeface="+mj-lt"/>
              </a:rPr>
              <a:t>Word2vec</a:t>
            </a:r>
            <a:r>
              <a:rPr lang="vi-VN" sz="2400" b="0" i="0">
                <a:solidFill>
                  <a:srgbClr val="202122"/>
                </a:solidFill>
                <a:latin typeface="+mj-lt"/>
              </a:rPr>
              <a:t> là một kỹ thuật</a:t>
            </a:r>
            <a:r>
              <a:rPr lang="en-GB" sz="2400">
                <a:solidFill>
                  <a:srgbClr val="202122"/>
                </a:solidFill>
                <a:latin typeface="+mj-lt"/>
              </a:rPr>
              <a:t> </a:t>
            </a:r>
            <a:r>
              <a:rPr lang="en-GB" sz="2400">
                <a:solidFill>
                  <a:srgbClr val="202122"/>
                </a:solidFill>
                <a:latin typeface="Times New Roman" panose="02020603050405020304" pitchFamily="18" charset="0"/>
                <a:cs typeface="Times New Roman" panose="02020603050405020304" pitchFamily="18" charset="0"/>
              </a:rPr>
              <a:t>xử lí ngôn ngữ tự nhiên được</a:t>
            </a:r>
            <a:r>
              <a:rPr lang="en-GB" sz="2400">
                <a:solidFill>
                  <a:srgbClr val="202122"/>
                </a:solidFill>
                <a:latin typeface="+mj-lt"/>
                <a:cs typeface="Times New Roman" panose="02020603050405020304" pitchFamily="18" charset="0"/>
              </a:rPr>
              <a:t> </a:t>
            </a:r>
            <a:r>
              <a:rPr lang="en-GB" sz="2400" b="0" i="0">
                <a:solidFill>
                  <a:srgbClr val="202122"/>
                </a:solidFill>
                <a:latin typeface="Times New Roman" panose="02020603050405020304" pitchFamily="18" charset="0"/>
                <a:cs typeface="Times New Roman" panose="02020603050405020304" pitchFamily="18" charset="0"/>
              </a:rPr>
              <a:t>dùng để chuyển đổi một kho dữ liệu văn bản thành một không gian vector, mỗi một vector chứa trọng số tương quan của từ đó với các từ đã có trong bộ dữ liệu.</a:t>
            </a: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3" name="Google Shape;140;p20">
            <a:extLst>
              <a:ext uri="{FF2B5EF4-FFF2-40B4-BE49-F238E27FC236}">
                <a16:creationId xmlns:a16="http://schemas.microsoft.com/office/drawing/2014/main" id="{65084BD4-9C3C-D24A-AFFB-A069BD8C107D}"/>
              </a:ext>
            </a:extLst>
          </p:cNvPr>
          <p:cNvSpPr txBox="1">
            <a:spLocks noGrp="1"/>
          </p:cNvSpPr>
          <p:nvPr/>
        </p:nvSpPr>
        <p:spPr>
          <a:xfrm>
            <a:off x="313324" y="2860760"/>
            <a:ext cx="5678805" cy="886460"/>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342900" indent="-342900">
              <a:buFont typeface="Arial" panose="020B0604020202020204" pitchFamily="34" charset="0"/>
              <a:buChar char="•"/>
            </a:pPr>
            <a:r>
              <a:rPr lang="en-US" sz="2500">
                <a:solidFill>
                  <a:schemeClr val="tx1"/>
                </a:solidFill>
                <a:effectLst/>
                <a:latin typeface="Times New Roman" panose="02020603050405020304" pitchFamily="18" charset="0"/>
                <a:cs typeface="Times New Roman" panose="02020603050405020304" pitchFamily="18" charset="0"/>
              </a:rPr>
              <a:t>Input: Bộ từ điển gồm rất nhiều câu.</a:t>
            </a:r>
          </a:p>
          <a:p>
            <a:pPr marL="342900" indent="-342900">
              <a:buFont typeface="Arial" panose="020B0604020202020204" pitchFamily="34" charset="0"/>
              <a:buChar char="•"/>
            </a:pPr>
            <a:r>
              <a:rPr lang="en-US" sz="2500">
                <a:solidFill>
                  <a:schemeClr val="tx1"/>
                </a:solidFill>
                <a:latin typeface="Times New Roman" panose="02020603050405020304" pitchFamily="18" charset="0"/>
                <a:cs typeface="Times New Roman" panose="02020603050405020304" pitchFamily="18" charset="0"/>
              </a:rPr>
              <a:t>Output: Không gian vector nhiều chiều</a:t>
            </a:r>
            <a:r>
              <a:rPr lang="en-US" sz="2500">
                <a:solidFill>
                  <a:schemeClr val="tx1"/>
                </a:solidFill>
                <a:effectLst/>
                <a:latin typeface="Times New Roman" panose="02020603050405020304" pitchFamily="18" charset="0"/>
                <a:cs typeface="Times New Roman" panose="02020603050405020304" pitchFamily="18" charset="0"/>
              </a:rPr>
              <a:t> </a:t>
            </a:r>
            <a:endParaRPr lang="en-US" sz="2500" dirty="0">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BF8FD5-8513-0CA3-F33D-386533FBECA6}"/>
              </a:ext>
            </a:extLst>
          </p:cNvPr>
          <p:cNvPicPr>
            <a:picLocks noChangeAspect="1"/>
          </p:cNvPicPr>
          <p:nvPr/>
        </p:nvPicPr>
        <p:blipFill>
          <a:blip r:embed="rId3"/>
          <a:stretch>
            <a:fillRect/>
          </a:stretch>
        </p:blipFill>
        <p:spPr>
          <a:xfrm>
            <a:off x="1646691" y="3843768"/>
            <a:ext cx="4656597" cy="1131334"/>
          </a:xfrm>
          <a:prstGeom prst="rect">
            <a:avLst/>
          </a:prstGeom>
        </p:spPr>
      </p:pic>
    </p:spTree>
    <p:extLst>
      <p:ext uri="{BB962C8B-B14F-4D97-AF65-F5344CB8AC3E}">
        <p14:creationId xmlns:p14="http://schemas.microsoft.com/office/powerpoint/2010/main" val="2661346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57200" y="555675"/>
            <a:ext cx="5678775" cy="526950"/>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3.3</a:t>
            </a:r>
            <a:r>
              <a:rPr kumimoji="0" lang="en-GB" sz="4500" b="1" i="0" u="none" strike="noStrike" kern="0" cap="none" spc="0" normalizeH="0" baseline="0" noProof="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a:t>
            </a:r>
            <a:r>
              <a:rPr kumimoji="0" lang="en-US" altLang="en-GB" sz="4500" b="1" i="0" u="none" strike="noStrike" kern="0" cap="none" spc="0" normalizeH="0" baseline="0" noProof="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 </a:t>
            </a:r>
            <a:r>
              <a:rPr lang="en-US" sz="3000">
                <a:latin typeface="Times New Roman" panose="02020603050405020304" pitchFamily="18" charset="0"/>
                <a:cs typeface="Times New Roman" panose="02020603050405020304" pitchFamily="18" charset="0"/>
              </a:rPr>
              <a:t>Chất </a:t>
            </a:r>
            <a:r>
              <a:rPr lang="en-US" sz="3000" dirty="0" err="1">
                <a:latin typeface="Times New Roman" panose="02020603050405020304" pitchFamily="18" charset="0"/>
                <a:cs typeface="Times New Roman" panose="02020603050405020304" pitchFamily="18" charset="0"/>
              </a:rPr>
              <a:t>lượng dữ liệu</a:t>
            </a:r>
            <a:endParaRPr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18</a:t>
            </a:fld>
            <a:endParaRPr lang="en-GB"/>
          </a:p>
        </p:txBody>
      </p:sp>
      <p:sp>
        <p:nvSpPr>
          <p:cNvPr id="6" name="Google Shape;141;p20"/>
          <p:cNvSpPr txBox="1">
            <a:spLocks noGrp="1"/>
          </p:cNvSpPr>
          <p:nvPr>
            <p:ph type="body" idx="1"/>
          </p:nvPr>
        </p:nvSpPr>
        <p:spPr>
          <a:xfrm>
            <a:off x="0" y="1504950"/>
            <a:ext cx="3975735" cy="2827655"/>
          </a:xfrm>
          <a:prstGeom prst="rect">
            <a:avLst/>
          </a:prstGeom>
        </p:spPr>
        <p:txBody>
          <a:bodyPr spcFirstLastPara="1" wrap="square" lIns="68569" tIns="68569" rIns="68569" bIns="68569" anchor="t" anchorCtr="0">
            <a:noAutofit/>
          </a:bodyPr>
          <a:lstStyle/>
          <a:p>
            <a:pPr marL="0" indent="0">
              <a:spcBef>
                <a:spcPts val="600"/>
              </a:spcBef>
              <a:spcAft>
                <a:spcPts val="600"/>
              </a:spcAft>
              <a:buNone/>
            </a:pPr>
            <a:r>
              <a:rPr lang="en-US" sz="2000" dirty="0">
                <a:latin typeface="Times New Roman" panose="02020603050405020304" pitchFamily="18" charset="0"/>
                <a:cs typeface="Times New Roman" panose="02020603050405020304" pitchFamily="18" charset="0"/>
              </a:rPr>
              <a:t>Dữ liệu Train:  1156 (71.5 %)</a:t>
            </a:r>
          </a:p>
          <a:p>
            <a:pPr marL="0" indent="0">
              <a:spcBef>
                <a:spcPts val="600"/>
              </a:spcBef>
              <a:spcAft>
                <a:spcPts val="600"/>
              </a:spcAft>
              <a:buNone/>
            </a:pPr>
            <a:r>
              <a:rPr lang="en-US" sz="2000" dirty="0">
                <a:latin typeface="Times New Roman" panose="02020603050405020304" pitchFamily="18" charset="0"/>
                <a:cs typeface="Times New Roman" panose="02020603050405020304" pitchFamily="18" charset="0"/>
              </a:rPr>
              <a:t>Dữ liệu Val : 322 (20 %)</a:t>
            </a:r>
          </a:p>
          <a:p>
            <a:pPr marL="0" indent="0">
              <a:spcBef>
                <a:spcPts val="600"/>
              </a:spcBef>
              <a:spcAft>
                <a:spcPts val="600"/>
              </a:spcAft>
              <a:buNone/>
            </a:pPr>
            <a:r>
              <a:rPr lang="en-US" sz="2000" dirty="0">
                <a:latin typeface="Times New Roman" panose="02020603050405020304" pitchFamily="18" charset="0"/>
                <a:cs typeface="Times New Roman" panose="02020603050405020304" pitchFamily="18" charset="0"/>
              </a:rPr>
              <a:t>Dữ liệu Test :  129 (8.5 %)</a:t>
            </a:r>
          </a:p>
          <a:p>
            <a:pPr marL="0" indent="0">
              <a:spcBef>
                <a:spcPts val="600"/>
              </a:spcBef>
              <a:spcAft>
                <a:spcPts val="600"/>
              </a:spcAft>
              <a:buNone/>
            </a:pPr>
            <a:r>
              <a:rPr lang="en-US" sz="2000" dirty="0">
                <a:latin typeface="Times New Roman" panose="02020603050405020304" pitchFamily="18" charset="0"/>
                <a:cs typeface="Times New Roman" panose="02020603050405020304" pitchFamily="18" charset="0"/>
              </a:rPr>
              <a:t>Tổng : 1607</a:t>
            </a:r>
          </a:p>
          <a:p>
            <a:pPr marL="0" indent="0">
              <a:spcBef>
                <a:spcPts val="600"/>
              </a:spcBef>
              <a:spcAft>
                <a:spcPts val="600"/>
              </a:spcAft>
              <a:buNone/>
            </a:pPr>
            <a:r>
              <a:rPr lang="en-US" sz="2000" b="1" dirty="0">
                <a:latin typeface="Times New Roman" panose="02020603050405020304" pitchFamily="18" charset="0"/>
                <a:cs typeface="Times New Roman" panose="02020603050405020304" pitchFamily="18" charset="0"/>
              </a:rPr>
              <a:t>Độ chính xác: 93.79 %</a:t>
            </a:r>
            <a:endParaRPr lang="en-US" sz="2000" dirty="0">
              <a:latin typeface="Times New Roman" panose="02020603050405020304" pitchFamily="18" charset="0"/>
              <a:cs typeface="Times New Roman" panose="02020603050405020304" pitchFamily="18" charset="0"/>
            </a:endParaRPr>
          </a:p>
          <a:p>
            <a:pPr marL="0" indent="0">
              <a:spcBef>
                <a:spcPts val="600"/>
              </a:spcBef>
              <a:spcAft>
                <a:spcPts val="600"/>
              </a:spcAft>
              <a:buNone/>
            </a:pPr>
            <a:br>
              <a:rPr lang="en-US" sz="1400" b="1" dirty="0"/>
            </a:br>
            <a:endParaRPr lang="en-US" sz="1400" b="1" dirty="0"/>
          </a:p>
          <a:p>
            <a:pPr marL="0" indent="0">
              <a:spcBef>
                <a:spcPts val="600"/>
              </a:spcBef>
              <a:spcAft>
                <a:spcPts val="600"/>
              </a:spcAft>
              <a:buNone/>
            </a:pPr>
            <a:endParaRPr lang="en-US" sz="1400" b="1" dirty="0"/>
          </a:p>
        </p:txBody>
      </p:sp>
      <p:pic>
        <p:nvPicPr>
          <p:cNvPr id="8" name="Picture 7" descr="TrainModel1712_dataAmount"/>
          <p:cNvPicPr>
            <a:picLocks noChangeAspect="1"/>
          </p:cNvPicPr>
          <p:nvPr/>
        </p:nvPicPr>
        <p:blipFill>
          <a:blip r:embed="rId3"/>
          <a:stretch>
            <a:fillRect/>
          </a:stretch>
        </p:blipFill>
        <p:spPr>
          <a:xfrm>
            <a:off x="2971800" y="1885950"/>
            <a:ext cx="3823335" cy="17608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19</a:t>
            </a:fld>
            <a:endParaRPr lang="en-GB"/>
          </a:p>
        </p:txBody>
      </p:sp>
      <p:pic>
        <p:nvPicPr>
          <p:cNvPr id="3" name="Picture 2" descr="TrainModel1712"/>
          <p:cNvPicPr>
            <a:picLocks noChangeAspect="1"/>
          </p:cNvPicPr>
          <p:nvPr/>
        </p:nvPicPr>
        <p:blipFill>
          <a:blip r:embed="rId3"/>
          <a:stretch>
            <a:fillRect/>
          </a:stretch>
        </p:blipFill>
        <p:spPr>
          <a:xfrm>
            <a:off x="35560" y="742950"/>
            <a:ext cx="6786245" cy="35972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85498" y="514618"/>
            <a:ext cx="5678775" cy="526950"/>
          </a:xfrm>
          <a:prstGeom prst="rect">
            <a:avLst/>
          </a:prstGeom>
        </p:spPr>
        <p:txBody>
          <a:bodyPr spcFirstLastPara="1" wrap="square" lIns="68569" tIns="68569" rIns="68569" bIns="68569" anchor="b" anchorCtr="0">
            <a:noAutofit/>
          </a:bodyPr>
          <a:lstStyle/>
          <a:p>
            <a:r>
              <a:rPr lang="en-GB" sz="2800" dirty="0">
                <a:latin typeface="Times New Roman" panose="02020603050405020304" pitchFamily="18" charset="0"/>
                <a:cs typeface="Times New Roman" panose="02020603050405020304" pitchFamily="18" charset="0"/>
              </a:rPr>
              <a:t>Nội dung báo cáo</a:t>
            </a:r>
            <a:endParaRPr sz="2800" dirty="0">
              <a:latin typeface="Times New Roman" panose="02020603050405020304" pitchFamily="18" charset="0"/>
              <a:cs typeface="Times New Roman" panose="02020603050405020304" pitchFamily="18" charset="0"/>
            </a:endParaRPr>
          </a:p>
        </p:txBody>
      </p:sp>
      <p:sp>
        <p:nvSpPr>
          <p:cNvPr id="76" name="Google Shape;76;p13"/>
          <p:cNvSpPr txBox="1"/>
          <p:nvPr/>
        </p:nvSpPr>
        <p:spPr>
          <a:xfrm>
            <a:off x="914097" y="1123950"/>
            <a:ext cx="5525438" cy="3329026"/>
          </a:xfrm>
          <a:prstGeom prst="rect">
            <a:avLst/>
          </a:prstGeom>
          <a:noFill/>
          <a:ln>
            <a:noFill/>
          </a:ln>
        </p:spPr>
        <p:txBody>
          <a:bodyPr spcFirstLastPara="1" wrap="square" lIns="68569" tIns="68569" rIns="68569" bIns="68569" anchor="t" anchorCtr="0">
            <a:noAutofit/>
          </a:bodyPr>
          <a:lstStyle/>
          <a:p>
            <a:pPr marL="457200" indent="-457200">
              <a:lnSpc>
                <a:spcPct val="120000"/>
              </a:lnSpc>
              <a:spcBef>
                <a:spcPts val="450"/>
              </a:spcBef>
              <a:spcAft>
                <a:spcPts val="450"/>
              </a:spcAft>
              <a:buClr>
                <a:schemeClr val="dk1"/>
              </a:buClr>
              <a:buSzPct val="120000"/>
              <a:buFont typeface="+mj-lt"/>
              <a:buAutoNum type="arabicPeriod"/>
            </a:pP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Tổng</a:t>
            </a:r>
            <a:r>
              <a:rPr lang="en-US"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 </a:t>
            </a: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quan</a:t>
            </a:r>
            <a:endParaRPr lang="en-US"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endParaRPr>
          </a:p>
          <a:p>
            <a:pPr marL="457200" indent="-457200">
              <a:lnSpc>
                <a:spcPct val="120000"/>
              </a:lnSpc>
              <a:spcBef>
                <a:spcPts val="450"/>
              </a:spcBef>
              <a:spcAft>
                <a:spcPts val="450"/>
              </a:spcAft>
              <a:buClr>
                <a:schemeClr val="dk1"/>
              </a:buClr>
              <a:buSzPct val="120000"/>
              <a:buFont typeface="+mj-lt"/>
              <a:buAutoNum type="arabicPeriod"/>
            </a:pPr>
            <a:r>
              <a:rPr lang="en-US" altLang="vi-VN"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Phân tích hệ thống</a:t>
            </a:r>
            <a:endParaRPr lang="vi-VN"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endParaRPr>
          </a:p>
          <a:p>
            <a:pPr marL="457200" indent="-457200">
              <a:lnSpc>
                <a:spcPct val="120000"/>
              </a:lnSpc>
              <a:spcBef>
                <a:spcPts val="450"/>
              </a:spcBef>
              <a:spcAft>
                <a:spcPts val="450"/>
              </a:spcAft>
              <a:buClr>
                <a:schemeClr val="dk1"/>
              </a:buClr>
              <a:buSzPct val="120000"/>
              <a:buFont typeface="+mj-lt"/>
              <a:buAutoNum type="arabicPeriod"/>
            </a:pPr>
            <a:r>
              <a:rPr lang="en-US" altLang="vi-VN"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Xây dựng hệ thống học sâu</a:t>
            </a:r>
            <a:endParaRPr lang="vi-VN"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endParaRPr>
          </a:p>
          <a:p>
            <a:pPr marL="457200" indent="-457200">
              <a:lnSpc>
                <a:spcPct val="120000"/>
              </a:lnSpc>
              <a:spcBef>
                <a:spcPts val="450"/>
              </a:spcBef>
              <a:spcAft>
                <a:spcPts val="450"/>
              </a:spcAft>
              <a:buClr>
                <a:schemeClr val="dk1"/>
              </a:buClr>
              <a:buSzPct val="120000"/>
              <a:buFont typeface="+mj-lt"/>
              <a:buAutoNum type="arabicPeriod"/>
            </a:pPr>
            <a:r>
              <a:rPr lang="en-US"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Demo</a:t>
            </a:r>
          </a:p>
          <a:p>
            <a:pPr marL="457200" indent="-457200">
              <a:lnSpc>
                <a:spcPct val="120000"/>
              </a:lnSpc>
              <a:spcBef>
                <a:spcPts val="450"/>
              </a:spcBef>
              <a:spcAft>
                <a:spcPts val="450"/>
              </a:spcAft>
              <a:buClr>
                <a:schemeClr val="dk1"/>
              </a:buClr>
              <a:buSzPct val="120000"/>
              <a:buFont typeface="+mj-lt"/>
              <a:buAutoNum type="arabicPeriod"/>
            </a:pP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Kết</a:t>
            </a:r>
            <a:r>
              <a:rPr lang="en-US"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 </a:t>
            </a: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quả</a:t>
            </a:r>
            <a:r>
              <a:rPr lang="en-US"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 </a:t>
            </a: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đạt</a:t>
            </a:r>
            <a:r>
              <a:rPr lang="en-US" sz="2500" dirty="0">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 </a:t>
            </a: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được</a:t>
            </a:r>
          </a:p>
          <a:p>
            <a:pPr marL="457200" indent="-457200">
              <a:lnSpc>
                <a:spcPct val="120000"/>
              </a:lnSpc>
              <a:spcBef>
                <a:spcPts val="450"/>
              </a:spcBef>
              <a:spcAft>
                <a:spcPts val="450"/>
              </a:spcAft>
              <a:buClr>
                <a:schemeClr val="dk1"/>
              </a:buClr>
              <a:buSzPct val="120000"/>
              <a:buFont typeface="+mj-lt"/>
              <a:buAutoNum type="arabicPeriod"/>
            </a:pPr>
            <a:r>
              <a:rPr lang="en-US" sz="2500" dirty="0" err="1">
                <a:solidFill>
                  <a:schemeClr val="tx1"/>
                </a:solidFill>
                <a:effectLst/>
                <a:latin typeface="Times New Roman" panose="02020603050405020304" pitchFamily="18" charset="0"/>
                <a:ea typeface="Source Sans Pro" panose="020B0503030403020204"/>
                <a:cs typeface="Times New Roman" panose="02020603050405020304" pitchFamily="18" charset="0"/>
                <a:sym typeface="Source Sans Pro" panose="020B0503030403020204"/>
              </a:rPr>
              <a:t>Hạn chế và hướng phát triển</a:t>
            </a:r>
          </a:p>
        </p:txBody>
      </p:sp>
      <p:sp>
        <p:nvSpPr>
          <p:cNvPr id="79" name="Google Shape;79;p13"/>
          <p:cNvSpPr txBox="1">
            <a:spLocks noGrp="1"/>
          </p:cNvSpPr>
          <p:nvPr>
            <p:ph type="sldNum" idx="12"/>
          </p:nvPr>
        </p:nvSpPr>
        <p:spPr>
          <a:xfrm>
            <a:off x="6303288" y="4814926"/>
            <a:ext cx="411525" cy="271424"/>
          </a:xfrm>
          <a:prstGeom prst="rect">
            <a:avLst/>
          </a:prstGeom>
        </p:spPr>
        <p:txBody>
          <a:bodyPr spcFirstLastPara="1" wrap="square" lIns="68569" tIns="68569" rIns="68569" bIns="68569" anchor="t" anchorCtr="0">
            <a:noAutofit/>
          </a:bodyPr>
          <a:lstStyle/>
          <a:p>
            <a:fld id="{00000000-1234-1234-1234-123412341234}" type="slidenum">
              <a:rPr lang="en-GB"/>
              <a:t>2</a:t>
            </a:fld>
            <a:endParaRPr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20</a:t>
            </a:fld>
            <a:endParaRPr lang="en-GB"/>
          </a:p>
        </p:txBody>
      </p:sp>
      <p:pic>
        <p:nvPicPr>
          <p:cNvPr id="2" name="Picture 1"/>
          <p:cNvPicPr>
            <a:picLocks noChangeAspect="1"/>
          </p:cNvPicPr>
          <p:nvPr/>
        </p:nvPicPr>
        <p:blipFill>
          <a:blip r:embed="rId3"/>
          <a:stretch>
            <a:fillRect/>
          </a:stretch>
        </p:blipFill>
        <p:spPr>
          <a:xfrm>
            <a:off x="26670" y="0"/>
            <a:ext cx="6777355" cy="3424555"/>
          </a:xfrm>
          <a:prstGeom prst="rect">
            <a:avLst/>
          </a:prstGeom>
        </p:spPr>
      </p:pic>
      <p:pic>
        <p:nvPicPr>
          <p:cNvPr id="5" name="Picture 4"/>
          <p:cNvPicPr>
            <a:picLocks noChangeAspect="1"/>
          </p:cNvPicPr>
          <p:nvPr/>
        </p:nvPicPr>
        <p:blipFill>
          <a:blip r:embed="rId4"/>
          <a:stretch>
            <a:fillRect/>
          </a:stretch>
        </p:blipFill>
        <p:spPr>
          <a:xfrm>
            <a:off x="26670" y="3638550"/>
            <a:ext cx="6776720" cy="1250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21</a:t>
            </a:fld>
            <a:endParaRPr lang="en-GB"/>
          </a:p>
        </p:txBody>
      </p:sp>
      <p:pic>
        <p:nvPicPr>
          <p:cNvPr id="3" name="Picture 2" descr="accuracy_graph"/>
          <p:cNvPicPr>
            <a:picLocks noChangeAspect="1"/>
          </p:cNvPicPr>
          <p:nvPr/>
        </p:nvPicPr>
        <p:blipFill>
          <a:blip r:embed="rId3"/>
          <a:stretch>
            <a:fillRect/>
          </a:stretch>
        </p:blipFill>
        <p:spPr>
          <a:xfrm>
            <a:off x="295275" y="69215"/>
            <a:ext cx="6344285" cy="47580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22</a:t>
            </a:fld>
            <a:endParaRPr lang="en-GB"/>
          </a:p>
        </p:txBody>
      </p:sp>
      <p:pic>
        <p:nvPicPr>
          <p:cNvPr id="3" name="Picture 2" descr="loss_graph"/>
          <p:cNvPicPr>
            <a:picLocks noChangeAspect="1"/>
          </p:cNvPicPr>
          <p:nvPr/>
        </p:nvPicPr>
        <p:blipFill>
          <a:blip r:embed="rId3"/>
          <a:stretch>
            <a:fillRect/>
          </a:stretch>
        </p:blipFill>
        <p:spPr>
          <a:xfrm>
            <a:off x="313690" y="76200"/>
            <a:ext cx="6231255" cy="4673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533460" y="1733275"/>
            <a:ext cx="2680275" cy="2794275"/>
          </a:xfrm>
          <a:prstGeom prst="rect">
            <a:avLst/>
          </a:prstGeom>
        </p:spPr>
        <p:txBody>
          <a:bodyPr spcFirstLastPara="1" wrap="square" lIns="68569" tIns="68569" rIns="68569" bIns="68569" anchor="t" anchorCtr="0">
            <a:noAutofit/>
          </a:bodyPr>
          <a:lstStyle/>
          <a:p>
            <a:pPr marL="0" indent="0">
              <a:spcAft>
                <a:spcPts val="450"/>
              </a:spcAft>
              <a:buNone/>
            </a:pPr>
            <a:r>
              <a:rPr lang="en-GB" sz="2200" b="1" dirty="0">
                <a:latin typeface="Times New Roman" panose="02020603050405020304" pitchFamily="18" charset="0"/>
                <a:cs typeface="Times New Roman" panose="02020603050405020304" pitchFamily="18" charset="0"/>
                <a:sym typeface="+mn-ea"/>
              </a:rPr>
              <a:t>Công </a:t>
            </a:r>
            <a:r>
              <a:rPr lang="en-US" altLang="en-GB" sz="2200" b="1" dirty="0">
                <a:latin typeface="Times New Roman" panose="02020603050405020304" pitchFamily="18" charset="0"/>
                <a:cs typeface="Times New Roman" panose="02020603050405020304" pitchFamily="18" charset="0"/>
                <a:sym typeface="+mn-ea"/>
              </a:rPr>
              <a:t>cụ</a:t>
            </a:r>
            <a:endParaRPr lang="en-GB" sz="2200" b="1" dirty="0">
              <a:latin typeface="Times New Roman" panose="02020603050405020304" pitchFamily="18" charset="0"/>
              <a:cs typeface="Times New Roman" panose="02020603050405020304" pitchFamily="18" charset="0"/>
            </a:endParaRPr>
          </a:p>
          <a:p>
            <a:pPr indent="-342900">
              <a:spcAft>
                <a:spcPts val="450"/>
              </a:spcAft>
              <a:buSzPct val="100000"/>
            </a:pPr>
            <a:r>
              <a:rPr lang="en-GB" sz="2000" dirty="0">
                <a:latin typeface="Times New Roman" panose="02020603050405020304" pitchFamily="18" charset="0"/>
                <a:cs typeface="Times New Roman" panose="02020603050405020304" pitchFamily="18" charset="0"/>
              </a:rPr>
              <a:t>Visual Studio Code</a:t>
            </a:r>
          </a:p>
          <a:p>
            <a:pPr indent="-342900">
              <a:spcAft>
                <a:spcPts val="450"/>
              </a:spcAft>
              <a:buSzPct val="100000"/>
            </a:pPr>
            <a:r>
              <a:rPr lang="en-US" altLang="en-GB" sz="2000" dirty="0">
                <a:latin typeface="Times New Roman" panose="02020603050405020304" pitchFamily="18" charset="0"/>
                <a:cs typeface="Times New Roman" panose="02020603050405020304" pitchFamily="18" charset="0"/>
              </a:rPr>
              <a:t>IntelliJ</a:t>
            </a:r>
            <a:endParaRPr lang="en-GB" sz="2000" dirty="0">
              <a:latin typeface="Times New Roman" panose="02020603050405020304" pitchFamily="18" charset="0"/>
              <a:cs typeface="Times New Roman" panose="02020603050405020304" pitchFamily="18" charset="0"/>
            </a:endParaRPr>
          </a:p>
          <a:p>
            <a:pPr indent="-342900">
              <a:spcAft>
                <a:spcPts val="450"/>
              </a:spcAft>
              <a:buSzPct val="100000"/>
            </a:pPr>
            <a:r>
              <a:rPr lang="en-US" sz="2000" dirty="0">
                <a:latin typeface="Times New Roman" panose="02020603050405020304" pitchFamily="18" charset="0"/>
                <a:cs typeface="Times New Roman" panose="02020603050405020304" pitchFamily="18" charset="0"/>
              </a:rPr>
              <a:t>SQL Server Studio</a:t>
            </a:r>
          </a:p>
          <a:p>
            <a:pPr indent="-342900">
              <a:spcAft>
                <a:spcPts val="450"/>
              </a:spcAft>
              <a:buSzPct val="100000"/>
            </a:pPr>
            <a:r>
              <a:rPr lang="en-US" sz="2000" dirty="0">
                <a:latin typeface="Times New Roman" panose="02020603050405020304" pitchFamily="18" charset="0"/>
                <a:cs typeface="Times New Roman" panose="02020603050405020304" pitchFamily="18" charset="0"/>
              </a:rPr>
              <a:t>Pycharm</a:t>
            </a:r>
          </a:p>
        </p:txBody>
      </p:sp>
      <p:sp>
        <p:nvSpPr>
          <p:cNvPr id="134" name="Google Shape;134;p19"/>
          <p:cNvSpPr txBox="1">
            <a:spLocks noGrp="1"/>
          </p:cNvSpPr>
          <p:nvPr>
            <p:ph type="body" idx="2"/>
          </p:nvPr>
        </p:nvSpPr>
        <p:spPr>
          <a:xfrm>
            <a:off x="3546475" y="1733550"/>
            <a:ext cx="3211830" cy="2886075"/>
          </a:xfrm>
          <a:prstGeom prst="rect">
            <a:avLst/>
          </a:prstGeom>
        </p:spPr>
        <p:txBody>
          <a:bodyPr spcFirstLastPara="1" wrap="square" lIns="68569" tIns="68569" rIns="68569" bIns="68569" anchor="t" anchorCtr="0">
            <a:noAutofit/>
          </a:bodyPr>
          <a:lstStyle/>
          <a:p>
            <a:pPr marL="0" indent="0">
              <a:spcAft>
                <a:spcPts val="450"/>
              </a:spcAft>
              <a:buNone/>
            </a:pPr>
            <a:r>
              <a:rPr lang="en-GB" sz="2200" b="1" dirty="0">
                <a:latin typeface="Times New Roman" panose="02020603050405020304" pitchFamily="18" charset="0"/>
                <a:cs typeface="Times New Roman" panose="02020603050405020304" pitchFamily="18" charset="0"/>
              </a:rPr>
              <a:t>Công nghệ</a:t>
            </a:r>
          </a:p>
          <a:p>
            <a:pPr marL="257175" indent="-257175">
              <a:spcAft>
                <a:spcPts val="450"/>
              </a:spcAft>
              <a:buSzPct val="100000"/>
            </a:pPr>
            <a:r>
              <a:rPr lang="en-GB" sz="2000" dirty="0">
                <a:latin typeface="Times New Roman" panose="02020603050405020304" pitchFamily="18" charset="0"/>
                <a:cs typeface="Times New Roman" panose="02020603050405020304" pitchFamily="18" charset="0"/>
              </a:rPr>
              <a:t>Database: SQL Server</a:t>
            </a:r>
          </a:p>
          <a:p>
            <a:pPr marL="257175" indent="-257175">
              <a:spcAft>
                <a:spcPts val="450"/>
              </a:spcAft>
              <a:buSzPct val="100000"/>
            </a:pPr>
            <a:r>
              <a:rPr lang="en-GB" sz="2000" dirty="0">
                <a:latin typeface="Times New Roman" panose="02020603050405020304" pitchFamily="18" charset="0"/>
                <a:cs typeface="Times New Roman" panose="02020603050405020304" pitchFamily="18" charset="0"/>
              </a:rPr>
              <a:t>FrontEnd: React</a:t>
            </a:r>
            <a:r>
              <a:rPr lang="en-US" altLang="en-GB" sz="2000" dirty="0">
                <a:latin typeface="Times New Roman" panose="02020603050405020304" pitchFamily="18" charset="0"/>
                <a:cs typeface="Times New Roman" panose="02020603050405020304" pitchFamily="18" charset="0"/>
              </a:rPr>
              <a:t>J</a:t>
            </a:r>
            <a:r>
              <a:rPr lang="en-GB" sz="2000" dirty="0">
                <a:latin typeface="Times New Roman" panose="02020603050405020304" pitchFamily="18" charset="0"/>
                <a:cs typeface="Times New Roman" panose="02020603050405020304" pitchFamily="18" charset="0"/>
              </a:rPr>
              <a:t>s</a:t>
            </a:r>
          </a:p>
          <a:p>
            <a:pPr marL="257175" indent="-257175">
              <a:spcAft>
                <a:spcPts val="450"/>
              </a:spcAft>
              <a:buSzPct val="100000"/>
            </a:pPr>
            <a:r>
              <a:rPr lang="en-GB" sz="2000" dirty="0">
                <a:latin typeface="Times New Roman" panose="02020603050405020304" pitchFamily="18" charset="0"/>
                <a:cs typeface="Times New Roman" panose="02020603050405020304" pitchFamily="18" charset="0"/>
              </a:rPr>
              <a:t>BackEnd: </a:t>
            </a:r>
            <a:r>
              <a:rPr lang="en-US" altLang="en-GB" sz="2000" dirty="0">
                <a:latin typeface="Times New Roman" panose="02020603050405020304" pitchFamily="18" charset="0"/>
                <a:cs typeface="Times New Roman" panose="02020603050405020304" pitchFamily="18" charset="0"/>
              </a:rPr>
              <a:t>Java</a:t>
            </a:r>
          </a:p>
          <a:p>
            <a:pPr marL="257175" indent="-257175">
              <a:spcAft>
                <a:spcPts val="450"/>
              </a:spcAft>
              <a:buSzPct val="100000"/>
            </a:pPr>
            <a:r>
              <a:rPr lang="en-US" altLang="en-GB" sz="2000" dirty="0">
                <a:latin typeface="Times New Roman" panose="02020603050405020304" pitchFamily="18" charset="0"/>
                <a:cs typeface="Times New Roman" panose="02020603050405020304" pitchFamily="18" charset="0"/>
              </a:rPr>
              <a:t>Hệ thống học sâu: Python</a:t>
            </a:r>
            <a:endParaRPr lang="en-GB" sz="2000" dirty="0">
              <a:latin typeface="Times New Roman" panose="02020603050405020304" pitchFamily="18" charset="0"/>
              <a:cs typeface="Times New Roman" panose="02020603050405020304" pitchFamily="18" charset="0"/>
            </a:endParaRPr>
          </a:p>
          <a:p>
            <a:pPr marL="257175" indent="-257175">
              <a:spcAft>
                <a:spcPts val="450"/>
              </a:spcAft>
              <a:buSzPct val="100000"/>
            </a:pPr>
            <a:r>
              <a:rPr lang="en-US" sz="2000" dirty="0">
                <a:latin typeface="Times New Roman" panose="02020603050405020304" pitchFamily="18" charset="0"/>
                <a:cs typeface="Times New Roman" panose="02020603050405020304" pitchFamily="18" charset="0"/>
              </a:rPr>
              <a:t>RESTful API</a:t>
            </a:r>
            <a:endParaRPr lang="en-GB" sz="2000" dirty="0">
              <a:latin typeface="Times New Roman" panose="02020603050405020304" pitchFamily="18" charset="0"/>
              <a:cs typeface="Times New Roman" panose="02020603050405020304" pitchFamily="18" charset="0"/>
            </a:endParaRPr>
          </a:p>
        </p:txBody>
      </p:sp>
      <p:sp>
        <p:nvSpPr>
          <p:cNvPr id="5" name="Google Shape;97;p15"/>
          <p:cNvSpPr txBox="1"/>
          <p:nvPr/>
        </p:nvSpPr>
        <p:spPr>
          <a:xfrm>
            <a:off x="233045" y="285750"/>
            <a:ext cx="6391910" cy="97663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vi-VN" sz="3300" b="1" dirty="0"/>
              <a:t>Công nghệ và công cụ sử dụng</a:t>
            </a:r>
          </a:p>
        </p:txBody>
      </p:sp>
      <p:sp>
        <p:nvSpPr>
          <p:cNvPr id="2" name="Slide Number Placeholder 1"/>
          <p:cNvSpPr>
            <a:spLocks noGrp="1"/>
          </p:cNvSpPr>
          <p:nvPr>
            <p:ph type="sldNum" idx="12"/>
          </p:nvPr>
        </p:nvSpPr>
        <p:spPr/>
        <p:txBody>
          <a:bodyPr/>
          <a:lstStyle/>
          <a:p>
            <a:fld id="{00000000-1234-1234-1234-123412341234}" type="slidenum">
              <a:rPr lang="en-GB" smtClean="0"/>
              <a:t>23</a:t>
            </a:fld>
            <a:endParaRPr lang="en-GB"/>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250"/>
                                        <p:tgtEl>
                                          <p:spTgt spid="1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9613" y="1231849"/>
            <a:ext cx="5963587" cy="3549701"/>
          </a:xfrm>
        </p:spPr>
        <p:txBody>
          <a:bodyPr/>
          <a:lstStyle/>
          <a:p>
            <a:pPr>
              <a:lnSpc>
                <a:spcPct val="120000"/>
              </a:lnSpc>
              <a:spcBef>
                <a:spcPts val="600"/>
              </a:spcBef>
              <a:buSzPct val="100000"/>
            </a:pPr>
            <a:r>
              <a:rPr lang="en-US" sz="1800" dirty="0" err="1">
                <a:solidFill>
                  <a:srgbClr val="7030A0"/>
                </a:solidFill>
                <a:latin typeface="Times New Roman" panose="02020603050405020304" pitchFamily="18" charset="0"/>
                <a:cs typeface="Times New Roman" panose="02020603050405020304" pitchFamily="18" charset="0"/>
              </a:rPr>
              <a:t>Chức năng cơ bản của Website nghe nhạc</a:t>
            </a:r>
            <a:endParaRPr lang="en-US" sz="1800" dirty="0">
              <a:solidFill>
                <a:srgbClr val="7030A0"/>
              </a:solidFill>
              <a:latin typeface="Times New Roman" panose="02020603050405020304" pitchFamily="18" charset="0"/>
              <a:cs typeface="Times New Roman" panose="02020603050405020304" pitchFamily="18" charset="0"/>
            </a:endParaRPr>
          </a:p>
          <a:p>
            <a:pPr lvl="2">
              <a:buClr>
                <a:schemeClr val="accent3"/>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Đăng kí.</a:t>
            </a:r>
          </a:p>
          <a:p>
            <a:pPr lvl="2">
              <a:buClr>
                <a:schemeClr val="accent3"/>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Đăng nhập.</a:t>
            </a:r>
          </a:p>
          <a:p>
            <a:pPr lvl="2">
              <a:buClr>
                <a:schemeClr val="accent3"/>
              </a:buClr>
              <a:buSzPct val="1000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Tải bài hát.</a:t>
            </a:r>
          </a:p>
          <a:p>
            <a:pPr lvl="2">
              <a:buClr>
                <a:schemeClr val="accent3"/>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Nghe nhạc, xem lời bài hát.</a:t>
            </a:r>
          </a:p>
          <a:p>
            <a:pPr lvl="2">
              <a:buClr>
                <a:schemeClr val="accent3"/>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Tìm kiếm bài hát theo tên.</a:t>
            </a:r>
          </a:p>
          <a:p>
            <a:pPr lvl="2">
              <a:buClr>
                <a:schemeClr val="accent3"/>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Tìm kiếm bài hát theo cảm xúc.</a:t>
            </a:r>
          </a:p>
          <a:p>
            <a:pPr marL="342900" lvl="1">
              <a:lnSpc>
                <a:spcPct val="150000"/>
              </a:lnSpc>
              <a:spcBef>
                <a:spcPts val="600"/>
              </a:spcBef>
              <a:buSzPct val="100000"/>
              <a:buFont typeface="Source Sans Pro" panose="020B0503030403020204"/>
              <a:buChar char="◎"/>
            </a:pPr>
            <a:r>
              <a:rPr lang="en-US" sz="1800" dirty="0" err="1">
                <a:solidFill>
                  <a:srgbClr val="7030A0"/>
                </a:solidFill>
                <a:latin typeface="Times New Roman" panose="02020603050405020304" pitchFamily="18" charset="0"/>
                <a:cs typeface="Times New Roman" panose="02020603050405020304" pitchFamily="18" charset="0"/>
              </a:rPr>
              <a:t>Hệ thống học sâu</a:t>
            </a:r>
            <a:endParaRPr lang="en-US" sz="1800" dirty="0">
              <a:solidFill>
                <a:srgbClr val="7030A0"/>
              </a:solidFill>
              <a:latin typeface="Times New Roman" panose="02020603050405020304" pitchFamily="18" charset="0"/>
              <a:cs typeface="Times New Roman" panose="02020603050405020304" pitchFamily="18" charset="0"/>
            </a:endParaRPr>
          </a:p>
          <a:p>
            <a:pPr marL="1028700" lvl="3">
              <a:buSzPct val="1000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Nhập dữ liệu đầu vào để hệ thống dự đoán cảm xúc.</a:t>
            </a:r>
            <a:endParaRPr lang="en-US" sz="1800"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GB" smtClean="0"/>
              <a:t>24</a:t>
            </a:fld>
            <a:endParaRPr lang="en-GB"/>
          </a:p>
        </p:txBody>
      </p:sp>
      <p:sp>
        <p:nvSpPr>
          <p:cNvPr id="9" name="Google Shape;274;p30"/>
          <p:cNvSpPr txBox="1">
            <a:spLocks noGrp="1"/>
          </p:cNvSpPr>
          <p:nvPr>
            <p:ph type="title"/>
          </p:nvPr>
        </p:nvSpPr>
        <p:spPr>
          <a:xfrm>
            <a:off x="589613" y="749400"/>
            <a:ext cx="5678775" cy="526950"/>
          </a:xfrm>
          <a:prstGeom prst="rect">
            <a:avLst/>
          </a:prstGeom>
        </p:spPr>
        <p:txBody>
          <a:bodyPr spcFirstLastPara="1" wrap="square" lIns="68569" tIns="68569" rIns="68569" bIns="68569" anchor="b" anchorCtr="0">
            <a:noAutofit/>
          </a:bodyPr>
          <a:lstStyle/>
          <a:p>
            <a:r>
              <a:rPr lang="en-US" altLang="en-GB" sz="4500" dirty="0">
                <a:solidFill>
                  <a:schemeClr val="accent4"/>
                </a:solidFill>
                <a:latin typeface="Times New Roman" panose="02020603050405020304" pitchFamily="18" charset="0"/>
                <a:cs typeface="Times New Roman" panose="02020603050405020304" pitchFamily="18" charset="0"/>
              </a:rPr>
              <a:t>4</a:t>
            </a:r>
            <a:r>
              <a:rPr lang="en-GB" sz="4500" dirty="0">
                <a:solidFill>
                  <a:schemeClr val="accent4"/>
                </a:solidFill>
                <a:latin typeface="Times New Roman" panose="02020603050405020304" pitchFamily="18" charset="0"/>
                <a:cs typeface="Times New Roman" panose="02020603050405020304" pitchFamily="18" charset="0"/>
              </a:rPr>
              <a:t>.</a:t>
            </a:r>
            <a:r>
              <a:rPr lang="en-GB" sz="2800" dirty="0">
                <a:solidFill>
                  <a:schemeClr val="accent4"/>
                </a:solidFill>
                <a:latin typeface="Times New Roman" panose="02020603050405020304" pitchFamily="18" charset="0"/>
                <a:cs typeface="Times New Roman" panose="02020603050405020304" pitchFamily="18" charset="0"/>
              </a:rPr>
              <a:t> </a:t>
            </a:r>
            <a:r>
              <a:rPr lang="en-GB" sz="3300" dirty="0">
                <a:latin typeface="Times New Roman" panose="02020603050405020304" pitchFamily="18" charset="0"/>
                <a:cs typeface="Times New Roman" panose="02020603050405020304" pitchFamily="18" charset="0"/>
              </a:rPr>
              <a:t>Demo</a:t>
            </a:r>
            <a:endParaRPr sz="33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06983" y="636818"/>
            <a:ext cx="5678775" cy="526950"/>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5.</a:t>
            </a:r>
            <a:r>
              <a:rPr kumimoji="0" 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 </a:t>
            </a:r>
            <a:r>
              <a:rPr lang="en-GB" sz="3300" dirty="0">
                <a:latin typeface="Times New Roman" panose="02020603050405020304" pitchFamily="18" charset="0"/>
                <a:cs typeface="Times New Roman" panose="02020603050405020304" pitchFamily="18" charset="0"/>
              </a:rPr>
              <a:t>Kết quả đạt được</a:t>
            </a:r>
            <a:endParaRPr sz="3300" dirty="0">
              <a:latin typeface="Times New Roman" panose="02020603050405020304" pitchFamily="18" charset="0"/>
              <a:cs typeface="Times New Roman" panose="02020603050405020304" pitchFamily="18" charset="0"/>
            </a:endParaRPr>
          </a:p>
        </p:txBody>
      </p:sp>
      <p:sp>
        <p:nvSpPr>
          <p:cNvPr id="111" name="Google Shape;111;p17"/>
          <p:cNvSpPr txBox="1">
            <a:spLocks noGrp="1"/>
          </p:cNvSpPr>
          <p:nvPr>
            <p:ph type="body" idx="1"/>
          </p:nvPr>
        </p:nvSpPr>
        <p:spPr>
          <a:xfrm>
            <a:off x="228600" y="1170305"/>
            <a:ext cx="3292475" cy="3765550"/>
          </a:xfrm>
          <a:prstGeom prst="rect">
            <a:avLst/>
          </a:prstGeom>
        </p:spPr>
        <p:txBody>
          <a:bodyPr spcFirstLastPara="1" wrap="square" lIns="68569" tIns="68569" rIns="68569" bIns="68569" anchor="t" anchorCtr="0">
            <a:noAutofit/>
          </a:bodyPr>
          <a:lstStyle/>
          <a:p>
            <a:pPr>
              <a:spcBef>
                <a:spcPts val="600"/>
              </a:spcBef>
              <a:spcAft>
                <a:spcPts val="600"/>
              </a:spcAft>
              <a:buSzPct val="100000"/>
            </a:pPr>
            <a:r>
              <a:rPr lang="vi-VN">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Xây dựng được một hệ thống dựa trên giải thuật học sâu để hiểu được đặc trưng của các bình luận về cảm xúc mà người dùng có được khi nghe bài hát</a:t>
            </a:r>
            <a:r>
              <a:rPr lang="en-US" altLang="vi-VN"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a:spcBef>
                <a:spcPts val="600"/>
              </a:spcBef>
              <a:spcAft>
                <a:spcPts val="600"/>
              </a:spcAft>
              <a:buSzPct val="100000"/>
            </a:pPr>
            <a:r>
              <a:rPr lang="vi-VN">
                <a:latin typeface="Times New Roman" panose="02020603050405020304" pitchFamily="18" charset="0"/>
                <a:cs typeface="Times New Roman" panose="02020603050405020304" pitchFamily="18" charset="0"/>
              </a:rPr>
              <a:t>Làm </a:t>
            </a:r>
            <a:r>
              <a:rPr lang="vi-VN" dirty="0">
                <a:latin typeface="Times New Roman" panose="02020603050405020304" pitchFamily="18" charset="0"/>
                <a:cs typeface="Times New Roman" panose="02020603050405020304" pitchFamily="18" charset="0"/>
              </a:rPr>
              <a:t>việc với các công nghệ và công cụ mới hiện nay như Web Service, các ngôn ngữ như Java, ReactJs, Python.</a:t>
            </a:r>
          </a:p>
        </p:txBody>
      </p:sp>
      <p:sp>
        <p:nvSpPr>
          <p:cNvPr id="5" name="Google Shape;111;p17"/>
          <p:cNvSpPr txBox="1"/>
          <p:nvPr/>
        </p:nvSpPr>
        <p:spPr>
          <a:xfrm>
            <a:off x="3429000" y="1170218"/>
            <a:ext cx="3048000" cy="3535132"/>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81000" algn="l" rtl="0">
              <a:lnSpc>
                <a:spcPct val="100000"/>
              </a:lnSpc>
              <a:spcBef>
                <a:spcPts val="0"/>
              </a:spcBef>
              <a:spcAft>
                <a:spcPts val="0"/>
              </a:spcAft>
              <a:buClr>
                <a:schemeClr val="accent4"/>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81000" algn="l" rtl="0">
              <a:lnSpc>
                <a:spcPct val="100000"/>
              </a:lnSpc>
              <a:spcBef>
                <a:spcPts val="0"/>
              </a:spcBef>
              <a:spcAft>
                <a:spcPts val="0"/>
              </a:spcAft>
              <a:buClr>
                <a:schemeClr val="accent4"/>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81000" algn="l" rtl="0">
              <a:lnSpc>
                <a:spcPct val="100000"/>
              </a:lnSpc>
              <a:spcBef>
                <a:spcPts val="0"/>
              </a:spcBef>
              <a:spcAft>
                <a:spcPts val="0"/>
              </a:spcAft>
              <a:buClr>
                <a:schemeClr val="dk1"/>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81000" algn="l" rtl="0">
              <a:lnSpc>
                <a:spcPct val="100000"/>
              </a:lnSpc>
              <a:spcBef>
                <a:spcPts val="0"/>
              </a:spcBef>
              <a:spcAft>
                <a:spcPts val="0"/>
              </a:spcAft>
              <a:buClr>
                <a:schemeClr val="dk1"/>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81000" algn="l" rtl="0">
              <a:lnSpc>
                <a:spcPct val="100000"/>
              </a:lnSpc>
              <a:spcBef>
                <a:spcPts val="0"/>
              </a:spcBef>
              <a:spcAft>
                <a:spcPts val="0"/>
              </a:spcAft>
              <a:buClr>
                <a:schemeClr val="dk1"/>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81000" algn="l" rtl="0">
              <a:lnSpc>
                <a:spcPct val="100000"/>
              </a:lnSpc>
              <a:spcBef>
                <a:spcPts val="0"/>
              </a:spcBef>
              <a:spcAft>
                <a:spcPts val="0"/>
              </a:spcAft>
              <a:buClr>
                <a:schemeClr val="dk1"/>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81000" algn="l" rtl="0">
              <a:lnSpc>
                <a:spcPct val="100000"/>
              </a:lnSpc>
              <a:spcBef>
                <a:spcPts val="0"/>
              </a:spcBef>
              <a:spcAft>
                <a:spcPts val="0"/>
              </a:spcAft>
              <a:buClr>
                <a:schemeClr val="dk1"/>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81000" algn="l" rtl="0">
              <a:lnSpc>
                <a:spcPct val="100000"/>
              </a:lnSpc>
              <a:spcBef>
                <a:spcPts val="0"/>
              </a:spcBef>
              <a:spcAft>
                <a:spcPts val="0"/>
              </a:spcAft>
              <a:buClr>
                <a:schemeClr val="dk1"/>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pPr>
              <a:buSzPct val="100000"/>
            </a:pPr>
            <a:r>
              <a:rPr sz="1800" dirty="0">
                <a:latin typeface="Times New Roman" panose="02020603050405020304" pitchFamily="18" charset="0"/>
                <a:cs typeface="Times New Roman" panose="02020603050405020304" pitchFamily="18" charset="0"/>
              </a:rPr>
              <a:t>Xây dựng website nghe và tìm nhạc phẩm theo cảm xúc dựa trên phương pháp học sâu</a:t>
            </a:r>
            <a:r>
              <a:rPr lang="vi-VN" sz="1800" dirty="0">
                <a:latin typeface="Times New Roman" panose="02020603050405020304" pitchFamily="18" charset="0"/>
                <a:cs typeface="Times New Roman" panose="02020603050405020304" pitchFamily="18" charset="0"/>
              </a:rPr>
              <a:t> với những chức năng:</a:t>
            </a:r>
            <a:endParaRPr lang="en-US" sz="1800" dirty="0">
              <a:latin typeface="Times New Roman" panose="02020603050405020304" pitchFamily="18" charset="0"/>
              <a:cs typeface="Times New Roman" panose="02020603050405020304" pitchFamily="18" charset="0"/>
            </a:endParaRPr>
          </a:p>
          <a:p>
            <a:pPr marL="600075" lvl="1" indent="-257175" algn="just">
              <a:spcBef>
                <a:spcPts val="450"/>
              </a:spcBef>
              <a:buSzPct val="150000"/>
              <a:buFont typeface="Wingdings" panose="05000000000000000000" pitchFamily="2" charset="2"/>
              <a:buChar char=""/>
            </a:pP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Đăng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nhập</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đăng kí.</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600075" lvl="1" indent="-257175" algn="just">
              <a:spcBef>
                <a:spcPts val="450"/>
              </a:spcBef>
              <a:buSzPct val="150000"/>
              <a:buFont typeface="Wingdings" panose="05000000000000000000" pitchFamily="2" charset="2"/>
              <a:buChar char=""/>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Thêm bài hát.</a:t>
            </a:r>
          </a:p>
          <a:p>
            <a:pPr marL="600075" lvl="1" indent="-257175" algn="just">
              <a:spcBef>
                <a:spcPts val="450"/>
              </a:spcBef>
              <a:buSzPct val="150000"/>
              <a:buFont typeface="Wingdings" panose="05000000000000000000" pitchFamily="2"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Nghe bài hát và xem lời bài hát.</a:t>
            </a:r>
          </a:p>
          <a:p>
            <a:pPr marL="600075" lvl="1" indent="-257175" algn="just">
              <a:spcBef>
                <a:spcPts val="450"/>
              </a:spcBef>
              <a:buSzPct val="150000"/>
              <a:buFont typeface="Wingdings" panose="05000000000000000000" pitchFamily="2" charset="2"/>
              <a:buChar char=""/>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Tìm kiếm bài hát theo tên.</a:t>
            </a:r>
          </a:p>
          <a:p>
            <a:pPr marL="600075" lvl="1" indent="-257175" algn="just">
              <a:spcBef>
                <a:spcPts val="450"/>
              </a:spcBef>
              <a:buSzPct val="150000"/>
              <a:buFont typeface="Wingdings" panose="05000000000000000000" pitchFamily="2" charset="2"/>
              <a:buChar char=""/>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Tìm kiếm bài hát theo cảm xúc.</a:t>
            </a:r>
          </a:p>
        </p:txBody>
      </p:sp>
      <p:sp>
        <p:nvSpPr>
          <p:cNvPr id="2" name="Slide Number Placeholder 1"/>
          <p:cNvSpPr>
            <a:spLocks noGrp="1"/>
          </p:cNvSpPr>
          <p:nvPr>
            <p:ph type="sldNum" idx="12"/>
          </p:nvPr>
        </p:nvSpPr>
        <p:spPr/>
        <p:txBody>
          <a:bodyPr/>
          <a:lstStyle/>
          <a:p>
            <a:fld id="{00000000-1234-1234-1234-123412341234}" type="slidenum">
              <a:rPr lang="en-GB" smtClean="0"/>
              <a:t>25</a:t>
            </a:fld>
            <a:endParaRPr lang="en-GB"/>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533400" y="590550"/>
            <a:ext cx="6294120" cy="527050"/>
          </a:xfrm>
          <a:prstGeom prst="rect">
            <a:avLst/>
          </a:prstGeom>
        </p:spPr>
        <p:txBody>
          <a:bodyPr spcFirstLastPara="1" wrap="square" lIns="68569" tIns="68569" rIns="68569" bIns="68569" anchor="b" anchorCtr="0">
            <a:noAutofit/>
          </a:bodyPr>
          <a:lstStyle/>
          <a:p>
            <a:r>
              <a:rPr kumimoji="0" lang="en-US" alt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6.</a:t>
            </a:r>
            <a:r>
              <a:rPr kumimoji="0" lang="en-GB" sz="4500" b="1" i="0" u="none" strike="noStrike" kern="0" cap="none" spc="0" normalizeH="0" baseline="0" noProof="0" dirty="0">
                <a:ln>
                  <a:noFill/>
                </a:ln>
                <a:solidFill>
                  <a:srgbClr val="CFD8DC"/>
                </a:solidFill>
                <a:effectLst/>
                <a:uLnTx/>
                <a:uFillTx/>
                <a:latin typeface="Times New Roman" panose="02020603050405020304" pitchFamily="18" charset="0"/>
                <a:ea typeface="Roboto Slab"/>
                <a:cs typeface="Times New Roman" panose="02020603050405020304" pitchFamily="18" charset="0"/>
                <a:sym typeface="Roboto Slab"/>
              </a:rPr>
              <a:t> </a:t>
            </a:r>
            <a:r>
              <a:rPr lang="en-US" altLang="en-GB" sz="3300" dirty="0">
                <a:latin typeface="Times New Roman" panose="02020603050405020304" pitchFamily="18" charset="0"/>
                <a:cs typeface="Times New Roman" panose="02020603050405020304" pitchFamily="18" charset="0"/>
              </a:rPr>
              <a:t>Hạn chế và hướng phát triển</a:t>
            </a:r>
          </a:p>
        </p:txBody>
      </p:sp>
      <p:sp>
        <p:nvSpPr>
          <p:cNvPr id="2" name="Slide Number Placeholder 1"/>
          <p:cNvSpPr>
            <a:spLocks noGrp="1"/>
          </p:cNvSpPr>
          <p:nvPr>
            <p:ph type="sldNum" idx="12"/>
          </p:nvPr>
        </p:nvSpPr>
        <p:spPr/>
        <p:txBody>
          <a:bodyPr/>
          <a:lstStyle/>
          <a:p>
            <a:fld id="{00000000-1234-1234-1234-123412341234}" type="slidenum">
              <a:rPr lang="en-GB" smtClean="0"/>
              <a:t>26</a:t>
            </a:fld>
            <a:endParaRPr lang="en-GB"/>
          </a:p>
        </p:txBody>
      </p:sp>
      <p:sp>
        <p:nvSpPr>
          <p:cNvPr id="132" name="Google Shape;132;p19"/>
          <p:cNvSpPr txBox="1">
            <a:spLocks noGrp="1"/>
          </p:cNvSpPr>
          <p:nvPr>
            <p:ph type="body" idx="1"/>
          </p:nvPr>
        </p:nvSpPr>
        <p:spPr>
          <a:xfrm>
            <a:off x="457200" y="1504950"/>
            <a:ext cx="3046095" cy="2794000"/>
          </a:xfrm>
          <a:prstGeom prst="rect">
            <a:avLst/>
          </a:prstGeom>
        </p:spPr>
        <p:txBody>
          <a:bodyPr spcFirstLastPara="1" wrap="square" lIns="68569" tIns="68569" rIns="68569" bIns="68569" anchor="t" anchorCtr="0">
            <a:noAutofit/>
          </a:bodyPr>
          <a:lstStyle/>
          <a:p>
            <a:pPr marL="0" indent="0">
              <a:spcAft>
                <a:spcPts val="450"/>
              </a:spcAft>
              <a:buNone/>
            </a:pPr>
            <a:r>
              <a:rPr lang="en-US" altLang="en-GB" sz="2200" b="1" dirty="0">
                <a:latin typeface="Times New Roman" panose="02020603050405020304" pitchFamily="18" charset="0"/>
                <a:cs typeface="Times New Roman" panose="02020603050405020304" pitchFamily="18" charset="0"/>
                <a:sym typeface="+mn-ea"/>
              </a:rPr>
              <a:t>Hạn chế</a:t>
            </a:r>
            <a:endParaRPr lang="en-GB" sz="2200" b="1" dirty="0">
              <a:latin typeface="Times New Roman" panose="02020603050405020304" pitchFamily="18" charset="0"/>
              <a:cs typeface="Times New Roman" panose="02020603050405020304" pitchFamily="18" charset="0"/>
            </a:endParaRPr>
          </a:p>
          <a:p>
            <a:pPr indent="-342900">
              <a:spcAft>
                <a:spcPts val="450"/>
              </a:spcAft>
              <a:buSzPct val="100000"/>
            </a:pPr>
            <a:r>
              <a:rPr lang="en-US" altLang="en-GB" sz="2000" dirty="0">
                <a:latin typeface="Times New Roman" panose="02020603050405020304" pitchFamily="18" charset="0"/>
                <a:cs typeface="Times New Roman" panose="02020603050405020304" pitchFamily="18" charset="0"/>
              </a:rPr>
              <a:t>Dữ liệu thu thập còn ít, mở rộng nhãn cảm xúc</a:t>
            </a:r>
            <a:endParaRPr lang="en-GB" sz="2000" dirty="0">
              <a:latin typeface="Times New Roman" panose="02020603050405020304" pitchFamily="18" charset="0"/>
              <a:cs typeface="Times New Roman" panose="02020603050405020304" pitchFamily="18" charset="0"/>
            </a:endParaRPr>
          </a:p>
          <a:p>
            <a:pPr indent="-342900">
              <a:spcAft>
                <a:spcPts val="450"/>
              </a:spcAft>
              <a:buSzPct val="100000"/>
            </a:pPr>
            <a:r>
              <a:rPr lang="en-US" altLang="en-GB" sz="2000" dirty="0">
                <a:latin typeface="Times New Roman" panose="02020603050405020304" pitchFamily="18" charset="0"/>
                <a:cs typeface="Times New Roman" panose="02020603050405020304" pitchFamily="18" charset="0"/>
              </a:rPr>
              <a:t>Phân tích cảm xúc vẫn còn sai sót</a:t>
            </a:r>
            <a:endParaRPr lang="en-GB" sz="2000" dirty="0">
              <a:latin typeface="Times New Roman" panose="02020603050405020304" pitchFamily="18" charset="0"/>
              <a:cs typeface="Times New Roman" panose="02020603050405020304" pitchFamily="18" charset="0"/>
            </a:endParaRPr>
          </a:p>
          <a:p>
            <a:pPr indent="-342900">
              <a:spcAft>
                <a:spcPts val="450"/>
              </a:spcAft>
              <a:buSzPct val="100000"/>
            </a:pPr>
            <a:r>
              <a:rPr lang="en-US" sz="2000" dirty="0">
                <a:latin typeface="Times New Roman" panose="02020603050405020304" pitchFamily="18" charset="0"/>
                <a:cs typeface="Times New Roman" panose="02020603050405020304" pitchFamily="18" charset="0"/>
              </a:rPr>
              <a:t>Website chưa có những chức năng nâng cao</a:t>
            </a:r>
          </a:p>
        </p:txBody>
      </p:sp>
      <p:sp>
        <p:nvSpPr>
          <p:cNvPr id="134" name="Google Shape;134;p19"/>
          <p:cNvSpPr txBox="1">
            <a:spLocks noGrp="1"/>
          </p:cNvSpPr>
          <p:nvPr/>
        </p:nvSpPr>
        <p:spPr>
          <a:xfrm>
            <a:off x="3503295" y="1459230"/>
            <a:ext cx="3211830" cy="2886075"/>
          </a:xfrm>
          <a:prstGeom prst="rect">
            <a:avLst/>
          </a:prstGeom>
          <a:noFill/>
          <a:ln>
            <a:noFill/>
          </a:ln>
        </p:spPr>
        <p:txBody>
          <a:bodyPr wrap="square" lIns="68569" tIns="68569" rIns="68569" bIns="68569" anchor="t" anchorCtr="0">
            <a:noAutofit/>
          </a:bodyPr>
          <a:lstStyle>
            <a:defPPr marR="0" lvl="0" algn="l" rtl="0">
              <a:lnSpc>
                <a:spcPct val="100000"/>
              </a:lnSpc>
              <a:spcBef>
                <a:spcPts val="0"/>
              </a:spcBef>
              <a:spcAft>
                <a:spcPts val="0"/>
              </a:spcAft>
            </a:defPPr>
            <a:lvl1pPr marL="342900" marR="0" lvl="0" indent="-266700" algn="l" rtl="0">
              <a:lnSpc>
                <a:spcPct val="100000"/>
              </a:lnSpc>
              <a:spcBef>
                <a:spcPts val="450"/>
              </a:spcBef>
              <a:spcAft>
                <a:spcPts val="0"/>
              </a:spcAft>
              <a:buClr>
                <a:schemeClr val="accent4"/>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685800" marR="0" lvl="1" indent="-266700" algn="l" rtl="0">
              <a:lnSpc>
                <a:spcPct val="100000"/>
              </a:lnSpc>
              <a:spcBef>
                <a:spcPts val="0"/>
              </a:spcBef>
              <a:spcAft>
                <a:spcPts val="0"/>
              </a:spcAft>
              <a:buClr>
                <a:schemeClr val="accent4"/>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028700" marR="0" lvl="2" indent="-266700" algn="l" rtl="0">
              <a:lnSpc>
                <a:spcPct val="100000"/>
              </a:lnSpc>
              <a:spcBef>
                <a:spcPts val="0"/>
              </a:spcBef>
              <a:spcAft>
                <a:spcPts val="0"/>
              </a:spcAft>
              <a:buClr>
                <a:schemeClr val="accent4"/>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371600" marR="0" lvl="3" indent="-266700" algn="l" rtl="0">
              <a:lnSpc>
                <a:spcPct val="100000"/>
              </a:lnSpc>
              <a:spcBef>
                <a:spcPts val="0"/>
              </a:spcBef>
              <a:spcAft>
                <a:spcPts val="0"/>
              </a:spcAft>
              <a:buClr>
                <a:schemeClr val="dk1"/>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1714500" marR="0" lvl="4" indent="-266700" algn="l" rtl="0">
              <a:lnSpc>
                <a:spcPct val="100000"/>
              </a:lnSpc>
              <a:spcBef>
                <a:spcPts val="0"/>
              </a:spcBef>
              <a:spcAft>
                <a:spcPts val="0"/>
              </a:spcAft>
              <a:buClr>
                <a:schemeClr val="dk1"/>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057400" marR="0" lvl="5" indent="-266700" algn="l" rtl="0">
              <a:lnSpc>
                <a:spcPct val="100000"/>
              </a:lnSpc>
              <a:spcBef>
                <a:spcPts val="0"/>
              </a:spcBef>
              <a:spcAft>
                <a:spcPts val="0"/>
              </a:spcAft>
              <a:buClr>
                <a:schemeClr val="dk1"/>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2400300" marR="0" lvl="6" indent="-266700" algn="l" rtl="0">
              <a:lnSpc>
                <a:spcPct val="100000"/>
              </a:lnSpc>
              <a:spcBef>
                <a:spcPts val="0"/>
              </a:spcBef>
              <a:spcAft>
                <a:spcPts val="0"/>
              </a:spcAft>
              <a:buClr>
                <a:schemeClr val="dk1"/>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2743200" marR="0" lvl="7" indent="-266700" algn="l" rtl="0">
              <a:lnSpc>
                <a:spcPct val="100000"/>
              </a:lnSpc>
              <a:spcBef>
                <a:spcPts val="0"/>
              </a:spcBef>
              <a:spcAft>
                <a:spcPts val="0"/>
              </a:spcAft>
              <a:buClr>
                <a:schemeClr val="dk1"/>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3086100" marR="0" lvl="8" indent="-266700" algn="l" rtl="0">
              <a:lnSpc>
                <a:spcPct val="100000"/>
              </a:lnSpc>
              <a:spcBef>
                <a:spcPts val="0"/>
              </a:spcBef>
              <a:spcAft>
                <a:spcPts val="0"/>
              </a:spcAft>
              <a:buClr>
                <a:schemeClr val="dk1"/>
              </a:buClr>
              <a:buSzPts val="2000"/>
              <a:buFont typeface="Source Sans Pro" panose="020B0503030403020204"/>
              <a:buChar char="■"/>
              <a:defRPr sz="15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pPr marL="0" indent="0">
              <a:spcAft>
                <a:spcPts val="450"/>
              </a:spcAft>
              <a:buNone/>
            </a:pPr>
            <a:r>
              <a:rPr lang="en-US" altLang="en-GB" sz="2200" b="1">
                <a:latin typeface="Times New Roman" panose="02020603050405020304" pitchFamily="18" charset="0"/>
                <a:cs typeface="Times New Roman" panose="02020603050405020304" pitchFamily="18" charset="0"/>
              </a:rPr>
              <a:t>Phát triển</a:t>
            </a:r>
            <a:endParaRPr lang="en-GB" sz="2200" b="1" dirty="0">
              <a:latin typeface="Times New Roman" panose="02020603050405020304" pitchFamily="18" charset="0"/>
              <a:cs typeface="Times New Roman" panose="02020603050405020304" pitchFamily="18" charset="0"/>
            </a:endParaRPr>
          </a:p>
          <a:p>
            <a:pPr marL="257175" indent="-257175">
              <a:spcAft>
                <a:spcPts val="450"/>
              </a:spcAft>
              <a:buSzPct val="100000"/>
            </a:pPr>
            <a:r>
              <a:rPr lang="en-US" altLang="en-GB" sz="2000" dirty="0">
                <a:latin typeface="Times New Roman" panose="02020603050405020304" pitchFamily="18" charset="0"/>
                <a:cs typeface="Times New Roman" panose="02020603050405020304" pitchFamily="18" charset="0"/>
              </a:rPr>
              <a:t>Thu thập thêm nhiều dữ liệu sát với thực tế.</a:t>
            </a:r>
            <a:endParaRPr lang="en-GB" sz="2000" dirty="0">
              <a:latin typeface="Times New Roman" panose="02020603050405020304" pitchFamily="18" charset="0"/>
              <a:cs typeface="Times New Roman" panose="02020603050405020304" pitchFamily="18" charset="0"/>
            </a:endParaRPr>
          </a:p>
          <a:p>
            <a:pPr marL="257175" indent="-257175">
              <a:spcAft>
                <a:spcPts val="450"/>
              </a:spcAft>
              <a:buSzPct val="100000"/>
            </a:pPr>
            <a:r>
              <a:rPr lang="en-US" altLang="en-GB" sz="2000" dirty="0">
                <a:latin typeface="Times New Roman" panose="02020603050405020304" pitchFamily="18" charset="0"/>
                <a:cs typeface="Times New Roman" panose="02020603050405020304" pitchFamily="18" charset="0"/>
              </a:rPr>
              <a:t>Thực hiện kiểm định và sửa đổi để hệ thống tốt hơn.</a:t>
            </a:r>
            <a:endParaRPr lang="en-GB" sz="2000" dirty="0">
              <a:latin typeface="Times New Roman" panose="02020603050405020304" pitchFamily="18" charset="0"/>
              <a:cs typeface="Times New Roman" panose="02020603050405020304" pitchFamily="18" charset="0"/>
            </a:endParaRPr>
          </a:p>
          <a:p>
            <a:pPr marL="257175" indent="-257175">
              <a:spcAft>
                <a:spcPts val="450"/>
              </a:spcAft>
              <a:buSzPct val="100000"/>
            </a:pPr>
            <a:r>
              <a:rPr lang="en-US" altLang="en-GB" sz="2000" dirty="0">
                <a:latin typeface="Times New Roman" panose="02020603050405020304" pitchFamily="18" charset="0"/>
                <a:cs typeface="Times New Roman" panose="02020603050405020304" pitchFamily="18" charset="0"/>
              </a:rPr>
              <a:t>Nâng cấp chức năng của Website.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250"/>
                                        <p:tgtEl>
                                          <p:spTgt spid="1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342900" y="1885950"/>
            <a:ext cx="5543550" cy="1447800"/>
          </a:xfrm>
          <a:prstGeom prst="rect">
            <a:avLst/>
          </a:prstGeom>
        </p:spPr>
        <p:txBody>
          <a:bodyPr spcFirstLastPara="1" wrap="square" lIns="68569" tIns="68569" rIns="68569" bIns="68569" anchor="b" anchorCtr="0">
            <a:noAutofit/>
          </a:bodyPr>
          <a:lstStyle/>
          <a:p>
            <a:r>
              <a:rPr lang="en-GB" sz="4050" b="1" dirty="0"/>
              <a:t>Cảm ơn </a:t>
            </a:r>
            <a:r>
              <a:rPr lang="en-US" altLang="en-GB" sz="4050" b="1" dirty="0"/>
              <a:t>T</a:t>
            </a:r>
            <a:r>
              <a:rPr lang="en-GB" sz="4050" b="1" dirty="0"/>
              <a:t>hầy </a:t>
            </a:r>
            <a:r>
              <a:rPr lang="en-US" altLang="en-GB" sz="4050" b="1" dirty="0"/>
              <a:t>C</a:t>
            </a:r>
            <a:r>
              <a:rPr lang="en-GB" sz="4050" b="1" dirty="0"/>
              <a:t>ô và các bạn đã lắng nghe!</a:t>
            </a:r>
            <a:endParaRPr sz="4050" b="1" dirty="0"/>
          </a:p>
        </p:txBody>
      </p:sp>
      <p:pic>
        <p:nvPicPr>
          <p:cNvPr id="6" name="Google Shape;372;p35"/>
          <p:cNvPicPr preferRelativeResize="0"/>
          <p:nvPr/>
        </p:nvPicPr>
        <p:blipFill>
          <a:blip r:embed="rId3"/>
          <a:stretch>
            <a:fillRect/>
          </a:stretch>
        </p:blipFill>
        <p:spPr>
          <a:xfrm>
            <a:off x="5029200" y="971550"/>
            <a:ext cx="1279700" cy="1498275"/>
          </a:xfrm>
          <a:prstGeom prst="rect">
            <a:avLst/>
          </a:prstGeom>
          <a:noFill/>
          <a:ln>
            <a:noFill/>
          </a:ln>
        </p:spPr>
      </p:pic>
      <p:sp>
        <p:nvSpPr>
          <p:cNvPr id="3" name="Slide Number Placeholder 2"/>
          <p:cNvSpPr>
            <a:spLocks noGrp="1"/>
          </p:cNvSpPr>
          <p:nvPr>
            <p:ph type="sldNum" idx="12"/>
          </p:nvPr>
        </p:nvSpPr>
        <p:spPr/>
        <p:txBody>
          <a:bodyPr/>
          <a:lstStyle/>
          <a:p>
            <a:fld id="{00000000-1234-1234-1234-123412341234}" type="slidenum">
              <a:rPr lang="en-GB" smtClean="0"/>
              <a:t>27</a:t>
            </a:fld>
            <a:endParaRPr lang="en-GB"/>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28</a:t>
            </a:fld>
            <a:endParaRPr lang="en-GB"/>
          </a:p>
        </p:txBody>
      </p:sp>
      <p:sp>
        <p:nvSpPr>
          <p:cNvPr id="2" name="Title 1"/>
          <p:cNvSpPr>
            <a:spLocks noGrp="1"/>
          </p:cNvSpPr>
          <p:nvPr>
            <p:ph type="title"/>
          </p:nvPr>
        </p:nvSpPr>
        <p:spPr>
          <a:xfrm>
            <a:off x="2133600" y="4148310"/>
            <a:ext cx="2590800" cy="418253"/>
          </a:xfrm>
        </p:spPr>
        <p:txBody>
          <a:bodyPr/>
          <a:lstStyle/>
          <a:p>
            <a:r>
              <a:rPr lang="en-US">
                <a:latin typeface="Times New Roman" panose="02020603050405020304" pitchFamily="18" charset="0"/>
                <a:cs typeface="Times New Roman" panose="02020603050405020304" pitchFamily="18" charset="0"/>
              </a:rPr>
              <a:t>Cấu trúc mạng CNN</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1B1580A-8F1B-4ABB-AFC2-12C171EF2E0A}"/>
              </a:ext>
            </a:extLst>
          </p:cNvPr>
          <p:cNvPicPr>
            <a:picLocks noChangeAspect="1"/>
          </p:cNvPicPr>
          <p:nvPr/>
        </p:nvPicPr>
        <p:blipFill>
          <a:blip r:embed="rId3"/>
          <a:stretch>
            <a:fillRect/>
          </a:stretch>
        </p:blipFill>
        <p:spPr>
          <a:xfrm>
            <a:off x="206998" y="3283666"/>
            <a:ext cx="6403303" cy="418253"/>
          </a:xfrm>
          <a:prstGeom prst="rect">
            <a:avLst/>
          </a:prstGeom>
        </p:spPr>
      </p:pic>
      <p:sp>
        <p:nvSpPr>
          <p:cNvPr id="11" name="Google Shape;140;p20">
            <a:extLst>
              <a:ext uri="{FF2B5EF4-FFF2-40B4-BE49-F238E27FC236}">
                <a16:creationId xmlns:a16="http://schemas.microsoft.com/office/drawing/2014/main" id="{0586FD61-A4D3-DD7C-E96B-6D63F0D29CEE}"/>
              </a:ext>
            </a:extLst>
          </p:cNvPr>
          <p:cNvSpPr txBox="1">
            <a:spLocks/>
          </p:cNvSpPr>
          <p:nvPr/>
        </p:nvSpPr>
        <p:spPr>
          <a:xfrm>
            <a:off x="457200" y="600478"/>
            <a:ext cx="5678775" cy="5269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Times New Roman" panose="02020603050405020304" pitchFamily="18" charset="0"/>
                <a:cs typeface="Times New Roman" panose="02020603050405020304" pitchFamily="18" charset="0"/>
              </a:rPr>
              <a:t>CNN  -- Dư thừa</a:t>
            </a:r>
            <a:endParaRPr lang="en-US" sz="3000" b="1" dirty="0">
              <a:latin typeface="Times New Roman" panose="02020603050405020304" pitchFamily="18" charset="0"/>
              <a:cs typeface="Times New Roman" panose="02020603050405020304" pitchFamily="18" charset="0"/>
            </a:endParaRPr>
          </a:p>
        </p:txBody>
      </p:sp>
      <p:sp>
        <p:nvSpPr>
          <p:cNvPr id="12" name="Google Shape;140;p20">
            <a:extLst>
              <a:ext uri="{FF2B5EF4-FFF2-40B4-BE49-F238E27FC236}">
                <a16:creationId xmlns:a16="http://schemas.microsoft.com/office/drawing/2014/main" id="{BC004095-A65A-57CC-ED78-E0F7F485487A}"/>
              </a:ext>
            </a:extLst>
          </p:cNvPr>
          <p:cNvSpPr txBox="1">
            <a:spLocks noGrp="1"/>
          </p:cNvSpPr>
          <p:nvPr/>
        </p:nvSpPr>
        <p:spPr>
          <a:xfrm>
            <a:off x="103479" y="1303174"/>
            <a:ext cx="6610343" cy="1544739"/>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just"/>
            <a:r>
              <a:rPr lang="en-GB" sz="2400" i="0">
                <a:solidFill>
                  <a:srgbClr val="202122"/>
                </a:solidFill>
                <a:latin typeface="+mj-lt"/>
              </a:rPr>
              <a:t>	</a:t>
            </a:r>
            <a:r>
              <a:rPr lang="vi-VN" sz="2400" b="1" i="0">
                <a:solidFill>
                  <a:srgbClr val="202122"/>
                </a:solidFill>
                <a:latin typeface="+mj-lt"/>
              </a:rPr>
              <a:t>CNN</a:t>
            </a:r>
            <a:r>
              <a:rPr lang="en-GB" sz="2400" i="0">
                <a:solidFill>
                  <a:srgbClr val="202122"/>
                </a:solidFill>
                <a:latin typeface="+mj-lt"/>
              </a:rPr>
              <a:t> (</a:t>
            </a:r>
            <a:r>
              <a:rPr lang="vi-VN" sz="2400" b="1" i="0">
                <a:solidFill>
                  <a:srgbClr val="202122"/>
                </a:solidFill>
                <a:latin typeface="+mj-lt"/>
              </a:rPr>
              <a:t>Convolutional Neural Network</a:t>
            </a:r>
            <a:r>
              <a:rPr lang="en-GB" sz="2400" i="0">
                <a:solidFill>
                  <a:srgbClr val="202122"/>
                </a:solidFill>
                <a:latin typeface="+mj-lt"/>
              </a:rPr>
              <a:t>): </a:t>
            </a:r>
            <a:r>
              <a:rPr lang="vi-VN" sz="2400" i="0">
                <a:solidFill>
                  <a:srgbClr val="202122"/>
                </a:solidFill>
                <a:latin typeface="+mj-lt"/>
              </a:rPr>
              <a:t>Mạng nơ-ron tích chập là một trong những mô hình Deep Learning tiên tiến</a:t>
            </a:r>
            <a:r>
              <a:rPr lang="en-GB" sz="2400" i="0">
                <a:solidFill>
                  <a:srgbClr val="202122"/>
                </a:solidFill>
                <a:latin typeface="+mj-lt"/>
              </a:rPr>
              <a:t>, </a:t>
            </a:r>
            <a:r>
              <a:rPr lang="vi-VN" sz="2400" i="0">
                <a:solidFill>
                  <a:srgbClr val="202122"/>
                </a:solidFill>
                <a:latin typeface="+mj-lt"/>
              </a:rPr>
              <a:t>giúp cho</a:t>
            </a:r>
            <a:r>
              <a:rPr lang="en-GB" sz="2400" i="0">
                <a:solidFill>
                  <a:srgbClr val="202122"/>
                </a:solidFill>
                <a:latin typeface="+mj-lt"/>
              </a:rPr>
              <a:t> </a:t>
            </a:r>
            <a:r>
              <a:rPr lang="en-GB" sz="2400" i="0">
                <a:solidFill>
                  <a:srgbClr val="202122"/>
                </a:solidFill>
                <a:latin typeface="Times New Roman" panose="02020603050405020304" pitchFamily="18" charset="0"/>
                <a:cs typeface="Times New Roman" panose="02020603050405020304" pitchFamily="18" charset="0"/>
              </a:rPr>
              <a:t>việc</a:t>
            </a:r>
            <a:r>
              <a:rPr lang="vi-VN" sz="2400" i="0">
                <a:solidFill>
                  <a:srgbClr val="202122"/>
                </a:solidFill>
                <a:latin typeface="+mj-lt"/>
              </a:rPr>
              <a:t> xây dựng những hệ thống thông minh với độ chính xác cao</a:t>
            </a:r>
            <a:r>
              <a:rPr lang="en-GB" sz="2400" i="0">
                <a:solidFill>
                  <a:srgbClr val="202122"/>
                </a:solidFill>
                <a:latin typeface="+mj-lt"/>
              </a:rPr>
              <a:t>.</a:t>
            </a:r>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19471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42060" y="1865630"/>
            <a:ext cx="4996180" cy="1412875"/>
          </a:xfrm>
          <a:prstGeom prst="rect">
            <a:avLst/>
          </a:prstGeom>
        </p:spPr>
        <p:txBody>
          <a:bodyPr spcFirstLastPara="1" wrap="square" lIns="68569" tIns="68569" rIns="68569" bIns="68569" anchor="b" anchorCtr="0">
            <a:noAutofit/>
          </a:bodyPr>
          <a:lstStyle/>
          <a:p>
            <a:r>
              <a:rPr lang="en-GB" sz="4500" dirty="0">
                <a:solidFill>
                  <a:schemeClr val="accent4"/>
                </a:solidFill>
                <a:latin typeface="Times New Roman" panose="02020603050405020304" pitchFamily="18" charset="0"/>
                <a:cs typeface="Times New Roman" panose="02020603050405020304" pitchFamily="18" charset="0"/>
              </a:rPr>
              <a:t>1.</a:t>
            </a:r>
            <a:endParaRPr sz="4500" dirty="0">
              <a:solidFill>
                <a:schemeClr val="accent4"/>
              </a:solidFill>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Tổng </a:t>
            </a:r>
            <a:r>
              <a:rPr lang="en-US" altLang="en-GB" sz="3600" dirty="0">
                <a:latin typeface="Times New Roman" panose="02020603050405020304" pitchFamily="18" charset="0"/>
                <a:cs typeface="Times New Roman" panose="02020603050405020304" pitchFamily="18" charset="0"/>
              </a:rPr>
              <a:t>quan</a:t>
            </a:r>
            <a:endParaRPr sz="3600"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sldNum" idx="11"/>
          </p:nvPr>
        </p:nvSpPr>
        <p:spPr>
          <a:xfrm>
            <a:off x="6303288" y="4791150"/>
            <a:ext cx="411525" cy="295200"/>
          </a:xfrm>
          <a:prstGeom prst="rect">
            <a:avLst/>
          </a:prstGeom>
        </p:spPr>
        <p:txBody>
          <a:bodyPr spcFirstLastPara="1" wrap="square" lIns="68569" tIns="68569" rIns="68569" bIns="68569" anchor="t" anchorCtr="0">
            <a:noAutofit/>
          </a:bodyPr>
          <a:lstStyle/>
          <a:p>
            <a:fld id="{00000000-1234-1234-1234-123412341234}" type="slidenum">
              <a:rPr lang="en-GB"/>
              <a:t>3</a:t>
            </a:fld>
            <a:endParaRPr dirty="0"/>
          </a:p>
        </p:txBody>
      </p:sp>
      <p:pic>
        <p:nvPicPr>
          <p:cNvPr id="4" name="Picture 3"/>
          <p:cNvPicPr>
            <a:picLocks noChangeAspect="1"/>
          </p:cNvPicPr>
          <p:nvPr/>
        </p:nvPicPr>
        <p:blipFill>
          <a:blip r:embed="rId3"/>
          <a:stretch>
            <a:fillRect/>
          </a:stretch>
        </p:blipFill>
        <p:spPr>
          <a:xfrm>
            <a:off x="4784050" y="3257550"/>
            <a:ext cx="1664352" cy="14768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56898" y="286018"/>
            <a:ext cx="5678775" cy="526950"/>
          </a:xfrm>
          <a:prstGeom prst="rect">
            <a:avLst/>
          </a:prstGeom>
        </p:spPr>
        <p:txBody>
          <a:bodyPr spcFirstLastPara="1" wrap="square" lIns="68569" tIns="68569" rIns="68569" bIns="68569" anchor="b" anchorCtr="0">
            <a:noAutofit/>
          </a:bodyPr>
          <a:lstStyle/>
          <a:p>
            <a:r>
              <a:rPr lang="en-US" sz="3300" dirty="0">
                <a:latin typeface="Times New Roman" panose="02020603050405020304" pitchFamily="18" charset="0"/>
                <a:cs typeface="Times New Roman" panose="02020603050405020304" pitchFamily="18" charset="0"/>
              </a:rPr>
              <a:t>Lí do chọn đề tài</a:t>
            </a:r>
          </a:p>
        </p:txBody>
      </p:sp>
      <p:sp>
        <p:nvSpPr>
          <p:cNvPr id="141" name="Google Shape;141;p20"/>
          <p:cNvSpPr txBox="1">
            <a:spLocks noGrp="1"/>
          </p:cNvSpPr>
          <p:nvPr>
            <p:ph type="body" idx="1"/>
          </p:nvPr>
        </p:nvSpPr>
        <p:spPr>
          <a:xfrm>
            <a:off x="228600" y="1047750"/>
            <a:ext cx="6427470" cy="3562985"/>
          </a:xfrm>
          <a:prstGeom prst="rect">
            <a:avLst/>
          </a:prstGeom>
        </p:spPr>
        <p:txBody>
          <a:bodyPr spcFirstLastPara="1" wrap="square" lIns="68569" tIns="68569" rIns="68569" bIns="68569" anchor="t" anchorCtr="0">
            <a:noAutofit/>
          </a:bodyPr>
          <a:lstStyle/>
          <a:p>
            <a:pPr marL="0" indent="0" algn="just">
              <a:spcBef>
                <a:spcPts val="600"/>
              </a:spcBef>
              <a:spcAft>
                <a:spcPts val="600"/>
              </a:spcAft>
              <a:buNone/>
            </a:pPr>
            <a:r>
              <a:rPr lang="vi-VN" sz="1800" dirty="0">
                <a:latin typeface="Times New Roman" panose="02020603050405020304" pitchFamily="18" charset="0"/>
                <a:cs typeface="Times New Roman" panose="02020603050405020304" pitchFamily="18" charset="0"/>
              </a:rPr>
              <a:t>Hiện tại, </a:t>
            </a:r>
            <a:r>
              <a:rPr lang="en-US" altLang="vi-VN" sz="1800" dirty="0">
                <a:latin typeface="Times New Roman" panose="02020603050405020304" pitchFamily="18" charset="0"/>
                <a:cs typeface="Times New Roman" panose="02020603050405020304" pitchFamily="18" charset="0"/>
              </a:rPr>
              <a:t>nhu cầu giải trí ngày càng cao</a:t>
            </a:r>
            <a:r>
              <a:rPr lang="vi-VN" sz="1800" dirty="0">
                <a:latin typeface="Times New Roman" panose="02020603050405020304" pitchFamily="18" charset="0"/>
                <a:cs typeface="Times New Roman" panose="02020603050405020304" pitchFamily="18" charset="0"/>
              </a:rPr>
              <a:t>.</a:t>
            </a:r>
            <a:r>
              <a:rPr lang="en-US" altLang="vi-VN" sz="1800" dirty="0">
                <a:latin typeface="Times New Roman" panose="02020603050405020304" pitchFamily="18" charset="0"/>
                <a:cs typeface="Times New Roman" panose="02020603050405020304" pitchFamily="18" charset="0"/>
              </a:rPr>
              <a:t> Mọi người có xu hướng thích ở nhà hơn sau những đợt dịch covid hoành hành. Nghe nhạc là phương pháp phổ biến nhất được mọi người tìm đến khi muốn giải tỏa áp lực và giải trí. </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Hiện nay hệ thống Recommend System đang trong xu hướng phát triển vượt trội. Hầu như các hệ thống lớn đều sử dụng và tiếp tục phát triển. Việc gợi ý cho người dùng những bài nhạc mới và phù hợp theo tiêu chí đang là lựa chọn ưu tiên trong các nền tảng streaming nhạc.</a:t>
            </a:r>
          </a:p>
          <a:p>
            <a:pPr marL="0" indent="0" algn="l">
              <a:spcBef>
                <a:spcPts val="600"/>
              </a:spcBef>
              <a:spcAft>
                <a:spcPts val="600"/>
              </a:spcAft>
              <a:buNone/>
            </a:pPr>
            <a:r>
              <a:rPr lang="en-US" sz="1800" dirty="0">
                <a:latin typeface="Times New Roman" panose="02020603050405020304" pitchFamily="18" charset="0"/>
                <a:cs typeface="Times New Roman" panose="02020603050405020304" pitchFamily="18" charset="0"/>
                <a:sym typeface="+mn-ea"/>
              </a:rPr>
              <a:t>Vì những điều trên em mong muốn xây dựng 1 Website nghe và tìm nhạc phẩm theo cảm xúc dựa trên phương pháp học sâu.</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4</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500"/>
                                        <p:tgtEl>
                                          <p:spTgt spid="141">
                                            <p:txEl>
                                              <p:pRg st="0" end="0"/>
                                            </p:txEl>
                                          </p:spTgt>
                                        </p:tgtEl>
                                      </p:cBhvr>
                                    </p:animEffect>
                                    <p:anim calcmode="lin" valueType="num">
                                      <p:cBhvr>
                                        <p:cTn id="8" dur="5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4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500"/>
                                        <p:tgtEl>
                                          <p:spTgt spid="141">
                                            <p:txEl>
                                              <p:pRg st="1" end="1"/>
                                            </p:txEl>
                                          </p:spTgt>
                                        </p:tgtEl>
                                      </p:cBhvr>
                                    </p:animEffect>
                                    <p:anim calcmode="lin" valueType="num">
                                      <p:cBhvr>
                                        <p:cTn id="13" dur="500" fill="hold"/>
                                        <p:tgtEl>
                                          <p:spTgt spid="14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4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500"/>
                                        <p:tgtEl>
                                          <p:spTgt spid="141">
                                            <p:txEl>
                                              <p:pRg st="2" end="2"/>
                                            </p:txEl>
                                          </p:spTgt>
                                        </p:tgtEl>
                                      </p:cBhvr>
                                    </p:animEffect>
                                    <p:anim calcmode="lin" valueType="num">
                                      <p:cBhvr>
                                        <p:cTn id="18" dur="500" fill="hold"/>
                                        <p:tgtEl>
                                          <p:spTgt spid="14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14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GB" smtClean="0"/>
              <a:t>5</a:t>
            </a:fld>
            <a:endParaRPr lang="en-GB"/>
          </a:p>
        </p:txBody>
      </p:sp>
      <p:sp>
        <p:nvSpPr>
          <p:cNvPr id="5" name="Text Box 4"/>
          <p:cNvSpPr txBox="1"/>
          <p:nvPr/>
        </p:nvSpPr>
        <p:spPr>
          <a:xfrm>
            <a:off x="152400" y="1047750"/>
            <a:ext cx="6563360" cy="2087880"/>
          </a:xfrm>
          <a:prstGeom prst="rect">
            <a:avLst/>
          </a:prstGeom>
          <a:noFill/>
        </p:spPr>
        <p:txBody>
          <a:bodyPr wrap="square" rtlCol="0" anchor="t">
            <a:spAutoFit/>
          </a:bodyPr>
          <a:lstStyle/>
          <a:p>
            <a:pPr marL="171450" indent="-171450" algn="just">
              <a:spcBef>
                <a:spcPts val="450"/>
              </a:spcBef>
              <a:buSzPct val="120000"/>
              <a:buFont typeface="Arial" panose="020B0604020202020204" pitchFamily="34" charset="0"/>
              <a:buChar char="•"/>
            </a:pPr>
            <a:r>
              <a:rPr lang="vi-VN" sz="1800" dirty="0">
                <a:latin typeface="Times New Roman" panose="02020603050405020304" pitchFamily="18" charset="0"/>
                <a:ea typeface="Source Sans Pro" panose="020B0503030403020204" pitchFamily="34" charset="0"/>
                <a:cs typeface="Times New Roman" panose="02020603050405020304" pitchFamily="18" charset="0"/>
                <a:sym typeface="+mn-ea"/>
              </a:rPr>
              <a:t>Xây dựng được một hệ thống dựa trên giải thuật học sâu để hiểu được đặc trưng của các bình luận về cảm xúc mà người dùng có được khi nghe bài hát</a:t>
            </a:r>
            <a:r>
              <a:rPr lang="en-US" altLang="vi-VN" sz="1800" dirty="0">
                <a:latin typeface="Times New Roman" panose="02020603050405020304" pitchFamily="18" charset="0"/>
                <a:ea typeface="Source Sans Pro" panose="020B0503030403020204" pitchFamily="34" charset="0"/>
                <a:cs typeface="Times New Roman" panose="02020603050405020304" pitchFamily="18" charset="0"/>
                <a:sym typeface="+mn-ea"/>
              </a:rPr>
              <a:t>.</a:t>
            </a:r>
            <a:endParaRPr lang="vi-VN" sz="1800" dirty="0">
              <a:latin typeface="Times New Roman" panose="02020603050405020304" pitchFamily="18" charset="0"/>
              <a:ea typeface="Source Sans Pro" panose="020B0503030403020204" pitchFamily="34" charset="0"/>
              <a:cs typeface="Times New Roman" panose="02020603050405020304" pitchFamily="18" charset="0"/>
              <a:sym typeface="+mn-ea"/>
            </a:endParaRPr>
          </a:p>
          <a:p>
            <a:pPr marL="171450" indent="-171450" algn="just">
              <a:spcBef>
                <a:spcPts val="450"/>
              </a:spcBef>
              <a:buSzPct val="120000"/>
              <a:buFont typeface="Arial" panose="020B0604020202020204" pitchFamily="34" charset="0"/>
              <a:buChar char="•"/>
            </a:pPr>
            <a:r>
              <a:rPr lang="en-US" sz="1800" dirty="0">
                <a:latin typeface="Times New Roman" panose="02020603050405020304" pitchFamily="18" charset="0"/>
                <a:ea typeface="Source Sans Pro" panose="020B0503030403020204" pitchFamily="34" charset="0"/>
                <a:cs typeface="Times New Roman" panose="02020603050405020304" pitchFamily="18" charset="0"/>
                <a:sym typeface="+mn-ea"/>
              </a:rPr>
              <a:t>Xây dựng ứng dụng Website nghe nhạc và kết hợp tìm nhạc phẩm dựa theo dữ liệu đầu vào người dùng gõ vào thanh tìm kiếm, kết hợp phương pháp học sâu để phân tích đánh giá cảm xúc của dữ liệu và gợi ý đến người dùng những bài nhạc phù hợp nhất.</a:t>
            </a:r>
            <a:endParaRPr lang="en-US" sz="1800">
              <a:latin typeface="Times New Roman" panose="02020603050405020304" pitchFamily="18" charset="0"/>
              <a:cs typeface="Times New Roman" panose="02020603050405020304" pitchFamily="18" charset="0"/>
            </a:endParaRPr>
          </a:p>
        </p:txBody>
      </p:sp>
      <p:sp>
        <p:nvSpPr>
          <p:cNvPr id="6" name="TextBox 2"/>
          <p:cNvSpPr txBox="1"/>
          <p:nvPr/>
        </p:nvSpPr>
        <p:spPr>
          <a:xfrm>
            <a:off x="609600" y="285750"/>
            <a:ext cx="5322570" cy="598805"/>
          </a:xfrm>
          <a:prstGeom prst="rect">
            <a:avLst/>
          </a:prstGeom>
          <a:noFill/>
        </p:spPr>
        <p:txBody>
          <a:bodyPr wrap="square" rtlCol="0">
            <a:spAutoFit/>
          </a:bodyPr>
          <a:lstStyle/>
          <a:p>
            <a:pPr>
              <a:buClr>
                <a:schemeClr val="accent1"/>
              </a:buClr>
              <a:buSzPts val="2000"/>
            </a:pPr>
            <a:r>
              <a:rPr lang="en-US" sz="3300" dirty="0">
                <a:solidFill>
                  <a:schemeClr val="accent1"/>
                </a:solidFill>
                <a:latin typeface="Times New Roman" panose="02020603050405020304" pitchFamily="18" charset="0"/>
                <a:ea typeface="Roboto Slab"/>
                <a:cs typeface="Times New Roman" panose="02020603050405020304" pitchFamily="18" charset="0"/>
                <a:sym typeface="Roboto Slab"/>
              </a:rPr>
              <a:t>Mục tiêu đề tài</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6</a:t>
            </a:fld>
            <a:endParaRPr lang="en-GB"/>
          </a:p>
        </p:txBody>
      </p:sp>
      <p:sp>
        <p:nvSpPr>
          <p:cNvPr id="97" name="Google Shape;97;p15"/>
          <p:cNvSpPr txBox="1">
            <a:spLocks noGrp="1"/>
          </p:cNvSpPr>
          <p:nvPr/>
        </p:nvSpPr>
        <p:spPr>
          <a:xfrm>
            <a:off x="1241775" y="1885662"/>
            <a:ext cx="4374450" cy="1412817"/>
          </a:xfrm>
          <a:prstGeom prst="rect">
            <a:avLst/>
          </a:prstGeom>
          <a:noFill/>
          <a:ln>
            <a:noFill/>
          </a:ln>
        </p:spPr>
        <p:txBody>
          <a:bodyPr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3300" b="1" i="0" u="none" strike="noStrike" cap="none">
                <a:solidFill>
                  <a:schemeClr val="accent1"/>
                </a:solidFill>
                <a:latin typeface="Roboto Slab"/>
                <a:ea typeface="Roboto Slab"/>
                <a:cs typeface="Roboto Slab"/>
                <a:sym typeface="Roboto Slab"/>
              </a:defRPr>
            </a:lvl9pPr>
          </a:lstStyle>
          <a:p>
            <a:r>
              <a:rPr lang="en-US" sz="4500" dirty="0">
                <a:solidFill>
                  <a:schemeClr val="accent4"/>
                </a:solidFill>
                <a:latin typeface="Times New Roman" panose="02020603050405020304" pitchFamily="18" charset="0"/>
                <a:cs typeface="Times New Roman" panose="02020603050405020304" pitchFamily="18" charset="0"/>
              </a:rPr>
              <a:t>2.</a:t>
            </a:r>
          </a:p>
          <a:p>
            <a:r>
              <a:rPr lang="en-US" dirty="0" err="1">
                <a:latin typeface="Times New Roman" panose="02020603050405020304" pitchFamily="18" charset="0"/>
                <a:cs typeface="Times New Roman" panose="02020603050405020304" pitchFamily="18" charset="0"/>
              </a:rPr>
              <a:t>Phân tích hệ thống</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backgroundRemoval t="9922" b="95331" l="10000" r="90000">
                        <a14:foregroundMark x1="41733" y1="95331" x2="41733" y2="95331"/>
                        <a14:foregroundMark x1="60333" y1="82101" x2="60333" y2="82101"/>
                        <a14:foregroundMark x1="47800" y1="39494" x2="47800" y2="39494"/>
                        <a14:foregroundMark x1="43800" y1="41634" x2="43800" y2="41634"/>
                        <a14:foregroundMark x1="42267" y1="36770" x2="42267" y2="36770"/>
                        <a14:foregroundMark x1="42600" y1="27821" x2="42600" y2="27821"/>
                        <a14:foregroundMark x1="43933" y1="27432" x2="43933" y2="27432"/>
                        <a14:foregroundMark x1="44667" y1="28988" x2="44667" y2="28988"/>
                        <a14:foregroundMark x1="48467" y1="23541" x2="48467" y2="23541"/>
                        <a14:foregroundMark x1="50800" y1="28794" x2="50800" y2="28794"/>
                        <a14:foregroundMark x1="53600" y1="26654" x2="53600" y2="26654"/>
                        <a14:foregroundMark x1="62533" y1="53696" x2="62533" y2="53696"/>
                        <a14:foregroundMark x1="35733" y1="76848" x2="35733" y2="76848"/>
                        <a14:foregroundMark x1="35133" y1="55447" x2="35133" y2="55447"/>
                        <a14:foregroundMark x1="34600" y1="57588" x2="34600" y2="57588"/>
                        <a14:foregroundMark x1="32867" y1="55058" x2="32867" y2="55058"/>
                        <a14:foregroundMark x1="51933" y1="42218" x2="51933" y2="42218"/>
                        <a14:foregroundMark x1="39400" y1="42607" x2="39400" y2="42607"/>
                        <a14:foregroundMark x1="45400" y1="23735" x2="45400" y2="23735"/>
                      </a14:backgroundRemoval>
                    </a14:imgEffect>
                  </a14:imgLayer>
                </a14:imgProps>
              </a:ext>
            </a:extLst>
          </a:blip>
          <a:srcRect l="24286" r="25714"/>
          <a:stretch>
            <a:fillRect/>
          </a:stretch>
        </p:blipFill>
        <p:spPr>
          <a:xfrm>
            <a:off x="3927970" y="666750"/>
            <a:ext cx="2375318" cy="16278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409950"/>
            <a:ext cx="2733040" cy="626745"/>
          </a:xfrm>
        </p:spPr>
        <p:txBody>
          <a:bodyPr/>
          <a:lstStyle/>
          <a:p>
            <a:r>
              <a:rPr lang="en-US">
                <a:latin typeface="Times New Roman" panose="02020603050405020304" pitchFamily="18" charset="0"/>
                <a:cs typeface="Times New Roman" panose="02020603050405020304" pitchFamily="18" charset="0"/>
              </a:rPr>
              <a:t>Sơ đồ hệ thống</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GB" smtClean="0"/>
              <a:t>7</a:t>
            </a:fld>
            <a:endParaRPr lang="en-GB"/>
          </a:p>
        </p:txBody>
      </p:sp>
      <p:pic>
        <p:nvPicPr>
          <p:cNvPr id="5" name="Picture 4">
            <a:extLst>
              <a:ext uri="{FF2B5EF4-FFF2-40B4-BE49-F238E27FC236}">
                <a16:creationId xmlns:a16="http://schemas.microsoft.com/office/drawing/2014/main" id="{4837657D-D922-BC9F-F5E2-EB9958280845}"/>
              </a:ext>
            </a:extLst>
          </p:cNvPr>
          <p:cNvPicPr>
            <a:picLocks noChangeAspect="1"/>
          </p:cNvPicPr>
          <p:nvPr/>
        </p:nvPicPr>
        <p:blipFill>
          <a:blip r:embed="rId3"/>
          <a:stretch>
            <a:fillRect/>
          </a:stretch>
        </p:blipFill>
        <p:spPr>
          <a:xfrm>
            <a:off x="0" y="632672"/>
            <a:ext cx="6858000" cy="2243878"/>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8</a:t>
            </a:fld>
            <a:endParaRPr lang="en-GB"/>
          </a:p>
        </p:txBody>
      </p:sp>
      <p:pic>
        <p:nvPicPr>
          <p:cNvPr id="6" name="Picture 5">
            <a:extLst>
              <a:ext uri="{FF2B5EF4-FFF2-40B4-BE49-F238E27FC236}">
                <a16:creationId xmlns:a16="http://schemas.microsoft.com/office/drawing/2014/main" id="{CF057730-F537-6230-497D-0CBAD9899B9C}"/>
              </a:ext>
            </a:extLst>
          </p:cNvPr>
          <p:cNvPicPr>
            <a:picLocks noChangeAspect="1"/>
          </p:cNvPicPr>
          <p:nvPr/>
        </p:nvPicPr>
        <p:blipFill>
          <a:blip r:embed="rId3"/>
          <a:stretch>
            <a:fillRect/>
          </a:stretch>
        </p:blipFill>
        <p:spPr>
          <a:xfrm>
            <a:off x="152399" y="54181"/>
            <a:ext cx="6324601" cy="4977796"/>
          </a:xfrm>
          <a:prstGeom prst="rect">
            <a:avLst/>
          </a:prstGeom>
        </p:spPr>
      </p:pic>
      <p:sp>
        <p:nvSpPr>
          <p:cNvPr id="2" name="Title 1"/>
          <p:cNvSpPr>
            <a:spLocks noGrp="1"/>
          </p:cNvSpPr>
          <p:nvPr>
            <p:ph type="title"/>
          </p:nvPr>
        </p:nvSpPr>
        <p:spPr>
          <a:xfrm>
            <a:off x="4179848" y="1809750"/>
            <a:ext cx="2123440" cy="169545"/>
          </a:xfrm>
        </p:spPr>
        <p:txBody>
          <a:bodyPr/>
          <a:lstStyle/>
          <a:p>
            <a:r>
              <a:rPr lang="en-US">
                <a:latin typeface="Times New Roman" panose="02020603050405020304" pitchFamily="18" charset="0"/>
                <a:cs typeface="Times New Roman" panose="02020603050405020304" pitchFamily="18" charset="0"/>
              </a:rPr>
              <a:t>Sơ đồ hệ thống Học sâu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87818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GB" smtClean="0"/>
              <a:t>9</a:t>
            </a:fld>
            <a:endParaRPr lang="en-GB"/>
          </a:p>
        </p:txBody>
      </p:sp>
      <p:sp>
        <p:nvSpPr>
          <p:cNvPr id="2" name="Title 1"/>
          <p:cNvSpPr>
            <a:spLocks noGrp="1"/>
          </p:cNvSpPr>
          <p:nvPr>
            <p:ph type="title"/>
          </p:nvPr>
        </p:nvSpPr>
        <p:spPr>
          <a:xfrm>
            <a:off x="2133599" y="2952750"/>
            <a:ext cx="2590800" cy="418253"/>
          </a:xfrm>
        </p:spPr>
        <p:txBody>
          <a:bodyPr/>
          <a:lstStyle/>
          <a:p>
            <a:r>
              <a:rPr lang="en-US">
                <a:latin typeface="Times New Roman" panose="02020603050405020304" pitchFamily="18" charset="0"/>
                <a:cs typeface="Times New Roman" panose="02020603050405020304" pitchFamily="18" charset="0"/>
              </a:rPr>
              <a:t>Cấu trúc mạng CNN</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1B1580A-8F1B-4ABB-AFC2-12C171EF2E0A}"/>
              </a:ext>
            </a:extLst>
          </p:cNvPr>
          <p:cNvPicPr>
            <a:picLocks noChangeAspect="1"/>
          </p:cNvPicPr>
          <p:nvPr/>
        </p:nvPicPr>
        <p:blipFill>
          <a:blip r:embed="rId3"/>
          <a:stretch>
            <a:fillRect/>
          </a:stretch>
        </p:blipFill>
        <p:spPr>
          <a:xfrm>
            <a:off x="227348" y="1885950"/>
            <a:ext cx="6403303" cy="418253"/>
          </a:xfrm>
          <a:prstGeom prst="rect">
            <a:avLst/>
          </a:prstGeom>
        </p:spPr>
      </p:pic>
    </p:spTree>
    <p:extLst>
      <p:ext uri="{BB962C8B-B14F-4D97-AF65-F5344CB8AC3E}">
        <p14:creationId xmlns:p14="http://schemas.microsoft.com/office/powerpoint/2010/main" val="1967459446"/>
      </p:ext>
    </p:extLst>
  </p:cSld>
  <p:clrMapOvr>
    <a:masterClrMapping/>
  </p:clrMapOvr>
  <p:transition spd="med">
    <p:pull/>
  </p:transition>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1160</Words>
  <Application>Microsoft Office PowerPoint</Application>
  <PresentationFormat>Custom</PresentationFormat>
  <Paragraphs>135</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Roboto Slab</vt:lpstr>
      <vt:lpstr>Source Sans Pro</vt:lpstr>
      <vt:lpstr>Times New Roman</vt:lpstr>
      <vt:lpstr>Wingdings</vt:lpstr>
      <vt:lpstr>Arial</vt:lpstr>
      <vt:lpstr>Cordelia template</vt:lpstr>
      <vt:lpstr>BỘ THÔNG TIN VÀ TRUYỀN THÔNG HỌC VIỆN CÔNG NGHỆ BƯU CHÍNH VIỄN THÔNG  CƠ SỞ TP. HỒ CHÍ MINH</vt:lpstr>
      <vt:lpstr>Nội dung báo cáo</vt:lpstr>
      <vt:lpstr>1. Tổng quan</vt:lpstr>
      <vt:lpstr>Lí do chọn đề tài</vt:lpstr>
      <vt:lpstr>PowerPoint Presentation</vt:lpstr>
      <vt:lpstr>PowerPoint Presentation</vt:lpstr>
      <vt:lpstr>Sơ đồ hệ thống</vt:lpstr>
      <vt:lpstr>Sơ đồ hệ thống Học sâu</vt:lpstr>
      <vt:lpstr>Cấu trúc mạng CNN</vt:lpstr>
      <vt:lpstr>Mô hình Database Diagram của hệ thống</vt:lpstr>
      <vt:lpstr>3.Xây dựng hệ thống học sâu </vt:lpstr>
      <vt:lpstr>3.1.Giới thiệu</vt:lpstr>
      <vt:lpstr>3.2.Thu thập dữ liệu</vt:lpstr>
      <vt:lpstr>3.2.Thu Thập dữ liệu (tiếp)</vt:lpstr>
      <vt:lpstr>PowerPoint Presentation</vt:lpstr>
      <vt:lpstr>3.2.Thu thập dữ liệu (tiếp)</vt:lpstr>
      <vt:lpstr>Word2Vec</vt:lpstr>
      <vt:lpstr>3.3. Chất lượng dữ liệu</vt:lpstr>
      <vt:lpstr>PowerPoint Presentation</vt:lpstr>
      <vt:lpstr>PowerPoint Presentation</vt:lpstr>
      <vt:lpstr>PowerPoint Presentation</vt:lpstr>
      <vt:lpstr>PowerPoint Presentation</vt:lpstr>
      <vt:lpstr>PowerPoint Presentation</vt:lpstr>
      <vt:lpstr>4. Demo</vt:lpstr>
      <vt:lpstr>5. Kết quả đạt được</vt:lpstr>
      <vt:lpstr>6. Hạn chế và hướng phát triển</vt:lpstr>
      <vt:lpstr>Cảm ơn Thầy Cô và các bạn đã lắng nghe!</vt:lpstr>
      <vt:lpstr>Cấu trúc mạng CNN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THÔNG TIN VÀ TRUYỀN THÔNG HỌC VIỆN CÔNG NGHỆ BƯU CHÍNH VIỄN THÔNG  CƠ SỞ TP. HỒ CHÍ MINH</dc:title>
  <dc:creator>duyen nguyen</dc:creator>
  <cp:lastModifiedBy>Tòng Dương</cp:lastModifiedBy>
  <cp:revision>53</cp:revision>
  <dcterms:created xsi:type="dcterms:W3CDTF">2022-12-16T07:47:00Z</dcterms:created>
  <dcterms:modified xsi:type="dcterms:W3CDTF">2022-12-22T12:50:02Z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8EE3B4BCD03F4BFA81A4817938BE5652</vt:lpwstr>
  </property>
  <property fmtid="{D5CDD505-2E9C-101B-9397-08002B2CF9AE}" pid="3" name="KSOProductBuildVer">
    <vt:lpwstr>1033-11.2.0.11440</vt:lpwstr>
  </property>
</Properties>
</file>