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271EC-5DA0-4DEC-A4DB-768C7EA892E5}" v="20" dt="2022-11-25T23:48:0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48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 Tong Sr" userId="c3b5e45a-314c-470c-94b1-469c81042271" providerId="ADAL" clId="{15B271EC-5DA0-4DEC-A4DB-768C7EA892E5}"/>
    <pc:docChg chg="undo custSel addSld delSld modSld">
      <pc:chgData name="Ling Tong Sr" userId="c3b5e45a-314c-470c-94b1-469c81042271" providerId="ADAL" clId="{15B271EC-5DA0-4DEC-A4DB-768C7EA892E5}" dt="2022-11-27T19:26:44.879" v="551" actId="47"/>
      <pc:docMkLst>
        <pc:docMk/>
      </pc:docMkLst>
      <pc:sldChg chg="addSp modSp mod setBg">
        <pc:chgData name="Ling Tong Sr" userId="c3b5e45a-314c-470c-94b1-469c81042271" providerId="ADAL" clId="{15B271EC-5DA0-4DEC-A4DB-768C7EA892E5}" dt="2022-11-25T23:48:00.205" v="456"/>
        <pc:sldMkLst>
          <pc:docMk/>
          <pc:sldMk cId="0" sldId="256"/>
        </pc:sldMkLst>
        <pc:spChg chg="add mod">
          <ac:chgData name="Ling Tong Sr" userId="c3b5e45a-314c-470c-94b1-469c81042271" providerId="ADAL" clId="{15B271EC-5DA0-4DEC-A4DB-768C7EA892E5}" dt="2022-11-25T19:07:50.976" v="198" actId="1076"/>
          <ac:spMkLst>
            <pc:docMk/>
            <pc:sldMk cId="0" sldId="256"/>
            <ac:spMk id="3" creationId="{878B566A-EA3B-57F0-498C-70D8FBC5AF2D}"/>
          </ac:spMkLst>
        </pc:spChg>
      </pc:sldChg>
      <pc:sldChg chg="modSp mod setBg">
        <pc:chgData name="Ling Tong Sr" userId="c3b5e45a-314c-470c-94b1-469c81042271" providerId="ADAL" clId="{15B271EC-5DA0-4DEC-A4DB-768C7EA892E5}" dt="2022-11-25T23:48:02.173" v="458"/>
        <pc:sldMkLst>
          <pc:docMk/>
          <pc:sldMk cId="0" sldId="257"/>
        </pc:sldMkLst>
        <pc:picChg chg="mod">
          <ac:chgData name="Ling Tong Sr" userId="c3b5e45a-314c-470c-94b1-469c81042271" providerId="ADAL" clId="{15B271EC-5DA0-4DEC-A4DB-768C7EA892E5}" dt="2022-11-25T19:08:02.084" v="200" actId="14100"/>
          <ac:picMkLst>
            <pc:docMk/>
            <pc:sldMk cId="0" sldId="257"/>
            <ac:picMk id="11" creationId="{00000000-0000-0000-0000-000000000000}"/>
          </ac:picMkLst>
        </pc:picChg>
      </pc:sldChg>
      <pc:sldChg chg="modSp mod">
        <pc:chgData name="Ling Tong Sr" userId="c3b5e45a-314c-470c-94b1-469c81042271" providerId="ADAL" clId="{15B271EC-5DA0-4DEC-A4DB-768C7EA892E5}" dt="2022-11-25T19:09:25.871" v="252" actId="20577"/>
        <pc:sldMkLst>
          <pc:docMk/>
          <pc:sldMk cId="0" sldId="260"/>
        </pc:sldMkLst>
        <pc:spChg chg="mod">
          <ac:chgData name="Ling Tong Sr" userId="c3b5e45a-314c-470c-94b1-469c81042271" providerId="ADAL" clId="{15B271EC-5DA0-4DEC-A4DB-768C7EA892E5}" dt="2022-11-25T19:08:36.890" v="202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09:25.871" v="252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09:08.300" v="230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09:21.231" v="251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09:15.238" v="231" actId="1076"/>
          <ac:spMkLst>
            <pc:docMk/>
            <pc:sldMk cId="0" sldId="260"/>
            <ac:spMk id="7" creationId="{00000000-0000-0000-0000-000000000000}"/>
          </ac:spMkLst>
        </pc:spChg>
        <pc:picChg chg="mod">
          <ac:chgData name="Ling Tong Sr" userId="c3b5e45a-314c-470c-94b1-469c81042271" providerId="ADAL" clId="{15B271EC-5DA0-4DEC-A4DB-768C7EA892E5}" dt="2022-11-25T19:08:36.890" v="202" actId="1076"/>
          <ac:picMkLst>
            <pc:docMk/>
            <pc:sldMk cId="0" sldId="260"/>
            <ac:picMk id="9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08:40.361" v="203" actId="1076"/>
          <ac:picMkLst>
            <pc:docMk/>
            <pc:sldMk cId="0" sldId="260"/>
            <ac:picMk id="10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09:08.300" v="230" actId="1076"/>
          <ac:picMkLst>
            <pc:docMk/>
            <pc:sldMk cId="0" sldId="260"/>
            <ac:picMk id="11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09:15.238" v="231" actId="1076"/>
          <ac:picMkLst>
            <pc:docMk/>
            <pc:sldMk cId="0" sldId="260"/>
            <ac:picMk id="12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09:15.238" v="231" actId="1076"/>
          <ac:picMkLst>
            <pc:docMk/>
            <pc:sldMk cId="0" sldId="260"/>
            <ac:picMk id="13" creationId="{00000000-0000-0000-0000-000000000000}"/>
          </ac:picMkLst>
        </pc:picChg>
      </pc:sldChg>
      <pc:sldChg chg="modSp mod">
        <pc:chgData name="Ling Tong Sr" userId="c3b5e45a-314c-470c-94b1-469c81042271" providerId="ADAL" clId="{15B271EC-5DA0-4DEC-A4DB-768C7EA892E5}" dt="2022-11-25T19:09:53.922" v="258" actId="1076"/>
        <pc:sldMkLst>
          <pc:docMk/>
          <pc:sldMk cId="0" sldId="261"/>
        </pc:sldMkLst>
        <pc:spChg chg="mod">
          <ac:chgData name="Ling Tong Sr" userId="c3b5e45a-314c-470c-94b1-469c81042271" providerId="ADAL" clId="{15B271EC-5DA0-4DEC-A4DB-768C7EA892E5}" dt="2022-11-25T19:09:34.740" v="253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09:38.639" v="254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09:46.484" v="257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09:53.922" v="258" actId="1076"/>
          <ac:spMkLst>
            <pc:docMk/>
            <pc:sldMk cId="0" sldId="261"/>
            <ac:spMk id="6" creationId="{00000000-0000-0000-0000-000000000000}"/>
          </ac:spMkLst>
        </pc:spChg>
        <pc:picChg chg="mod">
          <ac:chgData name="Ling Tong Sr" userId="c3b5e45a-314c-470c-94b1-469c81042271" providerId="ADAL" clId="{15B271EC-5DA0-4DEC-A4DB-768C7EA892E5}" dt="2022-11-25T19:09:34.740" v="253" actId="1076"/>
          <ac:picMkLst>
            <pc:docMk/>
            <pc:sldMk cId="0" sldId="261"/>
            <ac:picMk id="7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09:38.639" v="254" actId="1076"/>
          <ac:picMkLst>
            <pc:docMk/>
            <pc:sldMk cId="0" sldId="261"/>
            <ac:picMk id="8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09:46.484" v="257" actId="1076"/>
          <ac:picMkLst>
            <pc:docMk/>
            <pc:sldMk cId="0" sldId="261"/>
            <ac:picMk id="9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09:53.922" v="258" actId="1076"/>
          <ac:picMkLst>
            <pc:docMk/>
            <pc:sldMk cId="0" sldId="261"/>
            <ac:picMk id="10" creationId="{00000000-0000-0000-0000-000000000000}"/>
          </ac:picMkLst>
        </pc:picChg>
      </pc:sldChg>
      <pc:sldChg chg="modSp mod">
        <pc:chgData name="Ling Tong Sr" userId="c3b5e45a-314c-470c-94b1-469c81042271" providerId="ADAL" clId="{15B271EC-5DA0-4DEC-A4DB-768C7EA892E5}" dt="2022-11-25T19:10:09.769" v="277" actId="5793"/>
        <pc:sldMkLst>
          <pc:docMk/>
          <pc:sldMk cId="0" sldId="262"/>
        </pc:sldMkLst>
        <pc:spChg chg="mod">
          <ac:chgData name="Ling Tong Sr" userId="c3b5e45a-314c-470c-94b1-469c81042271" providerId="ADAL" clId="{15B271EC-5DA0-4DEC-A4DB-768C7EA892E5}" dt="2022-11-25T19:10:09.769" v="277" actId="5793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Ling Tong Sr" userId="c3b5e45a-314c-470c-94b1-469c81042271" providerId="ADAL" clId="{15B271EC-5DA0-4DEC-A4DB-768C7EA892E5}" dt="2022-11-25T19:10:24.086" v="278" actId="47"/>
        <pc:sldMkLst>
          <pc:docMk/>
          <pc:sldMk cId="0" sldId="264"/>
        </pc:sldMkLst>
      </pc:sldChg>
      <pc:sldChg chg="modSp mod">
        <pc:chgData name="Ling Tong Sr" userId="c3b5e45a-314c-470c-94b1-469c81042271" providerId="ADAL" clId="{15B271EC-5DA0-4DEC-A4DB-768C7EA892E5}" dt="2022-11-25T19:10:50.249" v="284" actId="20577"/>
        <pc:sldMkLst>
          <pc:docMk/>
          <pc:sldMk cId="0" sldId="266"/>
        </pc:sldMkLst>
        <pc:spChg chg="mod">
          <ac:chgData name="Ling Tong Sr" userId="c3b5e45a-314c-470c-94b1-469c81042271" providerId="ADAL" clId="{15B271EC-5DA0-4DEC-A4DB-768C7EA892E5}" dt="2022-11-25T19:10:32.652" v="279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10:37.551" v="280" actId="1076"/>
          <ac:spMkLst>
            <pc:docMk/>
            <pc:sldMk cId="0" sldId="266"/>
            <ac:spMk id="4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10:42.536" v="281" actId="1076"/>
          <ac:spMkLst>
            <pc:docMk/>
            <pc:sldMk cId="0" sldId="266"/>
            <ac:spMk id="5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10:46.336" v="282" actId="1076"/>
          <ac:spMkLst>
            <pc:docMk/>
            <pc:sldMk cId="0" sldId="266"/>
            <ac:spMk id="6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10:50.249" v="284" actId="20577"/>
          <ac:spMkLst>
            <pc:docMk/>
            <pc:sldMk cId="0" sldId="266"/>
            <ac:spMk id="7" creationId="{00000000-0000-0000-0000-000000000000}"/>
          </ac:spMkLst>
        </pc:spChg>
        <pc:picChg chg="mod">
          <ac:chgData name="Ling Tong Sr" userId="c3b5e45a-314c-470c-94b1-469c81042271" providerId="ADAL" clId="{15B271EC-5DA0-4DEC-A4DB-768C7EA892E5}" dt="2022-11-25T19:10:32.652" v="279" actId="1076"/>
          <ac:picMkLst>
            <pc:docMk/>
            <pc:sldMk cId="0" sldId="266"/>
            <ac:picMk id="8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10:37.551" v="280" actId="1076"/>
          <ac:picMkLst>
            <pc:docMk/>
            <pc:sldMk cId="0" sldId="266"/>
            <ac:picMk id="9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10:42.536" v="281" actId="1076"/>
          <ac:picMkLst>
            <pc:docMk/>
            <pc:sldMk cId="0" sldId="266"/>
            <ac:picMk id="10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10:46.336" v="282" actId="1076"/>
          <ac:picMkLst>
            <pc:docMk/>
            <pc:sldMk cId="0" sldId="266"/>
            <ac:picMk id="11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10:48.959" v="283" actId="1076"/>
          <ac:picMkLst>
            <pc:docMk/>
            <pc:sldMk cId="0" sldId="266"/>
            <ac:picMk id="12" creationId="{00000000-0000-0000-0000-000000000000}"/>
          </ac:picMkLst>
        </pc:picChg>
      </pc:sldChg>
      <pc:sldChg chg="modSp mod">
        <pc:chgData name="Ling Tong Sr" userId="c3b5e45a-314c-470c-94b1-469c81042271" providerId="ADAL" clId="{15B271EC-5DA0-4DEC-A4DB-768C7EA892E5}" dt="2022-11-25T19:11:04.028" v="285" actId="20577"/>
        <pc:sldMkLst>
          <pc:docMk/>
          <pc:sldMk cId="0" sldId="268"/>
        </pc:sldMkLst>
        <pc:spChg chg="mod">
          <ac:chgData name="Ling Tong Sr" userId="c3b5e45a-314c-470c-94b1-469c81042271" providerId="ADAL" clId="{15B271EC-5DA0-4DEC-A4DB-768C7EA892E5}" dt="2022-11-25T19:11:04.028" v="285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11:18.010" v="294" actId="27636"/>
        <pc:sldMkLst>
          <pc:docMk/>
          <pc:sldMk cId="0" sldId="269"/>
        </pc:sldMkLst>
        <pc:spChg chg="mod">
          <ac:chgData name="Ling Tong Sr" userId="c3b5e45a-314c-470c-94b1-469c81042271" providerId="ADAL" clId="{15B271EC-5DA0-4DEC-A4DB-768C7EA892E5}" dt="2022-11-25T19:11:18.010" v="294" actId="27636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11:57.854" v="329" actId="27636"/>
        <pc:sldMkLst>
          <pc:docMk/>
          <pc:sldMk cId="0" sldId="270"/>
        </pc:sldMkLst>
        <pc:spChg chg="mod">
          <ac:chgData name="Ling Tong Sr" userId="c3b5e45a-314c-470c-94b1-469c81042271" providerId="ADAL" clId="{15B271EC-5DA0-4DEC-A4DB-768C7EA892E5}" dt="2022-11-25T19:11:57.854" v="329" actId="27636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14:47.447" v="363" actId="20577"/>
        <pc:sldMkLst>
          <pc:docMk/>
          <pc:sldMk cId="0" sldId="275"/>
        </pc:sldMkLst>
        <pc:spChg chg="mod">
          <ac:chgData name="Ling Tong Sr" userId="c3b5e45a-314c-470c-94b1-469c81042271" providerId="ADAL" clId="{15B271EC-5DA0-4DEC-A4DB-768C7EA892E5}" dt="2022-11-25T19:14:47.447" v="363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13:41.239" v="344" actId="20577"/>
        <pc:sldMkLst>
          <pc:docMk/>
          <pc:sldMk cId="0" sldId="277"/>
        </pc:sldMkLst>
        <pc:spChg chg="mod">
          <ac:chgData name="Ling Tong Sr" userId="c3b5e45a-314c-470c-94b1-469c81042271" providerId="ADAL" clId="{15B271EC-5DA0-4DEC-A4DB-768C7EA892E5}" dt="2022-11-25T19:13:41.239" v="344" actId="20577"/>
          <ac:spMkLst>
            <pc:docMk/>
            <pc:sldMk cId="0" sldId="277"/>
            <ac:spMk id="2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7T19:25:14.695" v="463" actId="27636"/>
        <pc:sldMkLst>
          <pc:docMk/>
          <pc:sldMk cId="0" sldId="278"/>
        </pc:sldMkLst>
        <pc:spChg chg="mod">
          <ac:chgData name="Ling Tong Sr" userId="c3b5e45a-314c-470c-94b1-469c81042271" providerId="ADAL" clId="{15B271EC-5DA0-4DEC-A4DB-768C7EA892E5}" dt="2022-11-27T19:25:14.695" v="463" actId="27636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13:26.235" v="334" actId="1076"/>
        <pc:sldMkLst>
          <pc:docMk/>
          <pc:sldMk cId="0" sldId="279"/>
        </pc:sldMkLst>
        <pc:spChg chg="mod">
          <ac:chgData name="Ling Tong Sr" userId="c3b5e45a-314c-470c-94b1-469c81042271" providerId="ADAL" clId="{15B271EC-5DA0-4DEC-A4DB-768C7EA892E5}" dt="2022-11-25T19:13:11.303" v="332" actId="1076"/>
          <ac:spMkLst>
            <pc:docMk/>
            <pc:sldMk cId="0" sldId="279"/>
            <ac:spMk id="4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13:16.313" v="333" actId="1076"/>
          <ac:spMkLst>
            <pc:docMk/>
            <pc:sldMk cId="0" sldId="279"/>
            <ac:spMk id="5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13:26.235" v="334" actId="1076"/>
          <ac:spMkLst>
            <pc:docMk/>
            <pc:sldMk cId="0" sldId="279"/>
            <ac:spMk id="6" creationId="{00000000-0000-0000-0000-000000000000}"/>
          </ac:spMkLst>
        </pc:spChg>
        <pc:picChg chg="mod">
          <ac:chgData name="Ling Tong Sr" userId="c3b5e45a-314c-470c-94b1-469c81042271" providerId="ADAL" clId="{15B271EC-5DA0-4DEC-A4DB-768C7EA892E5}" dt="2022-11-25T19:13:11.303" v="332" actId="1076"/>
          <ac:picMkLst>
            <pc:docMk/>
            <pc:sldMk cId="0" sldId="279"/>
            <ac:picMk id="8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13:16.313" v="333" actId="1076"/>
          <ac:picMkLst>
            <pc:docMk/>
            <pc:sldMk cId="0" sldId="279"/>
            <ac:picMk id="9" creationId="{00000000-0000-0000-0000-000000000000}"/>
          </ac:picMkLst>
        </pc:picChg>
        <pc:picChg chg="mod">
          <ac:chgData name="Ling Tong Sr" userId="c3b5e45a-314c-470c-94b1-469c81042271" providerId="ADAL" clId="{15B271EC-5DA0-4DEC-A4DB-768C7EA892E5}" dt="2022-11-25T19:13:26.235" v="334" actId="1076"/>
          <ac:picMkLst>
            <pc:docMk/>
            <pc:sldMk cId="0" sldId="279"/>
            <ac:picMk id="10" creationId="{00000000-0000-0000-0000-000000000000}"/>
          </ac:picMkLst>
        </pc:picChg>
      </pc:sldChg>
      <pc:sldChg chg="modSp mod">
        <pc:chgData name="Ling Tong Sr" userId="c3b5e45a-314c-470c-94b1-469c81042271" providerId="ADAL" clId="{15B271EC-5DA0-4DEC-A4DB-768C7EA892E5}" dt="2022-11-25T19:15:20.267" v="389" actId="27636"/>
        <pc:sldMkLst>
          <pc:docMk/>
          <pc:sldMk cId="0" sldId="280"/>
        </pc:sldMkLst>
        <pc:spChg chg="mod">
          <ac:chgData name="Ling Tong Sr" userId="c3b5e45a-314c-470c-94b1-469c81042271" providerId="ADAL" clId="{15B271EC-5DA0-4DEC-A4DB-768C7EA892E5}" dt="2022-11-25T19:15:20.267" v="389" actId="27636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7T19:25:32.138" v="464"/>
        <pc:sldMkLst>
          <pc:docMk/>
          <pc:sldMk cId="0" sldId="282"/>
        </pc:sldMkLst>
        <pc:spChg chg="mod">
          <ac:chgData name="Ling Tong Sr" userId="c3b5e45a-314c-470c-94b1-469c81042271" providerId="ADAL" clId="{15B271EC-5DA0-4DEC-A4DB-768C7EA892E5}" dt="2022-11-27T19:25:32.138" v="464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16:35.990" v="416" actId="20577"/>
        <pc:sldMkLst>
          <pc:docMk/>
          <pc:sldMk cId="0" sldId="283"/>
        </pc:sldMkLst>
        <pc:spChg chg="mod">
          <ac:chgData name="Ling Tong Sr" userId="c3b5e45a-314c-470c-94b1-469c81042271" providerId="ADAL" clId="{15B271EC-5DA0-4DEC-A4DB-768C7EA892E5}" dt="2022-11-25T19:16:14.076" v="395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16:35.990" v="416" actId="20577"/>
          <ac:spMkLst>
            <pc:docMk/>
            <pc:sldMk cId="0" sldId="283"/>
            <ac:spMk id="5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04:29.536" v="3" actId="20577"/>
        <pc:sldMkLst>
          <pc:docMk/>
          <pc:sldMk cId="0" sldId="284"/>
        </pc:sldMkLst>
        <pc:spChg chg="mod">
          <ac:chgData name="Ling Tong Sr" userId="c3b5e45a-314c-470c-94b1-469c81042271" providerId="ADAL" clId="{15B271EC-5DA0-4DEC-A4DB-768C7EA892E5}" dt="2022-11-25T19:04:29.536" v="3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16:57.126" v="421" actId="20577"/>
        <pc:sldMkLst>
          <pc:docMk/>
          <pc:sldMk cId="0" sldId="286"/>
        </pc:sldMkLst>
        <pc:spChg chg="mod">
          <ac:chgData name="Ling Tong Sr" userId="c3b5e45a-314c-470c-94b1-469c81042271" providerId="ADAL" clId="{15B271EC-5DA0-4DEC-A4DB-768C7EA892E5}" dt="2022-11-25T19:16:57.126" v="421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16:50.604" v="417" actId="1076"/>
          <ac:spMkLst>
            <pc:docMk/>
            <pc:sldMk cId="0" sldId="286"/>
            <ac:spMk id="6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7T19:25:44.767" v="466" actId="20577"/>
        <pc:sldMkLst>
          <pc:docMk/>
          <pc:sldMk cId="0" sldId="287"/>
        </pc:sldMkLst>
        <pc:spChg chg="mod">
          <ac:chgData name="Ling Tong Sr" userId="c3b5e45a-314c-470c-94b1-469c81042271" providerId="ADAL" clId="{15B271EC-5DA0-4DEC-A4DB-768C7EA892E5}" dt="2022-11-27T19:25:44.767" v="466" actId="20577"/>
          <ac:spMkLst>
            <pc:docMk/>
            <pc:sldMk cId="0" sldId="287"/>
            <ac:spMk id="3" creationId="{00000000-0000-0000-0000-000000000000}"/>
          </ac:spMkLst>
        </pc:spChg>
      </pc:sldChg>
      <pc:sldChg chg="delSp modSp mod">
        <pc:chgData name="Ling Tong Sr" userId="c3b5e45a-314c-470c-94b1-469c81042271" providerId="ADAL" clId="{15B271EC-5DA0-4DEC-A4DB-768C7EA892E5}" dt="2022-11-27T19:26:30.471" v="549" actId="20577"/>
        <pc:sldMkLst>
          <pc:docMk/>
          <pc:sldMk cId="0" sldId="288"/>
        </pc:sldMkLst>
        <pc:spChg chg="del">
          <ac:chgData name="Ling Tong Sr" userId="c3b5e45a-314c-470c-94b1-469c81042271" providerId="ADAL" clId="{15B271EC-5DA0-4DEC-A4DB-768C7EA892E5}" dt="2022-11-27T19:26:05.791" v="467" actId="478"/>
          <ac:spMkLst>
            <pc:docMk/>
            <pc:sldMk cId="0" sldId="288"/>
            <ac:spMk id="3" creationId="{00000000-0000-0000-0000-000000000000}"/>
          </ac:spMkLst>
        </pc:spChg>
        <pc:spChg chg="del">
          <ac:chgData name="Ling Tong Sr" userId="c3b5e45a-314c-470c-94b1-469c81042271" providerId="ADAL" clId="{15B271EC-5DA0-4DEC-A4DB-768C7EA892E5}" dt="2022-11-27T19:26:05.791" v="467" actId="478"/>
          <ac:spMkLst>
            <pc:docMk/>
            <pc:sldMk cId="0" sldId="288"/>
            <ac:spMk id="4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7T19:26:30.471" v="549" actId="20577"/>
          <ac:spMkLst>
            <pc:docMk/>
            <pc:sldMk cId="0" sldId="288"/>
            <ac:spMk id="5" creationId="{00000000-0000-0000-0000-000000000000}"/>
          </ac:spMkLst>
        </pc:spChg>
        <pc:picChg chg="del">
          <ac:chgData name="Ling Tong Sr" userId="c3b5e45a-314c-470c-94b1-469c81042271" providerId="ADAL" clId="{15B271EC-5DA0-4DEC-A4DB-768C7EA892E5}" dt="2022-11-27T19:26:05.791" v="467" actId="478"/>
          <ac:picMkLst>
            <pc:docMk/>
            <pc:sldMk cId="0" sldId="288"/>
            <ac:picMk id="7" creationId="{00000000-0000-0000-0000-000000000000}"/>
          </ac:picMkLst>
        </pc:picChg>
        <pc:picChg chg="del">
          <ac:chgData name="Ling Tong Sr" userId="c3b5e45a-314c-470c-94b1-469c81042271" providerId="ADAL" clId="{15B271EC-5DA0-4DEC-A4DB-768C7EA892E5}" dt="2022-11-27T19:26:05.791" v="467" actId="478"/>
          <ac:picMkLst>
            <pc:docMk/>
            <pc:sldMk cId="0" sldId="288"/>
            <ac:picMk id="8" creationId="{00000000-0000-0000-0000-000000000000}"/>
          </ac:picMkLst>
        </pc:picChg>
        <pc:picChg chg="del">
          <ac:chgData name="Ling Tong Sr" userId="c3b5e45a-314c-470c-94b1-469c81042271" providerId="ADAL" clId="{15B271EC-5DA0-4DEC-A4DB-768C7EA892E5}" dt="2022-11-27T19:26:21.293" v="512" actId="478"/>
          <ac:picMkLst>
            <pc:docMk/>
            <pc:sldMk cId="0" sldId="288"/>
            <ac:picMk id="9" creationId="{00000000-0000-0000-0000-000000000000}"/>
          </ac:picMkLst>
        </pc:picChg>
      </pc:sldChg>
      <pc:sldChg chg="delSp modSp mod">
        <pc:chgData name="Ling Tong Sr" userId="c3b5e45a-314c-470c-94b1-469c81042271" providerId="ADAL" clId="{15B271EC-5DA0-4DEC-A4DB-768C7EA892E5}" dt="2022-11-25T19:06:55.233" v="181" actId="20577"/>
        <pc:sldMkLst>
          <pc:docMk/>
          <pc:sldMk cId="0" sldId="290"/>
        </pc:sldMkLst>
        <pc:spChg chg="mod">
          <ac:chgData name="Ling Tong Sr" userId="c3b5e45a-314c-470c-94b1-469c81042271" providerId="ADAL" clId="{15B271EC-5DA0-4DEC-A4DB-768C7EA892E5}" dt="2022-11-25T19:06:13.529" v="84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Ling Tong Sr" userId="c3b5e45a-314c-470c-94b1-469c81042271" providerId="ADAL" clId="{15B271EC-5DA0-4DEC-A4DB-768C7EA892E5}" dt="2022-11-25T19:06:55.233" v="181" actId="20577"/>
          <ac:spMkLst>
            <pc:docMk/>
            <pc:sldMk cId="0" sldId="290"/>
            <ac:spMk id="4" creationId="{00000000-0000-0000-0000-000000000000}"/>
          </ac:spMkLst>
        </pc:spChg>
        <pc:spChg chg="del mod">
          <ac:chgData name="Ling Tong Sr" userId="c3b5e45a-314c-470c-94b1-469c81042271" providerId="ADAL" clId="{15B271EC-5DA0-4DEC-A4DB-768C7EA892E5}" dt="2022-11-25T19:05:08.932" v="9" actId="21"/>
          <ac:spMkLst>
            <pc:docMk/>
            <pc:sldMk cId="0" sldId="290"/>
            <ac:spMk id="6" creationId="{00000000-0000-0000-0000-000000000000}"/>
          </ac:spMkLst>
        </pc:spChg>
      </pc:sldChg>
      <pc:sldChg chg="modSp mod">
        <pc:chgData name="Ling Tong Sr" userId="c3b5e45a-314c-470c-94b1-469c81042271" providerId="ADAL" clId="{15B271EC-5DA0-4DEC-A4DB-768C7EA892E5}" dt="2022-11-25T19:05:39.075" v="20" actId="27636"/>
        <pc:sldMkLst>
          <pc:docMk/>
          <pc:sldMk cId="0" sldId="291"/>
        </pc:sldMkLst>
        <pc:spChg chg="mod">
          <ac:chgData name="Ling Tong Sr" userId="c3b5e45a-314c-470c-94b1-469c81042271" providerId="ADAL" clId="{15B271EC-5DA0-4DEC-A4DB-768C7EA892E5}" dt="2022-11-25T19:05:39.075" v="20" actId="27636"/>
          <ac:spMkLst>
            <pc:docMk/>
            <pc:sldMk cId="0" sldId="291"/>
            <ac:spMk id="2" creationId="{00000000-0000-0000-0000-000000000000}"/>
          </ac:spMkLst>
        </pc:spChg>
      </pc:sldChg>
      <pc:sldChg chg="del">
        <pc:chgData name="Ling Tong Sr" userId="c3b5e45a-314c-470c-94b1-469c81042271" providerId="ADAL" clId="{15B271EC-5DA0-4DEC-A4DB-768C7EA892E5}" dt="2022-11-27T19:26:44.879" v="551" actId="47"/>
        <pc:sldMkLst>
          <pc:docMk/>
          <pc:sldMk cId="0" sldId="292"/>
        </pc:sldMkLst>
      </pc:sldChg>
      <pc:sldChg chg="addSp delSp modSp new del mod">
        <pc:chgData name="Ling Tong Sr" userId="c3b5e45a-314c-470c-94b1-469c81042271" providerId="ADAL" clId="{15B271EC-5DA0-4DEC-A4DB-768C7EA892E5}" dt="2022-11-27T19:26:43.968" v="550" actId="47"/>
        <pc:sldMkLst>
          <pc:docMk/>
          <pc:sldMk cId="2255323617" sldId="293"/>
        </pc:sldMkLst>
        <pc:spChg chg="add del mod">
          <ac:chgData name="Ling Tong Sr" userId="c3b5e45a-314c-470c-94b1-469c81042271" providerId="ADAL" clId="{15B271EC-5DA0-4DEC-A4DB-768C7EA892E5}" dt="2022-11-25T19:49:52.943" v="427" actId="21"/>
          <ac:spMkLst>
            <pc:docMk/>
            <pc:sldMk cId="2255323617" sldId="293"/>
            <ac:spMk id="2" creationId="{446A0F47-DB08-E4D7-94FC-3C67E180410B}"/>
          </ac:spMkLst>
        </pc:spChg>
        <pc:spChg chg="add mod">
          <ac:chgData name="Ling Tong Sr" userId="c3b5e45a-314c-470c-94b1-469c81042271" providerId="ADAL" clId="{15B271EC-5DA0-4DEC-A4DB-768C7EA892E5}" dt="2022-11-25T19:50:24.833" v="445" actId="20577"/>
          <ac:spMkLst>
            <pc:docMk/>
            <pc:sldMk cId="2255323617" sldId="293"/>
            <ac:spMk id="3" creationId="{4965C184-2093-3AE6-168D-8A2BA9326C72}"/>
          </ac:spMkLst>
        </pc:spChg>
        <pc:spChg chg="add mod">
          <ac:chgData name="Ling Tong Sr" userId="c3b5e45a-314c-470c-94b1-469c81042271" providerId="ADAL" clId="{15B271EC-5DA0-4DEC-A4DB-768C7EA892E5}" dt="2022-11-25T19:49:59.507" v="429"/>
          <ac:spMkLst>
            <pc:docMk/>
            <pc:sldMk cId="2255323617" sldId="293"/>
            <ac:spMk id="4" creationId="{2DC0D266-E865-EF95-9DC0-B8765DBE7D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39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206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258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0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41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934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6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796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57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23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4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21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4.svg"/><Relationship Id="rId10" Type="http://schemas.openxmlformats.org/officeDocument/2006/relationships/image" Target="../media/image13.sv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5" Type="http://schemas.openxmlformats.org/officeDocument/2006/relationships/image" Target="../media/image27.svg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svg"/><Relationship Id="rId4" Type="http://schemas.openxmlformats.org/officeDocument/2006/relationships/image" Target="../media/image6.sv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svg"/><Relationship Id="rId10" Type="http://schemas.openxmlformats.org/officeDocument/2006/relationships/image" Target="../media/image31.svg"/><Relationship Id="rId4" Type="http://schemas.openxmlformats.org/officeDocument/2006/relationships/image" Target="../media/image6.svg"/><Relationship Id="rId9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5.pn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5" Type="http://schemas.openxmlformats.org/officeDocument/2006/relationships/image" Target="../media/image34.svg"/><Relationship Id="rId4" Type="http://schemas.openxmlformats.org/officeDocument/2006/relationships/image" Target="../media/image26.svg"/><Relationship Id="rId9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7.svg"/><Relationship Id="rId4" Type="http://schemas.openxmlformats.org/officeDocument/2006/relationships/image" Target="../media/image6.svg"/><Relationship Id="rId9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7.svg"/><Relationship Id="rId10" Type="http://schemas.openxmlformats.org/officeDocument/2006/relationships/image" Target="../media/image13.sv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4.svg"/><Relationship Id="rId10" Type="http://schemas.openxmlformats.org/officeDocument/2006/relationships/image" Target="../media/image13.sv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4.sv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svg"/><Relationship Id="rId4" Type="http://schemas.openxmlformats.org/officeDocument/2006/relationships/image" Target="../media/image6.sv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4.sv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svg"/><Relationship Id="rId4" Type="http://schemas.openxmlformats.org/officeDocument/2006/relationships/image" Target="../media/image18.sv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svg"/><Relationship Id="rId10" Type="http://schemas.openxmlformats.org/officeDocument/2006/relationships/image" Target="../media/image13.sv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14146" y="2211191"/>
            <a:ext cx="7772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5334"/>
              </a:lnSpc>
            </a:pPr>
            <a:r>
              <a:rPr lang="en-US" sz="4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SIU HCM Assistant Professor</a:t>
            </a:r>
            <a:endParaRPr lang="en-US" sz="410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B566A-EA3B-57F0-498C-70D8FBC5AF2D}"/>
              </a:ext>
            </a:extLst>
          </p:cNvPr>
          <p:cNvSpPr txBox="1"/>
          <p:nvPr/>
        </p:nvSpPr>
        <p:spPr>
          <a:xfrm>
            <a:off x="3981582" y="3311525"/>
            <a:ext cx="118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Ling Tong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772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Master of Health Informatics:</a:t>
            </a:r>
            <a:endParaRPr lang="en-US" sz="4145" dirty="0"/>
          </a:p>
        </p:txBody>
      </p:sp>
      <p:sp>
        <p:nvSpPr>
          <p:cNvPr id="3" name="Object2"/>
          <p:cNvSpPr/>
          <p:nvPr/>
        </p:nvSpPr>
        <p:spPr>
          <a:xfrm>
            <a:off x="891540" y="1543564"/>
            <a:ext cx="649224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MHI 515: Systems Analysis, Design, and Database Management in Health Care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24436"/>
            <a:ext cx="55778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MHI 556: Individual Research in Healthcare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2994033"/>
            <a:ext cx="5212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MHI 583: Methods of Medical Informatics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3563630"/>
            <a:ext cx="55778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MHI 593: Advanced Research in Healthcare</a:t>
            </a:r>
            <a:endParaRPr lang="en-US" sz="2115" dirty="0"/>
          </a:p>
        </p:txBody>
      </p:sp>
      <p:sp>
        <p:nvSpPr>
          <p:cNvPr id="7" name="Object6"/>
          <p:cNvSpPr/>
          <p:nvPr/>
        </p:nvSpPr>
        <p:spPr>
          <a:xfrm>
            <a:off x="891540" y="4158758"/>
            <a:ext cx="3566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MHI 599: Independent Study</a:t>
            </a:r>
            <a:endParaRPr lang="en-US" sz="2115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543564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24436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994033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563630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4158758"/>
            <a:ext cx="85954" cy="400164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4572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 to SIU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4206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About Online Program Teaching: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98712"/>
            <a:ext cx="4754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About the in-class program Teaching: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207487"/>
            <a:ext cx="41148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 &amp; Research for faculty</a:t>
            </a:r>
            <a:endParaRPr lang="en-US" sz="2115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68096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093"/>
              </a:lnSpc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About Online Program Teaching:</a:t>
            </a:r>
            <a:endParaRPr lang="en-US" sz="3638" dirty="0"/>
          </a:p>
        </p:txBody>
      </p:sp>
      <p:sp>
        <p:nvSpPr>
          <p:cNvPr id="3" name="Object2"/>
          <p:cNvSpPr/>
          <p:nvPr/>
        </p:nvSpPr>
        <p:spPr>
          <a:xfrm>
            <a:off x="875081" y="1742618"/>
            <a:ext cx="640080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HCM, MHA and MHI are all on the list of online programs: https://online.siu.edu/programs/</a:t>
            </a:r>
            <a:endParaRPr lang="en-US" sz="1692" dirty="0"/>
          </a:p>
        </p:txBody>
      </p:sp>
      <p:sp>
        <p:nvSpPr>
          <p:cNvPr id="4" name="Object3"/>
          <p:cNvSpPr/>
          <p:nvPr/>
        </p:nvSpPr>
        <p:spPr>
          <a:xfrm>
            <a:off x="875081" y="2736856"/>
            <a:ext cx="71323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 online course a separate part of teaching in the university? Or is it a integrated course, and the course can tailor both in-class or online students?</a:t>
            </a:r>
            <a:endParaRPr lang="en-US" sz="1692" dirty="0"/>
          </a:p>
        </p:txBody>
      </p:sp>
      <p:sp>
        <p:nvSpPr>
          <p:cNvPr id="5" name="Object4"/>
          <p:cNvSpPr/>
          <p:nvPr/>
        </p:nvSpPr>
        <p:spPr>
          <a:xfrm>
            <a:off x="875081" y="4074166"/>
            <a:ext cx="685800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Does the online program have virtual meeting with online students?</a:t>
            </a:r>
            <a:endParaRPr lang="en-US" sz="1692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42618"/>
            <a:ext cx="68580" cy="343071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736856"/>
            <a:ext cx="68580" cy="343071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4074166"/>
            <a:ext cx="68580" cy="343071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406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About the in-class program…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5120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In-class teaching once or twice a week?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98712"/>
            <a:ext cx="6126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long does office hours take for each week?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207487"/>
            <a:ext cx="4846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many students in a typical class?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3915747"/>
            <a:ext cx="7498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many HCM Master students are there in the program?</a:t>
            </a:r>
            <a:endParaRPr lang="en-US" sz="2115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77240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71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 &amp; Research for faculty</a:t>
            </a:r>
            <a:endParaRPr lang="en-US" sz="3765" dirty="0"/>
          </a:p>
        </p:txBody>
      </p:sp>
      <p:sp>
        <p:nvSpPr>
          <p:cNvPr id="3" name="Object2"/>
          <p:cNvSpPr/>
          <p:nvPr/>
        </p:nvSpPr>
        <p:spPr>
          <a:xfrm>
            <a:off x="891540" y="1766278"/>
            <a:ext cx="7589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typical teaching load for a full-time faculty member?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75052"/>
            <a:ext cx="53568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about research </a:t>
            </a:r>
            <a:r>
              <a:rPr lang="en-US" sz="2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expectations</a:t>
            </a: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?</a:t>
            </a:r>
            <a:endParaRPr lang="en-US" sz="2115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66278"/>
            <a:ext cx="85954" cy="40016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75052"/>
            <a:ext cx="85954" cy="400164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319833" y="2070259"/>
            <a:ext cx="4572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Background</a:t>
            </a:r>
            <a:endParaRPr lang="en-US" sz="571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33832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Background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73152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PhD candidate (NOT graduated Yet), graduate very soon.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98712"/>
            <a:ext cx="7132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Collaborated with medical doctors on large NIH projects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207487"/>
            <a:ext cx="630936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Expertise: Clinical Informatics, Artificial Intelligene (technical-oriented)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4315911"/>
            <a:ext cx="731520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Published 20+ journals since 2017, some of them are top-tier journals.</a:t>
            </a:r>
            <a:endParaRPr lang="en-US" sz="2115" dirty="0"/>
          </a:p>
        </p:txBody>
      </p:sp>
      <p:sp>
        <p:nvSpPr>
          <p:cNvPr id="7" name="Object6"/>
          <p:cNvSpPr/>
          <p:nvPr/>
        </p:nvSpPr>
        <p:spPr>
          <a:xfrm>
            <a:off x="891540" y="5424849"/>
            <a:ext cx="603504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Active Member of American Medical Informatics Association (AMIA)</a:t>
            </a:r>
            <a:endParaRPr lang="en-US" sz="2115" dirty="0"/>
          </a:p>
        </p:txBody>
      </p:sp>
      <p:sp>
        <p:nvSpPr>
          <p:cNvPr id="8" name="Object7"/>
          <p:cNvSpPr/>
          <p:nvPr/>
        </p:nvSpPr>
        <p:spPr>
          <a:xfrm>
            <a:off x="891540" y="6533274"/>
            <a:ext cx="55778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 yrs of health science research experience</a:t>
            </a:r>
            <a:endParaRPr lang="en-US" sz="2115" dirty="0"/>
          </a:p>
        </p:txBody>
      </p:sp>
      <p:sp>
        <p:nvSpPr>
          <p:cNvPr id="9" name="Object8"/>
          <p:cNvSpPr/>
          <p:nvPr/>
        </p:nvSpPr>
        <p:spPr>
          <a:xfrm>
            <a:off x="891540" y="7242048"/>
            <a:ext cx="62179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 yrs of indepentent teaching science experience</a:t>
            </a:r>
            <a:endParaRPr lang="en-US" sz="2115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4315911"/>
            <a:ext cx="85954" cy="400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5424849"/>
            <a:ext cx="85954" cy="400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174" y="6533274"/>
            <a:ext cx="85954" cy="400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7242048"/>
            <a:ext cx="85954" cy="4001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491740" y="2070259"/>
            <a:ext cx="420624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Personality</a:t>
            </a:r>
            <a:endParaRPr lang="en-US" sz="571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31089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Personality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Independent, Confident, Analytical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98712"/>
            <a:ext cx="3657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Self-sufficient, Goal-oriented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207487"/>
            <a:ext cx="5852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 Ethics: The Quick Shall Inhert the World</a:t>
            </a:r>
            <a:endParaRPr lang="en-US" sz="2115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834640" y="1504474"/>
            <a:ext cx="34747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</a:t>
            </a:r>
            <a:endParaRPr lang="en-US" sz="5711" dirty="0"/>
          </a:p>
        </p:txBody>
      </p:sp>
      <p:sp>
        <p:nvSpPr>
          <p:cNvPr id="3" name="Object2"/>
          <p:cNvSpPr/>
          <p:nvPr/>
        </p:nvSpPr>
        <p:spPr>
          <a:xfrm>
            <a:off x="1311250" y="3330416"/>
            <a:ext cx="6583680" cy="3086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2284"/>
              </a:lnSpc>
            </a:pP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Rule of thumb: Develop a narrow topic that people can make impacts</a:t>
            </a:r>
            <a:endParaRPr lang="en-US" sz="152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pattFill prst="pct5">
          <a:fgClr>
            <a:srgbClr val="F9F9F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186891" y="1815656"/>
            <a:ext cx="173736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3731"/>
              </a:lnSpc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SIU HCM Assistant Professor</a:t>
            </a:r>
            <a:endParaRPr lang="en-US" sz="2665" dirty="0"/>
          </a:p>
        </p:txBody>
      </p:sp>
      <p:sp>
        <p:nvSpPr>
          <p:cNvPr id="3" name="Object2"/>
          <p:cNvSpPr/>
          <p:nvPr/>
        </p:nvSpPr>
        <p:spPr>
          <a:xfrm>
            <a:off x="3735324" y="642938"/>
            <a:ext cx="27432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2665" dirty="0"/>
          </a:p>
        </p:txBody>
      </p:sp>
      <p:sp>
        <p:nvSpPr>
          <p:cNvPr id="4" name="Object3"/>
          <p:cNvSpPr/>
          <p:nvPr/>
        </p:nvSpPr>
        <p:spPr>
          <a:xfrm>
            <a:off x="3735324" y="1481328"/>
            <a:ext cx="20116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Background</a:t>
            </a:r>
            <a:endParaRPr lang="en-US" sz="2665" dirty="0"/>
          </a:p>
        </p:txBody>
      </p:sp>
      <p:sp>
        <p:nvSpPr>
          <p:cNvPr id="5" name="Object4"/>
          <p:cNvSpPr/>
          <p:nvPr/>
        </p:nvSpPr>
        <p:spPr>
          <a:xfrm>
            <a:off x="3735324" y="2319719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Personality</a:t>
            </a:r>
            <a:endParaRPr lang="en-US" sz="2665" dirty="0"/>
          </a:p>
        </p:txBody>
      </p:sp>
      <p:sp>
        <p:nvSpPr>
          <p:cNvPr id="6" name="Object5"/>
          <p:cNvSpPr/>
          <p:nvPr/>
        </p:nvSpPr>
        <p:spPr>
          <a:xfrm>
            <a:off x="3735324" y="3158109"/>
            <a:ext cx="15544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</a:t>
            </a:r>
            <a:endParaRPr lang="en-US" sz="2665" dirty="0"/>
          </a:p>
        </p:txBody>
      </p:sp>
      <p:sp>
        <p:nvSpPr>
          <p:cNvPr id="7" name="Object6"/>
          <p:cNvSpPr/>
          <p:nvPr/>
        </p:nvSpPr>
        <p:spPr>
          <a:xfrm>
            <a:off x="3735324" y="3996500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</a:t>
            </a:r>
            <a:endParaRPr lang="en-US" sz="2665" dirty="0"/>
          </a:p>
        </p:txBody>
      </p:sp>
      <p:sp>
        <p:nvSpPr>
          <p:cNvPr id="8" name="Object7"/>
          <p:cNvSpPr/>
          <p:nvPr/>
        </p:nvSpPr>
        <p:spPr>
          <a:xfrm>
            <a:off x="3735324" y="4834890"/>
            <a:ext cx="29260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Startup &amp; Support</a:t>
            </a:r>
            <a:endParaRPr lang="en-US" sz="2665" dirty="0"/>
          </a:p>
        </p:txBody>
      </p:sp>
      <p:sp>
        <p:nvSpPr>
          <p:cNvPr id="9" name="Object8"/>
          <p:cNvSpPr/>
          <p:nvPr/>
        </p:nvSpPr>
        <p:spPr>
          <a:xfrm>
            <a:off x="3735324" y="5673281"/>
            <a:ext cx="420624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Expected Outcomes upon Tenure:</a:t>
            </a:r>
            <a:endParaRPr lang="en-US" sz="2665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0342" y="642938"/>
            <a:ext cx="544982" cy="193189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0342" y="2568664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25603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3200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prepared Presentation: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98712"/>
            <a:ext cx="40233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Philosophy Summary</a:t>
            </a:r>
            <a:endParaRPr lang="en-US" sz="2115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3" y="749922"/>
            <a:ext cx="7116851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prepared Research Presentation: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703174" y="3056268"/>
            <a:ext cx="731520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AI can enhance Health System and save our Humanity. </a:t>
            </a:r>
            <a:endParaRPr lang="en-US" sz="3807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622156"/>
            <a:ext cx="7252106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6400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</a:t>
            </a:r>
            <a:endParaRPr lang="en-US" sz="973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1183005"/>
            <a:ext cx="777240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AI can enhance Health System and save our Humanity. 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703174" y="3343275"/>
            <a:ext cx="53035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55000" lnSpcReduction="20000"/>
          </a:bodyPr>
          <a:lstStyle/>
          <a:p>
            <a:pPr algn="l">
              <a:lnSpc>
                <a:spcPts val="2284"/>
              </a:lnSpc>
            </a:pP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Click here for slides (Good for 20 minutes) https://tongling.github.io/assets/pdf/SIU-research-talk-10min.pptx
</a:t>
            </a:r>
            <a:endParaRPr lang="en-US" sz="1523" dirty="0"/>
          </a:p>
        </p:txBody>
      </p:sp>
      <p:sp>
        <p:nvSpPr>
          <p:cNvPr id="4" name="Object3"/>
          <p:cNvSpPr/>
          <p:nvPr/>
        </p:nvSpPr>
        <p:spPr>
          <a:xfrm>
            <a:off x="256946" y="205740"/>
            <a:ext cx="6400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7724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Philosophy Summary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875081" y="1723073"/>
            <a:ext cx="73152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 the teaching and research of HCM, MHA and MHI, and let student freely develop their own research topic in the field of health care management and informatics.</a:t>
            </a:r>
            <a:endParaRPr lang="en-US" sz="1692" dirty="0"/>
          </a:p>
        </p:txBody>
      </p:sp>
      <p:sp>
        <p:nvSpPr>
          <p:cNvPr id="4" name="Object3"/>
          <p:cNvSpPr/>
          <p:nvPr/>
        </p:nvSpPr>
        <p:spPr>
          <a:xfrm>
            <a:off x="875081" y="2697771"/>
            <a:ext cx="749808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My own research topic will be upon continuation of external collaboration, hopefully bring more connections into SIU.</a:t>
            </a:r>
            <a:endParaRPr lang="en-US" sz="1692" dirty="0"/>
          </a:p>
        </p:txBody>
      </p:sp>
      <p:sp>
        <p:nvSpPr>
          <p:cNvPr id="5" name="Object4"/>
          <p:cNvSpPr/>
          <p:nvPr/>
        </p:nvSpPr>
        <p:spPr>
          <a:xfrm>
            <a:off x="875081" y="3422452"/>
            <a:ext cx="731520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Continue the Current Collaborations with Medical College of Wisconsin.</a:t>
            </a:r>
            <a:endParaRPr lang="en-US" sz="1692" dirty="0"/>
          </a:p>
        </p:txBody>
      </p:sp>
      <p:sp>
        <p:nvSpPr>
          <p:cNvPr id="6" name="Object5"/>
          <p:cNvSpPr/>
          <p:nvPr/>
        </p:nvSpPr>
        <p:spPr>
          <a:xfrm>
            <a:off x="875081" y="3877628"/>
            <a:ext cx="658368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External Grant Opportunities - NIH Clinical Translational Award is promising</a:t>
            </a:r>
            <a:endParaRPr lang="en-US" sz="1692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23073"/>
            <a:ext cx="68580" cy="343071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697771"/>
            <a:ext cx="68580" cy="343071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422452"/>
            <a:ext cx="68580" cy="343071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877628"/>
            <a:ext cx="68580" cy="34307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256946" y="205740"/>
            <a:ext cx="6400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</a:t>
            </a:r>
            <a:endParaRPr lang="en-US" sz="973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905963" y="1504474"/>
            <a:ext cx="338328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</a:t>
            </a:r>
            <a:endParaRPr lang="en-US" sz="5711" dirty="0"/>
          </a:p>
        </p:txBody>
      </p:sp>
      <p:sp>
        <p:nvSpPr>
          <p:cNvPr id="3" name="Object2"/>
          <p:cNvSpPr/>
          <p:nvPr/>
        </p:nvSpPr>
        <p:spPr>
          <a:xfrm>
            <a:off x="871423" y="3330416"/>
            <a:ext cx="7406640" cy="3086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algn="ctr">
              <a:lnSpc>
                <a:spcPts val="2284"/>
              </a:lnSpc>
            </a:pP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</a:t>
            </a:r>
            <a:r>
              <a:rPr lang="en-US" sz="1500" b="0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</a:t>
            </a: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&gt; Love is the key to transforming an enthusiastic student into a lifelong learner</a:t>
            </a: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 &lt;\</a:t>
            </a:r>
            <a:r>
              <a:rPr lang="en-US" sz="1500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</a:t>
            </a: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&gt;</a:t>
            </a:r>
            <a:endParaRPr lang="en-US" sz="1523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24688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3200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prepared presentation: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98712"/>
            <a:ext cx="39319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 Philosophy Summary</a:t>
            </a:r>
            <a:endParaRPr lang="en-US" sz="2115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8660" y="1274045"/>
            <a:ext cx="7772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6269"/>
              </a:lnSpc>
            </a:pPr>
            <a:r>
              <a:rPr lang="en-US" sz="4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prepared presentation:</a:t>
            </a:r>
            <a:endParaRPr lang="en-US" sz="4822" dirty="0"/>
          </a:p>
        </p:txBody>
      </p:sp>
      <p:sp>
        <p:nvSpPr>
          <p:cNvPr id="3" name="Object2"/>
          <p:cNvSpPr/>
          <p:nvPr/>
        </p:nvSpPr>
        <p:spPr>
          <a:xfrm>
            <a:off x="708660" y="2943625"/>
            <a:ext cx="7315200" cy="9258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55000" lnSpcReduction="20000"/>
          </a:bodyPr>
          <a:lstStyle/>
          <a:p>
            <a:pPr algn="l">
              <a:lnSpc>
                <a:spcPts val="2284"/>
              </a:lnSpc>
            </a:pPr>
            <a:r>
              <a:rPr lang="en-US" sz="62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Makes a Good Teacher Great? </a:t>
            </a:r>
          </a:p>
          <a:p>
            <a:pPr algn="l">
              <a:lnSpc>
                <a:spcPts val="2284"/>
              </a:lnSpc>
            </a:pPr>
            <a:endParaRPr lang="en-US" sz="1500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algn="l">
              <a:lnSpc>
                <a:spcPts val="2284"/>
              </a:lnSpc>
            </a:pP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Click here for slides (Good for 20 minutes) https://tongling.github.io/assets/pdf/SIU-teaching-talk-20min.pptx</a:t>
            </a:r>
            <a:endParaRPr lang="en-US" sz="1523" dirty="0"/>
          </a:p>
          <a:p>
            <a:pPr algn="l">
              <a:lnSpc>
                <a:spcPts val="2284"/>
              </a:lnSpc>
            </a:pPr>
            <a:endParaRPr lang="en-US" sz="1523" dirty="0"/>
          </a:p>
        </p:txBody>
      </p:sp>
      <p:sp>
        <p:nvSpPr>
          <p:cNvPr id="4" name="Object3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</a:t>
            </a:r>
            <a:endParaRPr lang="en-US" sz="973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77240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004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 Philosophy Summary</a:t>
            </a:r>
            <a:endParaRPr lang="en-US" sz="3849" dirty="0"/>
          </a:p>
        </p:txBody>
      </p:sp>
      <p:sp>
        <p:nvSpPr>
          <p:cNvPr id="3" name="Object2"/>
          <p:cNvSpPr/>
          <p:nvPr/>
        </p:nvSpPr>
        <p:spPr>
          <a:xfrm>
            <a:off x="891540" y="1730273"/>
            <a:ext cx="6035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Love is always more important than knowledge.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86054" y="2221992"/>
            <a:ext cx="7406640" cy="123444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Always keep the enthusiasm and passion for self-learning, because student want to see a teacher who wants to learn and make a change.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86054" y="3456432"/>
            <a:ext cx="7498080" cy="123444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Students have their own language, they venture in the college to take risks. They *want* to trust the instructor: if they fail, they are going to be supported.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5456739"/>
            <a:ext cx="5669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Trust them they can become a better person</a:t>
            </a:r>
            <a:endParaRPr lang="en-US" sz="2115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30273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39048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948151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5456739"/>
            <a:ext cx="85954" cy="400164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</a:t>
            </a:r>
            <a:endParaRPr lang="en-US" sz="973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249070" y="1504474"/>
            <a:ext cx="66751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Startup &amp; Support</a:t>
            </a:r>
            <a:endParaRPr lang="en-US" sz="5711" dirty="0"/>
          </a:p>
        </p:txBody>
      </p:sp>
      <p:sp>
        <p:nvSpPr>
          <p:cNvPr id="3" name="Object2"/>
          <p:cNvSpPr/>
          <p:nvPr/>
        </p:nvSpPr>
        <p:spPr>
          <a:xfrm>
            <a:off x="1409090" y="3330416"/>
            <a:ext cx="6400800" cy="3086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2284"/>
              </a:lnSpc>
            </a:pPr>
            <a:r>
              <a:rPr lang="en-US" sz="15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trampoline won’t take me as far as a couple of booster rockets.</a:t>
            </a:r>
            <a:endParaRPr lang="en-US" sz="1523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709014" y="1903095"/>
            <a:ext cx="237744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Startup &amp; Support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4572000" y="642938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General:</a:t>
            </a:r>
            <a:endParaRPr lang="en-US" sz="2665" dirty="0"/>
          </a:p>
        </p:txBody>
      </p:sp>
      <p:sp>
        <p:nvSpPr>
          <p:cNvPr id="4" name="Object3"/>
          <p:cNvSpPr/>
          <p:nvPr/>
        </p:nvSpPr>
        <p:spPr>
          <a:xfrm>
            <a:off x="4572000" y="2319719"/>
            <a:ext cx="15544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Teaching:</a:t>
            </a:r>
            <a:endParaRPr lang="en-US" sz="2665" dirty="0"/>
          </a:p>
        </p:txBody>
      </p:sp>
      <p:sp>
        <p:nvSpPr>
          <p:cNvPr id="5" name="Object4"/>
          <p:cNvSpPr/>
          <p:nvPr/>
        </p:nvSpPr>
        <p:spPr>
          <a:xfrm>
            <a:off x="4572000" y="3996500"/>
            <a:ext cx="164592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Research:</a:t>
            </a:r>
            <a:endParaRPr lang="en-US" sz="2665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018" y="642938"/>
            <a:ext cx="544982" cy="193189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7018" y="2568664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548994" y="2070259"/>
            <a:ext cx="612648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571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23774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General: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5760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salary increase: $85,000 upon first year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98712"/>
            <a:ext cx="758952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 up an unrestricted account in my name and to deposit a starting </a:t>
            </a:r>
            <a:r>
              <a:rPr lang="en-US" sz="2100" b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 ($8000</a:t>
            </a: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607137"/>
            <a:ext cx="5212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12-month salary support for the first year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4301993"/>
            <a:ext cx="740664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years Funded Graduation Assistantship position, Master or PhD (from SIU computer science program, if possible)</a:t>
            </a:r>
            <a:endParaRPr lang="en-US" sz="2115" dirty="0"/>
          </a:p>
        </p:txBody>
      </p:sp>
      <p:sp>
        <p:nvSpPr>
          <p:cNvPr id="7" name="Object6"/>
          <p:cNvSpPr/>
          <p:nvPr/>
        </p:nvSpPr>
        <p:spPr>
          <a:xfrm>
            <a:off x="891540" y="5424849"/>
            <a:ext cx="5120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Administrative Support from department</a:t>
            </a:r>
            <a:endParaRPr lang="en-US" sz="2115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607137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4315911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5424849"/>
            <a:ext cx="85954" cy="400164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256946" y="205740"/>
            <a:ext cx="10972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Startup &amp; Support</a:t>
            </a:r>
            <a:endParaRPr lang="en-US" sz="973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2651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Teaching: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740664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1/1 course teaching load for the first semester and second semester, then full load for the rest of years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898877"/>
            <a:ext cx="63093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Schedule 2 classes into the same day, if possible.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607137"/>
            <a:ext cx="667512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Sticked to the same course(s) once its determined, if possible.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4716075"/>
            <a:ext cx="7040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Preference 1: Electronic Health records, Data Analysis.</a:t>
            </a:r>
            <a:endParaRPr lang="en-US" sz="2115" dirty="0"/>
          </a:p>
        </p:txBody>
      </p:sp>
      <p:sp>
        <p:nvSpPr>
          <p:cNvPr id="7" name="Object6"/>
          <p:cNvSpPr/>
          <p:nvPr/>
        </p:nvSpPr>
        <p:spPr>
          <a:xfrm>
            <a:off x="891540" y="5424849"/>
            <a:ext cx="6675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Preference 2: Evidence-based statistics in Medicine.</a:t>
            </a:r>
            <a:endParaRPr lang="en-US" sz="2115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898877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607137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4716075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5424849"/>
            <a:ext cx="85954" cy="400164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256946" y="205740"/>
            <a:ext cx="10972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Startup &amp; Support</a:t>
            </a:r>
            <a:endParaRPr lang="en-US" sz="973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27432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Research:</a:t>
            </a:r>
            <a:endParaRPr lang="en-US" sz="4188" dirty="0"/>
          </a:p>
        </p:txBody>
      </p:sp>
      <p:sp>
        <p:nvSpPr>
          <p:cNvPr id="5" name="Object4"/>
          <p:cNvSpPr/>
          <p:nvPr/>
        </p:nvSpPr>
        <p:spPr>
          <a:xfrm>
            <a:off x="737464" y="1661033"/>
            <a:ext cx="740664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dirty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(Please see the detailed proposal of the lab establishment)</a:t>
            </a:r>
            <a:endParaRPr lang="en-US" sz="1692" dirty="0"/>
          </a:p>
        </p:txBody>
      </p:sp>
      <p:sp>
        <p:nvSpPr>
          <p:cNvPr id="6" name="Object5"/>
          <p:cNvSpPr/>
          <p:nvPr/>
        </p:nvSpPr>
        <p:spPr>
          <a:xfrm>
            <a:off x="875081" y="5801868"/>
            <a:ext cx="758952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538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future lab space for students: not required for year 1-2,  but I will come up with a proposal</a:t>
            </a:r>
            <a:endParaRPr lang="en-US" sz="1692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5801868"/>
            <a:ext cx="68580" cy="34307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256946" y="205740"/>
            <a:ext cx="10972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Startup &amp; Support</a:t>
            </a:r>
            <a:endParaRPr lang="en-US" sz="973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26034" y="2239480"/>
            <a:ext cx="77724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15"/>
              </a:lnSpc>
            </a:pPr>
            <a:r>
              <a:rPr lang="en-US" sz="3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Expected Outcomes upon Tenure:</a:t>
            </a:r>
            <a:endParaRPr lang="en-US" sz="351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7724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15"/>
              </a:lnSpc>
            </a:pPr>
            <a:r>
              <a:rPr lang="en-US" sz="3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Expected Outcomes upon Tenure:</a:t>
            </a:r>
            <a:endParaRPr lang="en-US" sz="3511" dirty="0"/>
          </a:p>
        </p:txBody>
      </p:sp>
      <p:sp>
        <p:nvSpPr>
          <p:cNvPr id="3" name="Object2"/>
          <p:cNvSpPr/>
          <p:nvPr/>
        </p:nvSpPr>
        <p:spPr>
          <a:xfrm>
            <a:off x="891540" y="1718443"/>
            <a:ext cx="722376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15 - 20 co-authored publications affiliated with SIU health Science department. It will increase the schools’ research repu</a:t>
            </a:r>
            <a:r>
              <a:rPr lang="en-US" sz="2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tation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628900"/>
            <a:ext cx="7306310" cy="74331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500K independent total fundings from NIH Through a Clinical Translational Science Awards Program. 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535642"/>
            <a:ext cx="7589520" cy="123444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funding is available, a full-time PhD prgram will further push the SIU's research mission to be a high-impact research university.</a:t>
            </a:r>
            <a:endParaRPr lang="en-US" sz="2115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18443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827382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535642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5044745"/>
            <a:ext cx="85954" cy="4001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837590" y="1299761"/>
            <a:ext cx="7498080" cy="344686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39"/>
              </a:lnSpc>
            </a:pPr>
            <a:r>
              <a:rPr lang="en-US" sz="2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new PhD program in Health Informatics could be ready to establish in the SIU School of Health Sciences, ensuring all research-related support will be ready. </a:t>
            </a:r>
          </a:p>
          <a:p>
            <a:pPr algn="l">
              <a:lnSpc>
                <a:spcPts val="3139"/>
              </a:lnSpc>
            </a:pPr>
            <a:endParaRPr lang="en-US" sz="2200" b="1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algn="l">
              <a:lnSpc>
                <a:spcPts val="3139"/>
              </a:lnSpc>
            </a:pPr>
            <a:r>
              <a:rPr lang="en-US" sz="2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terms of teaching, the PhD program will require more faculty a joint effort, and possible collaborations from other departments.</a:t>
            </a:r>
            <a:endParaRPr lang="en-US" sz="2242" dirty="0"/>
          </a:p>
        </p:txBody>
      </p:sp>
      <p:sp>
        <p:nvSpPr>
          <p:cNvPr id="3" name="Object2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Expected Outcomes upon Te...</a:t>
            </a:r>
            <a:endParaRPr lang="en-US" sz="973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44805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2194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information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98712"/>
            <a:ext cx="2926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External collaborations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207487"/>
            <a:ext cx="5669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Programs and course I may be able to teach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3915747"/>
            <a:ext cx="2194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 to SIU</a:t>
            </a:r>
            <a:endParaRPr lang="en-US" sz="2115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48463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information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440631"/>
            <a:ext cx="5943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Carnage classification of R2, Advancing to R1.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1943665"/>
            <a:ext cx="767461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Chancellor’s support towards many research and teaching incentives.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2446700"/>
            <a:ext cx="6675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a small lively town, Liberal Art programs are great.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2963066"/>
            <a:ext cx="731520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Excellent Teaching and Research Support from students feedbacks.</a:t>
            </a:r>
            <a:endParaRPr lang="en-US" sz="2115" dirty="0"/>
          </a:p>
        </p:txBody>
      </p:sp>
      <p:sp>
        <p:nvSpPr>
          <p:cNvPr id="7" name="Object6"/>
          <p:cNvSpPr/>
          <p:nvPr/>
        </p:nvSpPr>
        <p:spPr>
          <a:xfrm>
            <a:off x="891540" y="3732279"/>
            <a:ext cx="685800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HCM program: Quickly expanding and admitting more students.</a:t>
            </a:r>
            <a:endParaRPr lang="en-US" sz="2115" dirty="0"/>
          </a:p>
        </p:txBody>
      </p:sp>
      <p:sp>
        <p:nvSpPr>
          <p:cNvPr id="8" name="Object7"/>
          <p:cNvSpPr/>
          <p:nvPr/>
        </p:nvSpPr>
        <p:spPr>
          <a:xfrm>
            <a:off x="891540" y="6133109"/>
            <a:ext cx="7498080" cy="123444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SIU's : Imagine 2030 annual report https://imagine2030.siu.edu/_common/documents/annual_report_22.pdf</a:t>
            </a:r>
            <a:endParaRPr lang="en-US" sz="2115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440631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1943665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46700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2963066"/>
            <a:ext cx="85954" cy="400164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3732279"/>
            <a:ext cx="85954" cy="400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174" y="6133109"/>
            <a:ext cx="85954" cy="400164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63093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External collaborations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91540" y="1485138"/>
            <a:ext cx="704088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collaboration opportunities with new assistant professors at Computer Science department.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378773"/>
            <a:ext cx="722376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Looking for joint research and program development with the computer science department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220287"/>
            <a:ext cx="731520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Ongoing deep learning projects with researchers in Mayo Clinic.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4114800"/>
            <a:ext cx="749808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Ongoing healthcare disparities projects with researchers in Medical college of Wisconsin</a:t>
            </a:r>
            <a:endParaRPr lang="en-US" sz="2115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485138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378773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20287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4114800"/>
            <a:ext cx="85954" cy="400164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8078876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Programs and courses I may…</a:t>
            </a:r>
          </a:p>
        </p:txBody>
      </p:sp>
      <p:sp>
        <p:nvSpPr>
          <p:cNvPr id="3" name="Object2"/>
          <p:cNvSpPr/>
          <p:nvPr/>
        </p:nvSpPr>
        <p:spPr>
          <a:xfrm>
            <a:off x="891540" y="1789938"/>
            <a:ext cx="649224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Undergraduate courses: (Based on SIU 2022-2023 Catalog)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898877"/>
            <a:ext cx="6949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Graduate courses: (Based on SIU 2022-2023 Catalog)</a:t>
            </a:r>
            <a:endParaRPr lang="en-US" sz="2115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898877"/>
            <a:ext cx="85954" cy="400164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406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Undergraduate courses: (...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876910" y="1789938"/>
            <a:ext cx="658368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601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HCM 365: Statistics and Research for Health Care Professions  (Preferred)</a:t>
            </a:r>
            <a:endParaRPr lang="en-US" sz="1734" dirty="0"/>
          </a:p>
        </p:txBody>
      </p:sp>
      <p:sp>
        <p:nvSpPr>
          <p:cNvPr id="4" name="Object3"/>
          <p:cNvSpPr/>
          <p:nvPr/>
        </p:nvSpPr>
        <p:spPr>
          <a:xfrm>
            <a:off x="876910" y="2801664"/>
            <a:ext cx="448056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601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HCM 366: Health Information Management</a:t>
            </a:r>
            <a:endParaRPr lang="en-US" sz="1734" dirty="0"/>
          </a:p>
        </p:txBody>
      </p:sp>
      <p:sp>
        <p:nvSpPr>
          <p:cNvPr id="5" name="Object4"/>
          <p:cNvSpPr/>
          <p:nvPr/>
        </p:nvSpPr>
        <p:spPr>
          <a:xfrm>
            <a:off x="876910" y="3461575"/>
            <a:ext cx="466344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601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HCM 375: Healthcare Informatics (Preferred)</a:t>
            </a:r>
            <a:endParaRPr lang="en-US" sz="1734" dirty="0"/>
          </a:p>
        </p:txBody>
      </p:sp>
      <p:sp>
        <p:nvSpPr>
          <p:cNvPr id="6" name="Object5"/>
          <p:cNvSpPr/>
          <p:nvPr/>
        </p:nvSpPr>
        <p:spPr>
          <a:xfrm>
            <a:off x="876910" y="4121487"/>
            <a:ext cx="274320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601"/>
              </a:lnSpc>
            </a:pPr>
            <a:r>
              <a:rPr lang="en-US" sz="17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HCM 499: Individual study</a:t>
            </a:r>
            <a:endParaRPr lang="en-US" sz="1734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70409" cy="351301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801664"/>
            <a:ext cx="70409" cy="351301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461575"/>
            <a:ext cx="70409" cy="351301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4121487"/>
            <a:ext cx="70409" cy="35130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03174" y="642938"/>
            <a:ext cx="768096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152"/>
              </a:lnSpc>
            </a:pPr>
            <a:r>
              <a:rPr lang="en-US" sz="3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Master of Health Administration:</a:t>
            </a:r>
            <a:endParaRPr lang="en-US" sz="3680" dirty="0"/>
          </a:p>
        </p:txBody>
      </p:sp>
      <p:sp>
        <p:nvSpPr>
          <p:cNvPr id="3" name="Object2"/>
          <p:cNvSpPr/>
          <p:nvPr/>
        </p:nvSpPr>
        <p:spPr>
          <a:xfrm>
            <a:off x="891540" y="1750333"/>
            <a:ext cx="7132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MHA 556: Individual Research in Healthcare  (Preferred)</a:t>
            </a:r>
            <a:endParaRPr lang="en-US" sz="2115" dirty="0"/>
          </a:p>
        </p:txBody>
      </p:sp>
      <p:sp>
        <p:nvSpPr>
          <p:cNvPr id="4" name="Object3"/>
          <p:cNvSpPr/>
          <p:nvPr/>
        </p:nvSpPr>
        <p:spPr>
          <a:xfrm>
            <a:off x="891540" y="2459107"/>
            <a:ext cx="50292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MHA 566: Managing Health Information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3167882"/>
            <a:ext cx="62179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MHA 575: Current Events Seminar in Healthcare</a:t>
            </a: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3876656"/>
            <a:ext cx="5669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MHA 593: Advanced Research in Healthcare</a:t>
            </a:r>
            <a:endParaRPr lang="en-US" sz="2115" dirty="0"/>
          </a:p>
        </p:txBody>
      </p:sp>
      <p:sp>
        <p:nvSpPr>
          <p:cNvPr id="7" name="Object6"/>
          <p:cNvSpPr/>
          <p:nvPr/>
        </p:nvSpPr>
        <p:spPr>
          <a:xfrm>
            <a:off x="891540" y="4584916"/>
            <a:ext cx="3749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MHA 599: Independent Study</a:t>
            </a:r>
            <a:endParaRPr lang="en-US" sz="2115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50333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59107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167882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876656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4584916"/>
            <a:ext cx="85954" cy="400164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256946" y="205740"/>
            <a:ext cx="10058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to Know SIU</a:t>
            </a:r>
            <a:endParaRPr lang="en-US" sz="973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</TotalTime>
  <Words>1250</Words>
  <Application>Microsoft Office PowerPoint</Application>
  <PresentationFormat>On-screen Show (16:9)</PresentationFormat>
  <Paragraphs>189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Ling Tong Sr</cp:lastModifiedBy>
  <cp:revision>1</cp:revision>
  <dcterms:created xsi:type="dcterms:W3CDTF">2022-11-25T19:03:45Z</dcterms:created>
  <dcterms:modified xsi:type="dcterms:W3CDTF">2022-11-27T19:26:45Z</dcterms:modified>
</cp:coreProperties>
</file>