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40"/>
  </p:notesMasterIdLst>
  <p:handoutMasterIdLst>
    <p:handoutMasterId r:id="rId41"/>
  </p:handoutMasterIdLst>
  <p:sldIdLst>
    <p:sldId id="314" r:id="rId5"/>
    <p:sldId id="325" r:id="rId6"/>
    <p:sldId id="329" r:id="rId7"/>
    <p:sldId id="326" r:id="rId8"/>
    <p:sldId id="315" r:id="rId9"/>
    <p:sldId id="328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17" r:id="rId18"/>
    <p:sldId id="330" r:id="rId19"/>
    <p:sldId id="331" r:id="rId20"/>
    <p:sldId id="332" r:id="rId21"/>
    <p:sldId id="320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5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90304"/>
    <a:srgbClr val="1C7348"/>
    <a:srgbClr val="969696"/>
    <a:srgbClr val="9E9A95"/>
    <a:srgbClr val="382E25"/>
    <a:srgbClr val="C17945"/>
    <a:srgbClr val="31526A"/>
    <a:srgbClr val="252626"/>
    <a:srgbClr val="A6A6A6"/>
    <a:srgbClr val="C6B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2" autoAdjust="0"/>
    <p:restoredTop sz="87455" autoAdjust="0"/>
  </p:normalViewPr>
  <p:slideViewPr>
    <p:cSldViewPr snapToGrid="0" snapToObjects="1">
      <p:cViewPr varScale="1">
        <p:scale>
          <a:sx n="131" d="100"/>
          <a:sy n="131" d="100"/>
        </p:scale>
        <p:origin x="1071" y="66"/>
      </p:cViewPr>
      <p:guideLst>
        <p:guide orient="horz" pos="3185"/>
        <p:guide pos="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2" d="100"/>
          <a:sy n="132" d="100"/>
        </p:scale>
        <p:origin x="-59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35BDB8-BFD9-4848-AE5D-CAF8839118AC}" type="doc">
      <dgm:prSet loTypeId="urn:microsoft.com/office/officeart/2005/8/layout/hProcess10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7D20EEF-1360-438E-B88F-7B46B605DD44}">
      <dgm:prSet phldrT="[Text]"/>
      <dgm:spPr/>
      <dgm:t>
        <a:bodyPr/>
        <a:lstStyle/>
        <a:p>
          <a:r>
            <a:rPr lang="en-US" dirty="0"/>
            <a:t>Search</a:t>
          </a:r>
        </a:p>
      </dgm:t>
    </dgm:pt>
    <dgm:pt modelId="{16EB9534-DC19-467D-9A4C-27B5CC29A74C}" type="parTrans" cxnId="{3B195FE9-DAF4-4421-8271-F8E3D872F844}">
      <dgm:prSet/>
      <dgm:spPr/>
      <dgm:t>
        <a:bodyPr/>
        <a:lstStyle/>
        <a:p>
          <a:endParaRPr lang="en-US"/>
        </a:p>
      </dgm:t>
    </dgm:pt>
    <dgm:pt modelId="{D66EBDE9-7CE9-41B8-9240-1751351D0CBC}" type="sibTrans" cxnId="{3B195FE9-DAF4-4421-8271-F8E3D872F844}">
      <dgm:prSet/>
      <dgm:spPr/>
      <dgm:t>
        <a:bodyPr/>
        <a:lstStyle/>
        <a:p>
          <a:endParaRPr lang="en-US"/>
        </a:p>
      </dgm:t>
    </dgm:pt>
    <dgm:pt modelId="{F386B28E-9A95-4EC4-946A-8F10C0FECA81}">
      <dgm:prSet phldrT="[Text]"/>
      <dgm:spPr/>
      <dgm:t>
        <a:bodyPr/>
        <a:lstStyle/>
        <a:p>
          <a:r>
            <a:rPr lang="en-US" dirty="0"/>
            <a:t>Keyword</a:t>
          </a:r>
        </a:p>
      </dgm:t>
    </dgm:pt>
    <dgm:pt modelId="{E0B28D0E-C22E-4CD0-BC42-5CCCBF3B2050}" type="parTrans" cxnId="{3AA31735-7C76-4B46-BFEE-AAA5DB3845D9}">
      <dgm:prSet/>
      <dgm:spPr/>
      <dgm:t>
        <a:bodyPr/>
        <a:lstStyle/>
        <a:p>
          <a:endParaRPr lang="en-US"/>
        </a:p>
      </dgm:t>
    </dgm:pt>
    <dgm:pt modelId="{4DD46D1C-8C46-44D9-A88C-7470EAD53F03}" type="sibTrans" cxnId="{3AA31735-7C76-4B46-BFEE-AAA5DB3845D9}">
      <dgm:prSet/>
      <dgm:spPr/>
      <dgm:t>
        <a:bodyPr/>
        <a:lstStyle/>
        <a:p>
          <a:endParaRPr lang="en-US"/>
        </a:p>
      </dgm:t>
    </dgm:pt>
    <dgm:pt modelId="{C3D4D0C2-BAEE-4F9F-8600-EE93417045D6}">
      <dgm:prSet phldrT="[Text]"/>
      <dgm:spPr/>
      <dgm:t>
        <a:bodyPr/>
        <a:lstStyle/>
        <a:p>
          <a:r>
            <a:rPr lang="en-US" dirty="0"/>
            <a:t>Dell Desktop</a:t>
          </a:r>
        </a:p>
      </dgm:t>
    </dgm:pt>
    <dgm:pt modelId="{4F1C0BCB-112E-49AE-8BA0-4A88DB3E9DEC}" type="parTrans" cxnId="{237A7FCC-1C4A-4819-9A1B-7D097417D334}">
      <dgm:prSet/>
      <dgm:spPr/>
      <dgm:t>
        <a:bodyPr/>
        <a:lstStyle/>
        <a:p>
          <a:endParaRPr lang="en-US"/>
        </a:p>
      </dgm:t>
    </dgm:pt>
    <dgm:pt modelId="{54B8830E-0AA8-42FE-8381-4DA7CD040051}" type="sibTrans" cxnId="{237A7FCC-1C4A-4819-9A1B-7D097417D334}">
      <dgm:prSet/>
      <dgm:spPr/>
      <dgm:t>
        <a:bodyPr/>
        <a:lstStyle/>
        <a:p>
          <a:endParaRPr lang="en-US"/>
        </a:p>
      </dgm:t>
    </dgm:pt>
    <dgm:pt modelId="{FE36E0AA-51FA-4205-87CA-0DA98B9B7CD5}">
      <dgm:prSet phldrT="[Text]"/>
      <dgm:spPr/>
      <dgm:t>
        <a:bodyPr/>
        <a:lstStyle/>
        <a:p>
          <a:r>
            <a:rPr lang="en-US" dirty="0"/>
            <a:t>Filter</a:t>
          </a:r>
        </a:p>
      </dgm:t>
    </dgm:pt>
    <dgm:pt modelId="{60741516-934F-4E7A-A434-932ABD43B477}" type="parTrans" cxnId="{E6C034FC-B1F0-432A-ADE8-5849870B2E2D}">
      <dgm:prSet/>
      <dgm:spPr/>
      <dgm:t>
        <a:bodyPr/>
        <a:lstStyle/>
        <a:p>
          <a:endParaRPr lang="en-US"/>
        </a:p>
      </dgm:t>
    </dgm:pt>
    <dgm:pt modelId="{532127A4-53F3-40B5-B134-09066A7D5800}" type="sibTrans" cxnId="{E6C034FC-B1F0-432A-ADE8-5849870B2E2D}">
      <dgm:prSet/>
      <dgm:spPr/>
      <dgm:t>
        <a:bodyPr/>
        <a:lstStyle/>
        <a:p>
          <a:endParaRPr lang="en-US"/>
        </a:p>
      </dgm:t>
    </dgm:pt>
    <dgm:pt modelId="{CEDD89D0-93AC-431B-B245-841BC35A6CFB}">
      <dgm:prSet phldrT="[Text]"/>
      <dgm:spPr/>
      <dgm:t>
        <a:bodyPr/>
        <a:lstStyle/>
        <a:p>
          <a:r>
            <a:rPr lang="en-US" dirty="0"/>
            <a:t>Price</a:t>
          </a:r>
        </a:p>
      </dgm:t>
    </dgm:pt>
    <dgm:pt modelId="{6ACD9984-11B9-4D20-A5E3-9EDF51D2E928}" type="parTrans" cxnId="{D83FE63D-8860-4B73-A940-B88EFA80FE7E}">
      <dgm:prSet/>
      <dgm:spPr/>
      <dgm:t>
        <a:bodyPr/>
        <a:lstStyle/>
        <a:p>
          <a:endParaRPr lang="en-US"/>
        </a:p>
      </dgm:t>
    </dgm:pt>
    <dgm:pt modelId="{51E7629C-76AF-415C-B783-BC801CC9D25F}" type="sibTrans" cxnId="{D83FE63D-8860-4B73-A940-B88EFA80FE7E}">
      <dgm:prSet/>
      <dgm:spPr/>
      <dgm:t>
        <a:bodyPr/>
        <a:lstStyle/>
        <a:p>
          <a:endParaRPr lang="en-US"/>
        </a:p>
      </dgm:t>
    </dgm:pt>
    <dgm:pt modelId="{CD41AB80-6A6A-469D-8CE3-2BC3F1EAC4A8}">
      <dgm:prSet phldrT="[Text]"/>
      <dgm:spPr/>
      <dgm:t>
        <a:bodyPr/>
        <a:lstStyle/>
        <a:p>
          <a:r>
            <a:rPr lang="en-US" dirty="0"/>
            <a:t>Sort</a:t>
          </a:r>
        </a:p>
      </dgm:t>
    </dgm:pt>
    <dgm:pt modelId="{C8C97220-3D25-4CF5-AA99-2BB174D36DDC}" type="parTrans" cxnId="{E1075B72-9BE8-415B-891D-A68D2FA9BA6F}">
      <dgm:prSet/>
      <dgm:spPr/>
      <dgm:t>
        <a:bodyPr/>
        <a:lstStyle/>
        <a:p>
          <a:endParaRPr lang="en-US"/>
        </a:p>
      </dgm:t>
    </dgm:pt>
    <dgm:pt modelId="{0CB08615-C8FC-4AA7-8DB0-8CF0B72E7130}" type="sibTrans" cxnId="{E1075B72-9BE8-415B-891D-A68D2FA9BA6F}">
      <dgm:prSet/>
      <dgm:spPr/>
      <dgm:t>
        <a:bodyPr/>
        <a:lstStyle/>
        <a:p>
          <a:endParaRPr lang="en-US"/>
        </a:p>
      </dgm:t>
    </dgm:pt>
    <dgm:pt modelId="{2A83860C-0D88-4F8C-94E3-DD1BE41D053C}">
      <dgm:prSet phldrT="[Text]"/>
      <dgm:spPr/>
      <dgm:t>
        <a:bodyPr/>
        <a:lstStyle/>
        <a:p>
          <a:r>
            <a:rPr lang="en-US" dirty="0"/>
            <a:t>Review</a:t>
          </a:r>
        </a:p>
      </dgm:t>
    </dgm:pt>
    <dgm:pt modelId="{3495E609-1330-4439-AE0E-80557BACE90F}" type="parTrans" cxnId="{2B846FB0-7669-4E9D-817A-F947869E4E69}">
      <dgm:prSet/>
      <dgm:spPr/>
      <dgm:t>
        <a:bodyPr/>
        <a:lstStyle/>
        <a:p>
          <a:endParaRPr lang="en-US"/>
        </a:p>
      </dgm:t>
    </dgm:pt>
    <dgm:pt modelId="{C8A3A867-850C-416D-A39C-CC8420D505DC}" type="sibTrans" cxnId="{2B846FB0-7669-4E9D-817A-F947869E4E69}">
      <dgm:prSet/>
      <dgm:spPr/>
      <dgm:t>
        <a:bodyPr/>
        <a:lstStyle/>
        <a:p>
          <a:endParaRPr lang="en-US"/>
        </a:p>
      </dgm:t>
    </dgm:pt>
    <dgm:pt modelId="{ED0B7794-ED2D-4CF1-A911-1D86653F9177}">
      <dgm:prSet phldrT="[Text]"/>
      <dgm:spPr/>
      <dgm:t>
        <a:bodyPr/>
        <a:lstStyle/>
        <a:p>
          <a:r>
            <a:rPr lang="en-US" dirty="0"/>
            <a:t>Best first</a:t>
          </a:r>
        </a:p>
      </dgm:t>
    </dgm:pt>
    <dgm:pt modelId="{1A0BD952-44BB-4A29-8633-B298F779A805}" type="parTrans" cxnId="{DB8488F8-7A73-44FA-A69F-3BA5652D249F}">
      <dgm:prSet/>
      <dgm:spPr/>
      <dgm:t>
        <a:bodyPr/>
        <a:lstStyle/>
        <a:p>
          <a:endParaRPr lang="en-US"/>
        </a:p>
      </dgm:t>
    </dgm:pt>
    <dgm:pt modelId="{D028B5ED-6801-4E1A-B1FE-FA4946943CE9}" type="sibTrans" cxnId="{DB8488F8-7A73-44FA-A69F-3BA5652D249F}">
      <dgm:prSet/>
      <dgm:spPr/>
      <dgm:t>
        <a:bodyPr/>
        <a:lstStyle/>
        <a:p>
          <a:endParaRPr lang="en-US"/>
        </a:p>
      </dgm:t>
    </dgm:pt>
    <dgm:pt modelId="{DD64F663-9465-46F8-B424-F0822C133C0C}">
      <dgm:prSet phldrT="[Text]"/>
      <dgm:spPr/>
      <dgm:t>
        <a:bodyPr/>
        <a:lstStyle/>
        <a:p>
          <a:r>
            <a:rPr lang="en-US" dirty="0"/>
            <a:t>$500-$1,000</a:t>
          </a:r>
        </a:p>
      </dgm:t>
    </dgm:pt>
    <dgm:pt modelId="{3414CA77-E296-4E1D-9A39-8E850AE02FF7}" type="parTrans" cxnId="{DE8A4C49-588D-4CA1-AFF6-064B6728A97E}">
      <dgm:prSet/>
      <dgm:spPr/>
      <dgm:t>
        <a:bodyPr/>
        <a:lstStyle/>
        <a:p>
          <a:endParaRPr lang="en-US"/>
        </a:p>
      </dgm:t>
    </dgm:pt>
    <dgm:pt modelId="{B6D087F7-D44B-438B-AA44-698742B94298}" type="sibTrans" cxnId="{DE8A4C49-588D-4CA1-AFF6-064B6728A97E}">
      <dgm:prSet/>
      <dgm:spPr/>
      <dgm:t>
        <a:bodyPr/>
        <a:lstStyle/>
        <a:p>
          <a:endParaRPr lang="en-US"/>
        </a:p>
      </dgm:t>
    </dgm:pt>
    <dgm:pt modelId="{4B13AA6C-69CE-4830-A6FE-9DF53E58BE20}" type="pres">
      <dgm:prSet presAssocID="{5C35BDB8-BFD9-4848-AE5D-CAF8839118AC}" presName="Name0" presStyleCnt="0">
        <dgm:presLayoutVars>
          <dgm:dir/>
          <dgm:resizeHandles val="exact"/>
        </dgm:presLayoutVars>
      </dgm:prSet>
      <dgm:spPr/>
    </dgm:pt>
    <dgm:pt modelId="{68DC6EB1-C2AE-4BDA-84F2-126A7CB17E47}" type="pres">
      <dgm:prSet presAssocID="{87D20EEF-1360-438E-B88F-7B46B605DD44}" presName="composite" presStyleCnt="0"/>
      <dgm:spPr/>
    </dgm:pt>
    <dgm:pt modelId="{D1F5354A-DEBD-42F9-99FC-3F4218B36184}" type="pres">
      <dgm:prSet presAssocID="{87D20EEF-1360-438E-B88F-7B46B605DD44}" presName="imagSh" presStyleLbl="bgImgPlace1" presStyleIdx="0" presStyleCnt="3"/>
      <dgm:spPr>
        <a:blipFill>
          <a:blip xmlns:r="http://schemas.openxmlformats.org/officeDocument/2006/relationships" r:embed="rId1"/>
          <a:srcRect/>
          <a:stretch>
            <a:fillRect l="-39000" r="-39000"/>
          </a:stretch>
        </a:blipFill>
      </dgm:spPr>
    </dgm:pt>
    <dgm:pt modelId="{3DDD4DE6-8461-4461-A62A-F8BF4690458B}" type="pres">
      <dgm:prSet presAssocID="{87D20EEF-1360-438E-B88F-7B46B605DD44}" presName="txNode" presStyleLbl="node1" presStyleIdx="0" presStyleCnt="3" custScaleX="124191">
        <dgm:presLayoutVars>
          <dgm:bulletEnabled val="1"/>
        </dgm:presLayoutVars>
      </dgm:prSet>
      <dgm:spPr/>
    </dgm:pt>
    <dgm:pt modelId="{2327584D-3B6D-450F-BBBA-358CB2CE9EC8}" type="pres">
      <dgm:prSet presAssocID="{D66EBDE9-7CE9-41B8-9240-1751351D0CBC}" presName="sibTrans" presStyleLbl="sibTrans2D1" presStyleIdx="0" presStyleCnt="2"/>
      <dgm:spPr/>
    </dgm:pt>
    <dgm:pt modelId="{CC3A2E7D-7D58-4986-9BCA-2468B424AC24}" type="pres">
      <dgm:prSet presAssocID="{D66EBDE9-7CE9-41B8-9240-1751351D0CBC}" presName="connTx" presStyleLbl="sibTrans2D1" presStyleIdx="0" presStyleCnt="2"/>
      <dgm:spPr/>
    </dgm:pt>
    <dgm:pt modelId="{A4701373-405A-4EFE-B189-FBA3C156D332}" type="pres">
      <dgm:prSet presAssocID="{FE36E0AA-51FA-4205-87CA-0DA98B9B7CD5}" presName="composite" presStyleCnt="0"/>
      <dgm:spPr/>
    </dgm:pt>
    <dgm:pt modelId="{F0D188C9-341E-46FF-BA45-9DB67A42EA1B}" type="pres">
      <dgm:prSet presAssocID="{FE36E0AA-51FA-4205-87CA-0DA98B9B7CD5}" presName="imagSh" presStyleLbl="bgImgPlac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35C9012F-1619-4542-8D13-41DC2803D8D3}" type="pres">
      <dgm:prSet presAssocID="{FE36E0AA-51FA-4205-87CA-0DA98B9B7CD5}" presName="txNode" presStyleLbl="node1" presStyleIdx="1" presStyleCnt="3" custScaleX="120495">
        <dgm:presLayoutVars>
          <dgm:bulletEnabled val="1"/>
        </dgm:presLayoutVars>
      </dgm:prSet>
      <dgm:spPr/>
    </dgm:pt>
    <dgm:pt modelId="{68B8B23C-AA0B-4D51-B8B0-FBE99A4F5AB4}" type="pres">
      <dgm:prSet presAssocID="{532127A4-53F3-40B5-B134-09066A7D5800}" presName="sibTrans" presStyleLbl="sibTrans2D1" presStyleIdx="1" presStyleCnt="2"/>
      <dgm:spPr/>
    </dgm:pt>
    <dgm:pt modelId="{F3514252-A228-482C-891C-ECE699DCA8EA}" type="pres">
      <dgm:prSet presAssocID="{532127A4-53F3-40B5-B134-09066A7D5800}" presName="connTx" presStyleLbl="sibTrans2D1" presStyleIdx="1" presStyleCnt="2"/>
      <dgm:spPr/>
    </dgm:pt>
    <dgm:pt modelId="{045314F7-9F06-4702-B5DE-5AECD566DB16}" type="pres">
      <dgm:prSet presAssocID="{CD41AB80-6A6A-469D-8CE3-2BC3F1EAC4A8}" presName="composite" presStyleCnt="0"/>
      <dgm:spPr/>
    </dgm:pt>
    <dgm:pt modelId="{EDBB4CC0-5133-4654-86C1-413BE7562044}" type="pres">
      <dgm:prSet presAssocID="{CD41AB80-6A6A-469D-8CE3-2BC3F1EAC4A8}" presName="imagSh" presStyleLbl="bgImgPlac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93CBF6BF-7568-4746-871A-D49B0F2459AF}" type="pres">
      <dgm:prSet presAssocID="{CD41AB80-6A6A-469D-8CE3-2BC3F1EAC4A8}" presName="txNode" presStyleLbl="node1" presStyleIdx="2" presStyleCnt="3">
        <dgm:presLayoutVars>
          <dgm:bulletEnabled val="1"/>
        </dgm:presLayoutVars>
      </dgm:prSet>
      <dgm:spPr/>
    </dgm:pt>
  </dgm:ptLst>
  <dgm:cxnLst>
    <dgm:cxn modelId="{E45F7913-C046-479C-A4F2-EFC21998118C}" type="presOf" srcId="{5C35BDB8-BFD9-4848-AE5D-CAF8839118AC}" destId="{4B13AA6C-69CE-4830-A6FE-9DF53E58BE20}" srcOrd="0" destOrd="0" presId="urn:microsoft.com/office/officeart/2005/8/layout/hProcess10"/>
    <dgm:cxn modelId="{96E5DD17-6568-4E18-9BF4-32C2F0CD7D2F}" type="presOf" srcId="{FE36E0AA-51FA-4205-87CA-0DA98B9B7CD5}" destId="{35C9012F-1619-4542-8D13-41DC2803D8D3}" srcOrd="0" destOrd="0" presId="urn:microsoft.com/office/officeart/2005/8/layout/hProcess10"/>
    <dgm:cxn modelId="{45AC0F2D-E04D-4C5A-A417-50E734E40B54}" type="presOf" srcId="{D66EBDE9-7CE9-41B8-9240-1751351D0CBC}" destId="{CC3A2E7D-7D58-4986-9BCA-2468B424AC24}" srcOrd="1" destOrd="0" presId="urn:microsoft.com/office/officeart/2005/8/layout/hProcess10"/>
    <dgm:cxn modelId="{3AA31735-7C76-4B46-BFEE-AAA5DB3845D9}" srcId="{87D20EEF-1360-438E-B88F-7B46B605DD44}" destId="{F386B28E-9A95-4EC4-946A-8F10C0FECA81}" srcOrd="0" destOrd="0" parTransId="{E0B28D0E-C22E-4CD0-BC42-5CCCBF3B2050}" sibTransId="{4DD46D1C-8C46-44D9-A88C-7470EAD53F03}"/>
    <dgm:cxn modelId="{D83FE63D-8860-4B73-A940-B88EFA80FE7E}" srcId="{FE36E0AA-51FA-4205-87CA-0DA98B9B7CD5}" destId="{CEDD89D0-93AC-431B-B245-841BC35A6CFB}" srcOrd="0" destOrd="0" parTransId="{6ACD9984-11B9-4D20-A5E3-9EDF51D2E928}" sibTransId="{51E7629C-76AF-415C-B783-BC801CC9D25F}"/>
    <dgm:cxn modelId="{9FB5A048-8C80-4C14-BE37-BFEB99B2CEAC}" type="presOf" srcId="{C3D4D0C2-BAEE-4F9F-8600-EE93417045D6}" destId="{3DDD4DE6-8461-4461-A62A-F8BF4690458B}" srcOrd="0" destOrd="2" presId="urn:microsoft.com/office/officeart/2005/8/layout/hProcess10"/>
    <dgm:cxn modelId="{DE8A4C49-588D-4CA1-AFF6-064B6728A97E}" srcId="{FE36E0AA-51FA-4205-87CA-0DA98B9B7CD5}" destId="{DD64F663-9465-46F8-B424-F0822C133C0C}" srcOrd="1" destOrd="0" parTransId="{3414CA77-E296-4E1D-9A39-8E850AE02FF7}" sibTransId="{B6D087F7-D44B-438B-AA44-698742B94298}"/>
    <dgm:cxn modelId="{2899624D-C73A-45BF-B42B-AED881894522}" type="presOf" srcId="{CD41AB80-6A6A-469D-8CE3-2BC3F1EAC4A8}" destId="{93CBF6BF-7568-4746-871A-D49B0F2459AF}" srcOrd="0" destOrd="0" presId="urn:microsoft.com/office/officeart/2005/8/layout/hProcess10"/>
    <dgm:cxn modelId="{00CA3152-F2BE-4E1B-AE80-CDAA7A1ACDB5}" type="presOf" srcId="{87D20EEF-1360-438E-B88F-7B46B605DD44}" destId="{3DDD4DE6-8461-4461-A62A-F8BF4690458B}" srcOrd="0" destOrd="0" presId="urn:microsoft.com/office/officeart/2005/8/layout/hProcess10"/>
    <dgm:cxn modelId="{E1075B72-9BE8-415B-891D-A68D2FA9BA6F}" srcId="{5C35BDB8-BFD9-4848-AE5D-CAF8839118AC}" destId="{CD41AB80-6A6A-469D-8CE3-2BC3F1EAC4A8}" srcOrd="2" destOrd="0" parTransId="{C8C97220-3D25-4CF5-AA99-2BB174D36DDC}" sibTransId="{0CB08615-C8FC-4AA7-8DB0-8CF0B72E7130}"/>
    <dgm:cxn modelId="{A771C076-7427-42FF-B762-5E2C5E26B4B7}" type="presOf" srcId="{532127A4-53F3-40B5-B134-09066A7D5800}" destId="{F3514252-A228-482C-891C-ECE699DCA8EA}" srcOrd="1" destOrd="0" presId="urn:microsoft.com/office/officeart/2005/8/layout/hProcess10"/>
    <dgm:cxn modelId="{271A6077-6212-42DF-8222-DE18FFD8EE80}" type="presOf" srcId="{F386B28E-9A95-4EC4-946A-8F10C0FECA81}" destId="{3DDD4DE6-8461-4461-A62A-F8BF4690458B}" srcOrd="0" destOrd="1" presId="urn:microsoft.com/office/officeart/2005/8/layout/hProcess10"/>
    <dgm:cxn modelId="{8A68325A-BF5E-456A-A84A-83C3E2DE7F1B}" type="presOf" srcId="{CEDD89D0-93AC-431B-B245-841BC35A6CFB}" destId="{35C9012F-1619-4542-8D13-41DC2803D8D3}" srcOrd="0" destOrd="1" presId="urn:microsoft.com/office/officeart/2005/8/layout/hProcess10"/>
    <dgm:cxn modelId="{4AC1518F-B2BD-497B-84AD-A635E1E55F5A}" type="presOf" srcId="{ED0B7794-ED2D-4CF1-A911-1D86653F9177}" destId="{93CBF6BF-7568-4746-871A-D49B0F2459AF}" srcOrd="0" destOrd="2" presId="urn:microsoft.com/office/officeart/2005/8/layout/hProcess10"/>
    <dgm:cxn modelId="{D2DCCC90-E84A-4AE7-9CD9-286304652E55}" type="presOf" srcId="{532127A4-53F3-40B5-B134-09066A7D5800}" destId="{68B8B23C-AA0B-4D51-B8B0-FBE99A4F5AB4}" srcOrd="0" destOrd="0" presId="urn:microsoft.com/office/officeart/2005/8/layout/hProcess10"/>
    <dgm:cxn modelId="{2B846FB0-7669-4E9D-817A-F947869E4E69}" srcId="{CD41AB80-6A6A-469D-8CE3-2BC3F1EAC4A8}" destId="{2A83860C-0D88-4F8C-94E3-DD1BE41D053C}" srcOrd="0" destOrd="0" parTransId="{3495E609-1330-4439-AE0E-80557BACE90F}" sibTransId="{C8A3A867-850C-416D-A39C-CC8420D505DC}"/>
    <dgm:cxn modelId="{263337CC-D4D2-4ED4-9813-4312FF7F0E04}" type="presOf" srcId="{DD64F663-9465-46F8-B424-F0822C133C0C}" destId="{35C9012F-1619-4542-8D13-41DC2803D8D3}" srcOrd="0" destOrd="2" presId="urn:microsoft.com/office/officeart/2005/8/layout/hProcess10"/>
    <dgm:cxn modelId="{237A7FCC-1C4A-4819-9A1B-7D097417D334}" srcId="{87D20EEF-1360-438E-B88F-7B46B605DD44}" destId="{C3D4D0C2-BAEE-4F9F-8600-EE93417045D6}" srcOrd="1" destOrd="0" parTransId="{4F1C0BCB-112E-49AE-8BA0-4A88DB3E9DEC}" sibTransId="{54B8830E-0AA8-42FE-8381-4DA7CD040051}"/>
    <dgm:cxn modelId="{1CFCDAD3-BC0B-4AA1-A072-816A1548D769}" type="presOf" srcId="{2A83860C-0D88-4F8C-94E3-DD1BE41D053C}" destId="{93CBF6BF-7568-4746-871A-D49B0F2459AF}" srcOrd="0" destOrd="1" presId="urn:microsoft.com/office/officeart/2005/8/layout/hProcess10"/>
    <dgm:cxn modelId="{4BF2C9E4-20D6-49FD-95F0-B25D57B5075E}" type="presOf" srcId="{D66EBDE9-7CE9-41B8-9240-1751351D0CBC}" destId="{2327584D-3B6D-450F-BBBA-358CB2CE9EC8}" srcOrd="0" destOrd="0" presId="urn:microsoft.com/office/officeart/2005/8/layout/hProcess10"/>
    <dgm:cxn modelId="{3B195FE9-DAF4-4421-8271-F8E3D872F844}" srcId="{5C35BDB8-BFD9-4848-AE5D-CAF8839118AC}" destId="{87D20EEF-1360-438E-B88F-7B46B605DD44}" srcOrd="0" destOrd="0" parTransId="{16EB9534-DC19-467D-9A4C-27B5CC29A74C}" sibTransId="{D66EBDE9-7CE9-41B8-9240-1751351D0CBC}"/>
    <dgm:cxn modelId="{DB8488F8-7A73-44FA-A69F-3BA5652D249F}" srcId="{CD41AB80-6A6A-469D-8CE3-2BC3F1EAC4A8}" destId="{ED0B7794-ED2D-4CF1-A911-1D86653F9177}" srcOrd="1" destOrd="0" parTransId="{1A0BD952-44BB-4A29-8633-B298F779A805}" sibTransId="{D028B5ED-6801-4E1A-B1FE-FA4946943CE9}"/>
    <dgm:cxn modelId="{E6C034FC-B1F0-432A-ADE8-5849870B2E2D}" srcId="{5C35BDB8-BFD9-4848-AE5D-CAF8839118AC}" destId="{FE36E0AA-51FA-4205-87CA-0DA98B9B7CD5}" srcOrd="1" destOrd="0" parTransId="{60741516-934F-4E7A-A434-932ABD43B477}" sibTransId="{532127A4-53F3-40B5-B134-09066A7D5800}"/>
    <dgm:cxn modelId="{BDBABE2A-0755-4D3E-B1E9-B9323AC1247F}" type="presParOf" srcId="{4B13AA6C-69CE-4830-A6FE-9DF53E58BE20}" destId="{68DC6EB1-C2AE-4BDA-84F2-126A7CB17E47}" srcOrd="0" destOrd="0" presId="urn:microsoft.com/office/officeart/2005/8/layout/hProcess10"/>
    <dgm:cxn modelId="{C74A8B5C-F36A-45A6-923E-92FCA65BFE0C}" type="presParOf" srcId="{68DC6EB1-C2AE-4BDA-84F2-126A7CB17E47}" destId="{D1F5354A-DEBD-42F9-99FC-3F4218B36184}" srcOrd="0" destOrd="0" presId="urn:microsoft.com/office/officeart/2005/8/layout/hProcess10"/>
    <dgm:cxn modelId="{CA8924E0-6D0D-4101-BC9C-2CBFB658C8A9}" type="presParOf" srcId="{68DC6EB1-C2AE-4BDA-84F2-126A7CB17E47}" destId="{3DDD4DE6-8461-4461-A62A-F8BF4690458B}" srcOrd="1" destOrd="0" presId="urn:microsoft.com/office/officeart/2005/8/layout/hProcess10"/>
    <dgm:cxn modelId="{F52DFCAE-3FAD-4305-A559-EB9B9F310812}" type="presParOf" srcId="{4B13AA6C-69CE-4830-A6FE-9DF53E58BE20}" destId="{2327584D-3B6D-450F-BBBA-358CB2CE9EC8}" srcOrd="1" destOrd="0" presId="urn:microsoft.com/office/officeart/2005/8/layout/hProcess10"/>
    <dgm:cxn modelId="{C4303D9D-EDD8-412C-96CA-1D3DC64F4435}" type="presParOf" srcId="{2327584D-3B6D-450F-BBBA-358CB2CE9EC8}" destId="{CC3A2E7D-7D58-4986-9BCA-2468B424AC24}" srcOrd="0" destOrd="0" presId="urn:microsoft.com/office/officeart/2005/8/layout/hProcess10"/>
    <dgm:cxn modelId="{0D21A1B5-D598-4D1D-A91C-53F915CF9E62}" type="presParOf" srcId="{4B13AA6C-69CE-4830-A6FE-9DF53E58BE20}" destId="{A4701373-405A-4EFE-B189-FBA3C156D332}" srcOrd="2" destOrd="0" presId="urn:microsoft.com/office/officeart/2005/8/layout/hProcess10"/>
    <dgm:cxn modelId="{DA0E0B8C-7FCA-4BC0-80B5-7C08B0D35091}" type="presParOf" srcId="{A4701373-405A-4EFE-B189-FBA3C156D332}" destId="{F0D188C9-341E-46FF-BA45-9DB67A42EA1B}" srcOrd="0" destOrd="0" presId="urn:microsoft.com/office/officeart/2005/8/layout/hProcess10"/>
    <dgm:cxn modelId="{7453BB80-C1F0-4844-B830-D1B9410041E1}" type="presParOf" srcId="{A4701373-405A-4EFE-B189-FBA3C156D332}" destId="{35C9012F-1619-4542-8D13-41DC2803D8D3}" srcOrd="1" destOrd="0" presId="urn:microsoft.com/office/officeart/2005/8/layout/hProcess10"/>
    <dgm:cxn modelId="{E4FE29E3-AD86-4F33-8DFD-A7227837D32F}" type="presParOf" srcId="{4B13AA6C-69CE-4830-A6FE-9DF53E58BE20}" destId="{68B8B23C-AA0B-4D51-B8B0-FBE99A4F5AB4}" srcOrd="3" destOrd="0" presId="urn:microsoft.com/office/officeart/2005/8/layout/hProcess10"/>
    <dgm:cxn modelId="{D5B1205D-3C24-47FE-944D-FDD457F39323}" type="presParOf" srcId="{68B8B23C-AA0B-4D51-B8B0-FBE99A4F5AB4}" destId="{F3514252-A228-482C-891C-ECE699DCA8EA}" srcOrd="0" destOrd="0" presId="urn:microsoft.com/office/officeart/2005/8/layout/hProcess10"/>
    <dgm:cxn modelId="{F0B2C98F-B9FD-47D1-AE91-452938134D69}" type="presParOf" srcId="{4B13AA6C-69CE-4830-A6FE-9DF53E58BE20}" destId="{045314F7-9F06-4702-B5DE-5AECD566DB16}" srcOrd="4" destOrd="0" presId="urn:microsoft.com/office/officeart/2005/8/layout/hProcess10"/>
    <dgm:cxn modelId="{91E38ADC-1E81-467C-B844-71234A76CC64}" type="presParOf" srcId="{045314F7-9F06-4702-B5DE-5AECD566DB16}" destId="{EDBB4CC0-5133-4654-86C1-413BE7562044}" srcOrd="0" destOrd="0" presId="urn:microsoft.com/office/officeart/2005/8/layout/hProcess10"/>
    <dgm:cxn modelId="{EDA40292-86A6-4F5D-9669-5DA2FD9B94A4}" type="presParOf" srcId="{045314F7-9F06-4702-B5DE-5AECD566DB16}" destId="{93CBF6BF-7568-4746-871A-D49B0F2459AF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35BDB8-BFD9-4848-AE5D-CAF8839118AC}" type="doc">
      <dgm:prSet loTypeId="urn:microsoft.com/office/officeart/2005/8/layout/hProcess10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7D20EEF-1360-438E-B88F-7B46B605DD44}">
      <dgm:prSet phldrT="[Text]"/>
      <dgm:spPr/>
      <dgm:t>
        <a:bodyPr/>
        <a:lstStyle/>
        <a:p>
          <a:r>
            <a:rPr lang="en-US" dirty="0"/>
            <a:t>Search</a:t>
          </a:r>
        </a:p>
      </dgm:t>
    </dgm:pt>
    <dgm:pt modelId="{16EB9534-DC19-467D-9A4C-27B5CC29A74C}" type="parTrans" cxnId="{3B195FE9-DAF4-4421-8271-F8E3D872F844}">
      <dgm:prSet/>
      <dgm:spPr/>
      <dgm:t>
        <a:bodyPr/>
        <a:lstStyle/>
        <a:p>
          <a:endParaRPr lang="en-US"/>
        </a:p>
      </dgm:t>
    </dgm:pt>
    <dgm:pt modelId="{D66EBDE9-7CE9-41B8-9240-1751351D0CBC}" type="sibTrans" cxnId="{3B195FE9-DAF4-4421-8271-F8E3D872F844}">
      <dgm:prSet/>
      <dgm:spPr/>
      <dgm:t>
        <a:bodyPr/>
        <a:lstStyle/>
        <a:p>
          <a:endParaRPr lang="en-US"/>
        </a:p>
      </dgm:t>
    </dgm:pt>
    <dgm:pt modelId="{F386B28E-9A95-4EC4-946A-8F10C0FECA81}">
      <dgm:prSet phldrT="[Text]"/>
      <dgm:spPr/>
      <dgm:t>
        <a:bodyPr/>
        <a:lstStyle/>
        <a:p>
          <a:r>
            <a:rPr lang="en-US" dirty="0"/>
            <a:t>Last Name</a:t>
          </a:r>
        </a:p>
      </dgm:t>
    </dgm:pt>
    <dgm:pt modelId="{E0B28D0E-C22E-4CD0-BC42-5CCCBF3B2050}" type="parTrans" cxnId="{3AA31735-7C76-4B46-BFEE-AAA5DB3845D9}">
      <dgm:prSet/>
      <dgm:spPr/>
      <dgm:t>
        <a:bodyPr/>
        <a:lstStyle/>
        <a:p>
          <a:endParaRPr lang="en-US"/>
        </a:p>
      </dgm:t>
    </dgm:pt>
    <dgm:pt modelId="{4DD46D1C-8C46-44D9-A88C-7470EAD53F03}" type="sibTrans" cxnId="{3AA31735-7C76-4B46-BFEE-AAA5DB3845D9}">
      <dgm:prSet/>
      <dgm:spPr/>
      <dgm:t>
        <a:bodyPr/>
        <a:lstStyle/>
        <a:p>
          <a:endParaRPr lang="en-US"/>
        </a:p>
      </dgm:t>
    </dgm:pt>
    <dgm:pt modelId="{FE36E0AA-51FA-4205-87CA-0DA98B9B7CD5}">
      <dgm:prSet phldrT="[Text]"/>
      <dgm:spPr/>
      <dgm:t>
        <a:bodyPr/>
        <a:lstStyle/>
        <a:p>
          <a:r>
            <a:rPr lang="en-US" dirty="0"/>
            <a:t>Filter</a:t>
          </a:r>
        </a:p>
      </dgm:t>
    </dgm:pt>
    <dgm:pt modelId="{60741516-934F-4E7A-A434-932ABD43B477}" type="parTrans" cxnId="{E6C034FC-B1F0-432A-ADE8-5849870B2E2D}">
      <dgm:prSet/>
      <dgm:spPr/>
      <dgm:t>
        <a:bodyPr/>
        <a:lstStyle/>
        <a:p>
          <a:endParaRPr lang="en-US"/>
        </a:p>
      </dgm:t>
    </dgm:pt>
    <dgm:pt modelId="{532127A4-53F3-40B5-B134-09066A7D5800}" type="sibTrans" cxnId="{E6C034FC-B1F0-432A-ADE8-5849870B2E2D}">
      <dgm:prSet/>
      <dgm:spPr/>
      <dgm:t>
        <a:bodyPr/>
        <a:lstStyle/>
        <a:p>
          <a:endParaRPr lang="en-US"/>
        </a:p>
      </dgm:t>
    </dgm:pt>
    <dgm:pt modelId="{CEDD89D0-93AC-431B-B245-841BC35A6CFB}">
      <dgm:prSet phldrT="[Text]"/>
      <dgm:spPr/>
      <dgm:t>
        <a:bodyPr/>
        <a:lstStyle/>
        <a:p>
          <a:r>
            <a:rPr lang="en-US" dirty="0"/>
            <a:t>Department</a:t>
          </a:r>
        </a:p>
      </dgm:t>
    </dgm:pt>
    <dgm:pt modelId="{6ACD9984-11B9-4D20-A5E3-9EDF51D2E928}" type="parTrans" cxnId="{D83FE63D-8860-4B73-A940-B88EFA80FE7E}">
      <dgm:prSet/>
      <dgm:spPr/>
      <dgm:t>
        <a:bodyPr/>
        <a:lstStyle/>
        <a:p>
          <a:endParaRPr lang="en-US"/>
        </a:p>
      </dgm:t>
    </dgm:pt>
    <dgm:pt modelId="{51E7629C-76AF-415C-B783-BC801CC9D25F}" type="sibTrans" cxnId="{D83FE63D-8860-4B73-A940-B88EFA80FE7E}">
      <dgm:prSet/>
      <dgm:spPr/>
      <dgm:t>
        <a:bodyPr/>
        <a:lstStyle/>
        <a:p>
          <a:endParaRPr lang="en-US"/>
        </a:p>
      </dgm:t>
    </dgm:pt>
    <dgm:pt modelId="{CD41AB80-6A6A-469D-8CE3-2BC3F1EAC4A8}">
      <dgm:prSet phldrT="[Text]"/>
      <dgm:spPr/>
      <dgm:t>
        <a:bodyPr/>
        <a:lstStyle/>
        <a:p>
          <a:r>
            <a:rPr lang="en-US" dirty="0"/>
            <a:t>Sort</a:t>
          </a:r>
        </a:p>
      </dgm:t>
    </dgm:pt>
    <dgm:pt modelId="{0CB08615-C8FC-4AA7-8DB0-8CF0B72E7130}" type="sibTrans" cxnId="{E1075B72-9BE8-415B-891D-A68D2FA9BA6F}">
      <dgm:prSet/>
      <dgm:spPr/>
      <dgm:t>
        <a:bodyPr/>
        <a:lstStyle/>
        <a:p>
          <a:endParaRPr lang="en-US"/>
        </a:p>
      </dgm:t>
    </dgm:pt>
    <dgm:pt modelId="{C8C97220-3D25-4CF5-AA99-2BB174D36DDC}" type="parTrans" cxnId="{E1075B72-9BE8-415B-891D-A68D2FA9BA6F}">
      <dgm:prSet/>
      <dgm:spPr/>
      <dgm:t>
        <a:bodyPr/>
        <a:lstStyle/>
        <a:p>
          <a:endParaRPr lang="en-US"/>
        </a:p>
      </dgm:t>
    </dgm:pt>
    <dgm:pt modelId="{2A83860C-0D88-4F8C-94E3-DD1BE41D053C}">
      <dgm:prSet phldrT="[Text]"/>
      <dgm:spPr/>
      <dgm:t>
        <a:bodyPr/>
        <a:lstStyle/>
        <a:p>
          <a:r>
            <a:rPr lang="en-US" dirty="0"/>
            <a:t>Alphabetical order</a:t>
          </a:r>
        </a:p>
      </dgm:t>
    </dgm:pt>
    <dgm:pt modelId="{C8A3A867-850C-416D-A39C-CC8420D505DC}" type="sibTrans" cxnId="{2B846FB0-7669-4E9D-817A-F947869E4E69}">
      <dgm:prSet/>
      <dgm:spPr/>
      <dgm:t>
        <a:bodyPr/>
        <a:lstStyle/>
        <a:p>
          <a:endParaRPr lang="en-US"/>
        </a:p>
      </dgm:t>
    </dgm:pt>
    <dgm:pt modelId="{3495E609-1330-4439-AE0E-80557BACE90F}" type="parTrans" cxnId="{2B846FB0-7669-4E9D-817A-F947869E4E69}">
      <dgm:prSet/>
      <dgm:spPr/>
      <dgm:t>
        <a:bodyPr/>
        <a:lstStyle/>
        <a:p>
          <a:endParaRPr lang="en-US"/>
        </a:p>
      </dgm:t>
    </dgm:pt>
    <dgm:pt modelId="{1F416CB2-6CF0-47BE-B612-16DCE3E7B762}">
      <dgm:prSet phldrT="[Text]"/>
      <dgm:spPr/>
      <dgm:t>
        <a:bodyPr/>
        <a:lstStyle/>
        <a:p>
          <a:r>
            <a:rPr lang="en-US" dirty="0"/>
            <a:t>Health informatics</a:t>
          </a:r>
        </a:p>
      </dgm:t>
    </dgm:pt>
    <dgm:pt modelId="{2BE74E93-67C9-475F-A575-0762822CE405}" type="parTrans" cxnId="{2E4B352C-C597-4B1E-8042-2617315DF98E}">
      <dgm:prSet/>
      <dgm:spPr/>
      <dgm:t>
        <a:bodyPr/>
        <a:lstStyle/>
        <a:p>
          <a:endParaRPr lang="en-US"/>
        </a:p>
      </dgm:t>
    </dgm:pt>
    <dgm:pt modelId="{8C778EF3-E2A6-4B82-B277-B92ED013D73C}" type="sibTrans" cxnId="{2E4B352C-C597-4B1E-8042-2617315DF98E}">
      <dgm:prSet/>
      <dgm:spPr/>
      <dgm:t>
        <a:bodyPr/>
        <a:lstStyle/>
        <a:p>
          <a:endParaRPr lang="en-US"/>
        </a:p>
      </dgm:t>
    </dgm:pt>
    <dgm:pt modelId="{5F7EFC57-603C-4938-8A63-7425CA6C783E}">
      <dgm:prSet phldrT="[Text]"/>
      <dgm:spPr/>
      <dgm:t>
        <a:bodyPr/>
        <a:lstStyle/>
        <a:p>
          <a:r>
            <a:rPr lang="en-US" dirty="0"/>
            <a:t>Last name</a:t>
          </a:r>
        </a:p>
      </dgm:t>
    </dgm:pt>
    <dgm:pt modelId="{2EE35FEF-867D-40A5-BAF0-4BFD7FB54AB2}" type="parTrans" cxnId="{0B9DC21D-B3D6-409C-BE43-9745F6F5F2C9}">
      <dgm:prSet/>
      <dgm:spPr/>
      <dgm:t>
        <a:bodyPr/>
        <a:lstStyle/>
        <a:p>
          <a:endParaRPr lang="en-US"/>
        </a:p>
      </dgm:t>
    </dgm:pt>
    <dgm:pt modelId="{A944D36E-3EB1-48F8-AD10-1D527245E10A}" type="sibTrans" cxnId="{0B9DC21D-B3D6-409C-BE43-9745F6F5F2C9}">
      <dgm:prSet/>
      <dgm:spPr/>
      <dgm:t>
        <a:bodyPr/>
        <a:lstStyle/>
        <a:p>
          <a:endParaRPr lang="en-US"/>
        </a:p>
      </dgm:t>
    </dgm:pt>
    <dgm:pt modelId="{4B13AA6C-69CE-4830-A6FE-9DF53E58BE20}" type="pres">
      <dgm:prSet presAssocID="{5C35BDB8-BFD9-4848-AE5D-CAF8839118AC}" presName="Name0" presStyleCnt="0">
        <dgm:presLayoutVars>
          <dgm:dir/>
          <dgm:resizeHandles val="exact"/>
        </dgm:presLayoutVars>
      </dgm:prSet>
      <dgm:spPr/>
    </dgm:pt>
    <dgm:pt modelId="{68DC6EB1-C2AE-4BDA-84F2-126A7CB17E47}" type="pres">
      <dgm:prSet presAssocID="{87D20EEF-1360-438E-B88F-7B46B605DD44}" presName="composite" presStyleCnt="0"/>
      <dgm:spPr/>
    </dgm:pt>
    <dgm:pt modelId="{D1F5354A-DEBD-42F9-99FC-3F4218B36184}" type="pres">
      <dgm:prSet presAssocID="{87D20EEF-1360-438E-B88F-7B46B605DD44}" presName="imagSh" presStyleLbl="bgImgPlace1" presStyleIdx="0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3DDD4DE6-8461-4461-A62A-F8BF4690458B}" type="pres">
      <dgm:prSet presAssocID="{87D20EEF-1360-438E-B88F-7B46B605DD44}" presName="txNode" presStyleLbl="node1" presStyleIdx="0" presStyleCnt="3" custScaleX="124191">
        <dgm:presLayoutVars>
          <dgm:bulletEnabled val="1"/>
        </dgm:presLayoutVars>
      </dgm:prSet>
      <dgm:spPr/>
    </dgm:pt>
    <dgm:pt modelId="{2327584D-3B6D-450F-BBBA-358CB2CE9EC8}" type="pres">
      <dgm:prSet presAssocID="{D66EBDE9-7CE9-41B8-9240-1751351D0CBC}" presName="sibTrans" presStyleLbl="sibTrans2D1" presStyleIdx="0" presStyleCnt="2"/>
      <dgm:spPr/>
    </dgm:pt>
    <dgm:pt modelId="{CC3A2E7D-7D58-4986-9BCA-2468B424AC24}" type="pres">
      <dgm:prSet presAssocID="{D66EBDE9-7CE9-41B8-9240-1751351D0CBC}" presName="connTx" presStyleLbl="sibTrans2D1" presStyleIdx="0" presStyleCnt="2"/>
      <dgm:spPr/>
    </dgm:pt>
    <dgm:pt modelId="{A4701373-405A-4EFE-B189-FBA3C156D332}" type="pres">
      <dgm:prSet presAssocID="{FE36E0AA-51FA-4205-87CA-0DA98B9B7CD5}" presName="composite" presStyleCnt="0"/>
      <dgm:spPr/>
    </dgm:pt>
    <dgm:pt modelId="{F0D188C9-341E-46FF-BA45-9DB67A42EA1B}" type="pres">
      <dgm:prSet presAssocID="{FE36E0AA-51FA-4205-87CA-0DA98B9B7CD5}" presName="imagSh" presStyleLbl="bgImgPlac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35C9012F-1619-4542-8D13-41DC2803D8D3}" type="pres">
      <dgm:prSet presAssocID="{FE36E0AA-51FA-4205-87CA-0DA98B9B7CD5}" presName="txNode" presStyleLbl="node1" presStyleIdx="1" presStyleCnt="3" custScaleX="120495">
        <dgm:presLayoutVars>
          <dgm:bulletEnabled val="1"/>
        </dgm:presLayoutVars>
      </dgm:prSet>
      <dgm:spPr/>
    </dgm:pt>
    <dgm:pt modelId="{68B8B23C-AA0B-4D51-B8B0-FBE99A4F5AB4}" type="pres">
      <dgm:prSet presAssocID="{532127A4-53F3-40B5-B134-09066A7D5800}" presName="sibTrans" presStyleLbl="sibTrans2D1" presStyleIdx="1" presStyleCnt="2"/>
      <dgm:spPr/>
    </dgm:pt>
    <dgm:pt modelId="{F3514252-A228-482C-891C-ECE699DCA8EA}" type="pres">
      <dgm:prSet presAssocID="{532127A4-53F3-40B5-B134-09066A7D5800}" presName="connTx" presStyleLbl="sibTrans2D1" presStyleIdx="1" presStyleCnt="2"/>
      <dgm:spPr/>
    </dgm:pt>
    <dgm:pt modelId="{045314F7-9F06-4702-B5DE-5AECD566DB16}" type="pres">
      <dgm:prSet presAssocID="{CD41AB80-6A6A-469D-8CE3-2BC3F1EAC4A8}" presName="composite" presStyleCnt="0"/>
      <dgm:spPr/>
    </dgm:pt>
    <dgm:pt modelId="{EDBB4CC0-5133-4654-86C1-413BE7562044}" type="pres">
      <dgm:prSet presAssocID="{CD41AB80-6A6A-469D-8CE3-2BC3F1EAC4A8}" presName="imagSh" presStyleLbl="bgImgPlac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93CBF6BF-7568-4746-871A-D49B0F2459AF}" type="pres">
      <dgm:prSet presAssocID="{CD41AB80-6A6A-469D-8CE3-2BC3F1EAC4A8}" presName="txNode" presStyleLbl="node1" presStyleIdx="2" presStyleCnt="3">
        <dgm:presLayoutVars>
          <dgm:bulletEnabled val="1"/>
        </dgm:presLayoutVars>
      </dgm:prSet>
      <dgm:spPr/>
    </dgm:pt>
  </dgm:ptLst>
  <dgm:cxnLst>
    <dgm:cxn modelId="{E45F7913-C046-479C-A4F2-EFC21998118C}" type="presOf" srcId="{5C35BDB8-BFD9-4848-AE5D-CAF8839118AC}" destId="{4B13AA6C-69CE-4830-A6FE-9DF53E58BE20}" srcOrd="0" destOrd="0" presId="urn:microsoft.com/office/officeart/2005/8/layout/hProcess10"/>
    <dgm:cxn modelId="{96E5DD17-6568-4E18-9BF4-32C2F0CD7D2F}" type="presOf" srcId="{FE36E0AA-51FA-4205-87CA-0DA98B9B7CD5}" destId="{35C9012F-1619-4542-8D13-41DC2803D8D3}" srcOrd="0" destOrd="0" presId="urn:microsoft.com/office/officeart/2005/8/layout/hProcess10"/>
    <dgm:cxn modelId="{0B9DC21D-B3D6-409C-BE43-9745F6F5F2C9}" srcId="{CD41AB80-6A6A-469D-8CE3-2BC3F1EAC4A8}" destId="{5F7EFC57-603C-4938-8A63-7425CA6C783E}" srcOrd="0" destOrd="0" parTransId="{2EE35FEF-867D-40A5-BAF0-4BFD7FB54AB2}" sibTransId="{A944D36E-3EB1-48F8-AD10-1D527245E10A}"/>
    <dgm:cxn modelId="{2E4B352C-C597-4B1E-8042-2617315DF98E}" srcId="{FE36E0AA-51FA-4205-87CA-0DA98B9B7CD5}" destId="{1F416CB2-6CF0-47BE-B612-16DCE3E7B762}" srcOrd="1" destOrd="0" parTransId="{2BE74E93-67C9-475F-A575-0762822CE405}" sibTransId="{8C778EF3-E2A6-4B82-B277-B92ED013D73C}"/>
    <dgm:cxn modelId="{45AC0F2D-E04D-4C5A-A417-50E734E40B54}" type="presOf" srcId="{D66EBDE9-7CE9-41B8-9240-1751351D0CBC}" destId="{CC3A2E7D-7D58-4986-9BCA-2468B424AC24}" srcOrd="1" destOrd="0" presId="urn:microsoft.com/office/officeart/2005/8/layout/hProcess10"/>
    <dgm:cxn modelId="{3AA31735-7C76-4B46-BFEE-AAA5DB3845D9}" srcId="{87D20EEF-1360-438E-B88F-7B46B605DD44}" destId="{F386B28E-9A95-4EC4-946A-8F10C0FECA81}" srcOrd="0" destOrd="0" parTransId="{E0B28D0E-C22E-4CD0-BC42-5CCCBF3B2050}" sibTransId="{4DD46D1C-8C46-44D9-A88C-7470EAD53F03}"/>
    <dgm:cxn modelId="{D83FE63D-8860-4B73-A940-B88EFA80FE7E}" srcId="{FE36E0AA-51FA-4205-87CA-0DA98B9B7CD5}" destId="{CEDD89D0-93AC-431B-B245-841BC35A6CFB}" srcOrd="0" destOrd="0" parTransId="{6ACD9984-11B9-4D20-A5E3-9EDF51D2E928}" sibTransId="{51E7629C-76AF-415C-B783-BC801CC9D25F}"/>
    <dgm:cxn modelId="{2899624D-C73A-45BF-B42B-AED881894522}" type="presOf" srcId="{CD41AB80-6A6A-469D-8CE3-2BC3F1EAC4A8}" destId="{93CBF6BF-7568-4746-871A-D49B0F2459AF}" srcOrd="0" destOrd="0" presId="urn:microsoft.com/office/officeart/2005/8/layout/hProcess10"/>
    <dgm:cxn modelId="{00CA3152-F2BE-4E1B-AE80-CDAA7A1ACDB5}" type="presOf" srcId="{87D20EEF-1360-438E-B88F-7B46B605DD44}" destId="{3DDD4DE6-8461-4461-A62A-F8BF4690458B}" srcOrd="0" destOrd="0" presId="urn:microsoft.com/office/officeart/2005/8/layout/hProcess10"/>
    <dgm:cxn modelId="{E1075B72-9BE8-415B-891D-A68D2FA9BA6F}" srcId="{5C35BDB8-BFD9-4848-AE5D-CAF8839118AC}" destId="{CD41AB80-6A6A-469D-8CE3-2BC3F1EAC4A8}" srcOrd="2" destOrd="0" parTransId="{C8C97220-3D25-4CF5-AA99-2BB174D36DDC}" sibTransId="{0CB08615-C8FC-4AA7-8DB0-8CF0B72E7130}"/>
    <dgm:cxn modelId="{A771C076-7427-42FF-B762-5E2C5E26B4B7}" type="presOf" srcId="{532127A4-53F3-40B5-B134-09066A7D5800}" destId="{F3514252-A228-482C-891C-ECE699DCA8EA}" srcOrd="1" destOrd="0" presId="urn:microsoft.com/office/officeart/2005/8/layout/hProcess10"/>
    <dgm:cxn modelId="{271A6077-6212-42DF-8222-DE18FFD8EE80}" type="presOf" srcId="{F386B28E-9A95-4EC4-946A-8F10C0FECA81}" destId="{3DDD4DE6-8461-4461-A62A-F8BF4690458B}" srcOrd="0" destOrd="1" presId="urn:microsoft.com/office/officeart/2005/8/layout/hProcess10"/>
    <dgm:cxn modelId="{8A68325A-BF5E-456A-A84A-83C3E2DE7F1B}" type="presOf" srcId="{CEDD89D0-93AC-431B-B245-841BC35A6CFB}" destId="{35C9012F-1619-4542-8D13-41DC2803D8D3}" srcOrd="0" destOrd="1" presId="urn:microsoft.com/office/officeart/2005/8/layout/hProcess10"/>
    <dgm:cxn modelId="{D2DCCC90-E84A-4AE7-9CD9-286304652E55}" type="presOf" srcId="{532127A4-53F3-40B5-B134-09066A7D5800}" destId="{68B8B23C-AA0B-4D51-B8B0-FBE99A4F5AB4}" srcOrd="0" destOrd="0" presId="urn:microsoft.com/office/officeart/2005/8/layout/hProcess10"/>
    <dgm:cxn modelId="{3EA127A4-F5E1-4CE1-A495-1A80ECD71891}" type="presOf" srcId="{1F416CB2-6CF0-47BE-B612-16DCE3E7B762}" destId="{35C9012F-1619-4542-8D13-41DC2803D8D3}" srcOrd="0" destOrd="2" presId="urn:microsoft.com/office/officeart/2005/8/layout/hProcess10"/>
    <dgm:cxn modelId="{2B846FB0-7669-4E9D-817A-F947869E4E69}" srcId="{CD41AB80-6A6A-469D-8CE3-2BC3F1EAC4A8}" destId="{2A83860C-0D88-4F8C-94E3-DD1BE41D053C}" srcOrd="1" destOrd="0" parTransId="{3495E609-1330-4439-AE0E-80557BACE90F}" sibTransId="{C8A3A867-850C-416D-A39C-CC8420D505DC}"/>
    <dgm:cxn modelId="{9D3F56CA-1ABC-434F-9F47-4C2472BBD927}" type="presOf" srcId="{5F7EFC57-603C-4938-8A63-7425CA6C783E}" destId="{93CBF6BF-7568-4746-871A-D49B0F2459AF}" srcOrd="0" destOrd="1" presId="urn:microsoft.com/office/officeart/2005/8/layout/hProcess10"/>
    <dgm:cxn modelId="{1CFCDAD3-BC0B-4AA1-A072-816A1548D769}" type="presOf" srcId="{2A83860C-0D88-4F8C-94E3-DD1BE41D053C}" destId="{93CBF6BF-7568-4746-871A-D49B0F2459AF}" srcOrd="0" destOrd="2" presId="urn:microsoft.com/office/officeart/2005/8/layout/hProcess10"/>
    <dgm:cxn modelId="{4BF2C9E4-20D6-49FD-95F0-B25D57B5075E}" type="presOf" srcId="{D66EBDE9-7CE9-41B8-9240-1751351D0CBC}" destId="{2327584D-3B6D-450F-BBBA-358CB2CE9EC8}" srcOrd="0" destOrd="0" presId="urn:microsoft.com/office/officeart/2005/8/layout/hProcess10"/>
    <dgm:cxn modelId="{3B195FE9-DAF4-4421-8271-F8E3D872F844}" srcId="{5C35BDB8-BFD9-4848-AE5D-CAF8839118AC}" destId="{87D20EEF-1360-438E-B88F-7B46B605DD44}" srcOrd="0" destOrd="0" parTransId="{16EB9534-DC19-467D-9A4C-27B5CC29A74C}" sibTransId="{D66EBDE9-7CE9-41B8-9240-1751351D0CBC}"/>
    <dgm:cxn modelId="{E6C034FC-B1F0-432A-ADE8-5849870B2E2D}" srcId="{5C35BDB8-BFD9-4848-AE5D-CAF8839118AC}" destId="{FE36E0AA-51FA-4205-87CA-0DA98B9B7CD5}" srcOrd="1" destOrd="0" parTransId="{60741516-934F-4E7A-A434-932ABD43B477}" sibTransId="{532127A4-53F3-40B5-B134-09066A7D5800}"/>
    <dgm:cxn modelId="{BDBABE2A-0755-4D3E-B1E9-B9323AC1247F}" type="presParOf" srcId="{4B13AA6C-69CE-4830-A6FE-9DF53E58BE20}" destId="{68DC6EB1-C2AE-4BDA-84F2-126A7CB17E47}" srcOrd="0" destOrd="0" presId="urn:microsoft.com/office/officeart/2005/8/layout/hProcess10"/>
    <dgm:cxn modelId="{C74A8B5C-F36A-45A6-923E-92FCA65BFE0C}" type="presParOf" srcId="{68DC6EB1-C2AE-4BDA-84F2-126A7CB17E47}" destId="{D1F5354A-DEBD-42F9-99FC-3F4218B36184}" srcOrd="0" destOrd="0" presId="urn:microsoft.com/office/officeart/2005/8/layout/hProcess10"/>
    <dgm:cxn modelId="{CA8924E0-6D0D-4101-BC9C-2CBFB658C8A9}" type="presParOf" srcId="{68DC6EB1-C2AE-4BDA-84F2-126A7CB17E47}" destId="{3DDD4DE6-8461-4461-A62A-F8BF4690458B}" srcOrd="1" destOrd="0" presId="urn:microsoft.com/office/officeart/2005/8/layout/hProcess10"/>
    <dgm:cxn modelId="{F52DFCAE-3FAD-4305-A559-EB9B9F310812}" type="presParOf" srcId="{4B13AA6C-69CE-4830-A6FE-9DF53E58BE20}" destId="{2327584D-3B6D-450F-BBBA-358CB2CE9EC8}" srcOrd="1" destOrd="0" presId="urn:microsoft.com/office/officeart/2005/8/layout/hProcess10"/>
    <dgm:cxn modelId="{C4303D9D-EDD8-412C-96CA-1D3DC64F4435}" type="presParOf" srcId="{2327584D-3B6D-450F-BBBA-358CB2CE9EC8}" destId="{CC3A2E7D-7D58-4986-9BCA-2468B424AC24}" srcOrd="0" destOrd="0" presId="urn:microsoft.com/office/officeart/2005/8/layout/hProcess10"/>
    <dgm:cxn modelId="{0D21A1B5-D598-4D1D-A91C-53F915CF9E62}" type="presParOf" srcId="{4B13AA6C-69CE-4830-A6FE-9DF53E58BE20}" destId="{A4701373-405A-4EFE-B189-FBA3C156D332}" srcOrd="2" destOrd="0" presId="urn:microsoft.com/office/officeart/2005/8/layout/hProcess10"/>
    <dgm:cxn modelId="{DA0E0B8C-7FCA-4BC0-80B5-7C08B0D35091}" type="presParOf" srcId="{A4701373-405A-4EFE-B189-FBA3C156D332}" destId="{F0D188C9-341E-46FF-BA45-9DB67A42EA1B}" srcOrd="0" destOrd="0" presId="urn:microsoft.com/office/officeart/2005/8/layout/hProcess10"/>
    <dgm:cxn modelId="{7453BB80-C1F0-4844-B830-D1B9410041E1}" type="presParOf" srcId="{A4701373-405A-4EFE-B189-FBA3C156D332}" destId="{35C9012F-1619-4542-8D13-41DC2803D8D3}" srcOrd="1" destOrd="0" presId="urn:microsoft.com/office/officeart/2005/8/layout/hProcess10"/>
    <dgm:cxn modelId="{E4FE29E3-AD86-4F33-8DFD-A7227837D32F}" type="presParOf" srcId="{4B13AA6C-69CE-4830-A6FE-9DF53E58BE20}" destId="{68B8B23C-AA0B-4D51-B8B0-FBE99A4F5AB4}" srcOrd="3" destOrd="0" presId="urn:microsoft.com/office/officeart/2005/8/layout/hProcess10"/>
    <dgm:cxn modelId="{D5B1205D-3C24-47FE-944D-FDD457F39323}" type="presParOf" srcId="{68B8B23C-AA0B-4D51-B8B0-FBE99A4F5AB4}" destId="{F3514252-A228-482C-891C-ECE699DCA8EA}" srcOrd="0" destOrd="0" presId="urn:microsoft.com/office/officeart/2005/8/layout/hProcess10"/>
    <dgm:cxn modelId="{F0B2C98F-B9FD-47D1-AE91-452938134D69}" type="presParOf" srcId="{4B13AA6C-69CE-4830-A6FE-9DF53E58BE20}" destId="{045314F7-9F06-4702-B5DE-5AECD566DB16}" srcOrd="4" destOrd="0" presId="urn:microsoft.com/office/officeart/2005/8/layout/hProcess10"/>
    <dgm:cxn modelId="{91E38ADC-1E81-467C-B844-71234A76CC64}" type="presParOf" srcId="{045314F7-9F06-4702-B5DE-5AECD566DB16}" destId="{EDBB4CC0-5133-4654-86C1-413BE7562044}" srcOrd="0" destOrd="0" presId="urn:microsoft.com/office/officeart/2005/8/layout/hProcess10"/>
    <dgm:cxn modelId="{EDA40292-86A6-4F5D-9669-5DA2FD9B94A4}" type="presParOf" srcId="{045314F7-9F06-4702-B5DE-5AECD566DB16}" destId="{93CBF6BF-7568-4746-871A-D49B0F2459AF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5354A-DEBD-42F9-99FC-3F4218B36184}">
      <dsp:nvSpPr>
        <dsp:cNvPr id="0" name=""/>
        <dsp:cNvSpPr/>
      </dsp:nvSpPr>
      <dsp:spPr>
        <a:xfrm>
          <a:off x="5804" y="553340"/>
          <a:ext cx="1848324" cy="184832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l="-39000" r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DD4DE6-8461-4461-A62A-F8BF4690458B}">
      <dsp:nvSpPr>
        <dsp:cNvPr id="0" name=""/>
        <dsp:cNvSpPr/>
      </dsp:nvSpPr>
      <dsp:spPr>
        <a:xfrm>
          <a:off x="83130" y="1662335"/>
          <a:ext cx="2295452" cy="18483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Search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Keyword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Dell Desktop</a:t>
          </a:r>
        </a:p>
      </dsp:txBody>
      <dsp:txXfrm>
        <a:off x="137266" y="1716471"/>
        <a:ext cx="2187180" cy="1740052"/>
      </dsp:txXfrm>
    </dsp:sp>
    <dsp:sp modelId="{2327584D-3B6D-450F-BBBA-358CB2CE9EC8}">
      <dsp:nvSpPr>
        <dsp:cNvPr id="0" name=""/>
        <dsp:cNvSpPr/>
      </dsp:nvSpPr>
      <dsp:spPr>
        <a:xfrm>
          <a:off x="2288404" y="1255439"/>
          <a:ext cx="434275" cy="444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288404" y="1344264"/>
        <a:ext cx="303993" cy="266476"/>
      </dsp:txXfrm>
    </dsp:sp>
    <dsp:sp modelId="{F0D188C9-341E-46FF-BA45-9DB67A42EA1B}">
      <dsp:nvSpPr>
        <dsp:cNvPr id="0" name=""/>
        <dsp:cNvSpPr/>
      </dsp:nvSpPr>
      <dsp:spPr>
        <a:xfrm>
          <a:off x="3094915" y="553340"/>
          <a:ext cx="1848324" cy="184832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C9012F-1619-4542-8D13-41DC2803D8D3}">
      <dsp:nvSpPr>
        <dsp:cNvPr id="0" name=""/>
        <dsp:cNvSpPr/>
      </dsp:nvSpPr>
      <dsp:spPr>
        <a:xfrm>
          <a:off x="3206398" y="1662335"/>
          <a:ext cx="2227138" cy="18483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Filter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Price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$500-$1,000</a:t>
          </a:r>
        </a:p>
      </dsp:txBody>
      <dsp:txXfrm>
        <a:off x="3260534" y="1716471"/>
        <a:ext cx="2118866" cy="1740052"/>
      </dsp:txXfrm>
    </dsp:sp>
    <dsp:sp modelId="{68B8B23C-AA0B-4D51-B8B0-FBE99A4F5AB4}">
      <dsp:nvSpPr>
        <dsp:cNvPr id="0" name=""/>
        <dsp:cNvSpPr/>
      </dsp:nvSpPr>
      <dsp:spPr>
        <a:xfrm>
          <a:off x="5365560" y="1255439"/>
          <a:ext cx="422320" cy="444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365560" y="1344264"/>
        <a:ext cx="295624" cy="266476"/>
      </dsp:txXfrm>
    </dsp:sp>
    <dsp:sp modelId="{EDBB4CC0-5133-4654-86C1-413BE7562044}">
      <dsp:nvSpPr>
        <dsp:cNvPr id="0" name=""/>
        <dsp:cNvSpPr/>
      </dsp:nvSpPr>
      <dsp:spPr>
        <a:xfrm>
          <a:off x="6149870" y="553340"/>
          <a:ext cx="1848324" cy="184832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CBF6BF-7568-4746-871A-D49B0F2459AF}">
      <dsp:nvSpPr>
        <dsp:cNvPr id="0" name=""/>
        <dsp:cNvSpPr/>
      </dsp:nvSpPr>
      <dsp:spPr>
        <a:xfrm>
          <a:off x="6450760" y="1662335"/>
          <a:ext cx="1848324" cy="18483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Sort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Review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Best first</a:t>
          </a:r>
        </a:p>
      </dsp:txBody>
      <dsp:txXfrm>
        <a:off x="6504896" y="1716471"/>
        <a:ext cx="1740052" cy="17400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5354A-DEBD-42F9-99FC-3F4218B36184}">
      <dsp:nvSpPr>
        <dsp:cNvPr id="0" name=""/>
        <dsp:cNvSpPr/>
      </dsp:nvSpPr>
      <dsp:spPr>
        <a:xfrm>
          <a:off x="5804" y="325941"/>
          <a:ext cx="1848324" cy="184832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DD4DE6-8461-4461-A62A-F8BF4690458B}">
      <dsp:nvSpPr>
        <dsp:cNvPr id="0" name=""/>
        <dsp:cNvSpPr/>
      </dsp:nvSpPr>
      <dsp:spPr>
        <a:xfrm>
          <a:off x="83130" y="1434936"/>
          <a:ext cx="2295452" cy="18483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Search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Last Name</a:t>
          </a:r>
        </a:p>
      </dsp:txBody>
      <dsp:txXfrm>
        <a:off x="137266" y="1489072"/>
        <a:ext cx="2187180" cy="1740052"/>
      </dsp:txXfrm>
    </dsp:sp>
    <dsp:sp modelId="{2327584D-3B6D-450F-BBBA-358CB2CE9EC8}">
      <dsp:nvSpPr>
        <dsp:cNvPr id="0" name=""/>
        <dsp:cNvSpPr/>
      </dsp:nvSpPr>
      <dsp:spPr>
        <a:xfrm>
          <a:off x="2288404" y="1028040"/>
          <a:ext cx="434275" cy="444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288404" y="1116865"/>
        <a:ext cx="303993" cy="266476"/>
      </dsp:txXfrm>
    </dsp:sp>
    <dsp:sp modelId="{F0D188C9-341E-46FF-BA45-9DB67A42EA1B}">
      <dsp:nvSpPr>
        <dsp:cNvPr id="0" name=""/>
        <dsp:cNvSpPr/>
      </dsp:nvSpPr>
      <dsp:spPr>
        <a:xfrm>
          <a:off x="3094915" y="325941"/>
          <a:ext cx="1848324" cy="184832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C9012F-1619-4542-8D13-41DC2803D8D3}">
      <dsp:nvSpPr>
        <dsp:cNvPr id="0" name=""/>
        <dsp:cNvSpPr/>
      </dsp:nvSpPr>
      <dsp:spPr>
        <a:xfrm>
          <a:off x="3206398" y="1434936"/>
          <a:ext cx="2227138" cy="18483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Filter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Department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Health informatics</a:t>
          </a:r>
        </a:p>
      </dsp:txBody>
      <dsp:txXfrm>
        <a:off x="3260534" y="1489072"/>
        <a:ext cx="2118866" cy="1740052"/>
      </dsp:txXfrm>
    </dsp:sp>
    <dsp:sp modelId="{68B8B23C-AA0B-4D51-B8B0-FBE99A4F5AB4}">
      <dsp:nvSpPr>
        <dsp:cNvPr id="0" name=""/>
        <dsp:cNvSpPr/>
      </dsp:nvSpPr>
      <dsp:spPr>
        <a:xfrm>
          <a:off x="5365560" y="1028040"/>
          <a:ext cx="422320" cy="444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365560" y="1116865"/>
        <a:ext cx="295624" cy="266476"/>
      </dsp:txXfrm>
    </dsp:sp>
    <dsp:sp modelId="{EDBB4CC0-5133-4654-86C1-413BE7562044}">
      <dsp:nvSpPr>
        <dsp:cNvPr id="0" name=""/>
        <dsp:cNvSpPr/>
      </dsp:nvSpPr>
      <dsp:spPr>
        <a:xfrm>
          <a:off x="6149870" y="325941"/>
          <a:ext cx="1848324" cy="184832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CBF6BF-7568-4746-871A-D49B0F2459AF}">
      <dsp:nvSpPr>
        <dsp:cNvPr id="0" name=""/>
        <dsp:cNvSpPr/>
      </dsp:nvSpPr>
      <dsp:spPr>
        <a:xfrm>
          <a:off x="6450760" y="1434936"/>
          <a:ext cx="1848324" cy="18483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Sort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Last name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Alphabetical order</a:t>
          </a:r>
        </a:p>
      </dsp:txBody>
      <dsp:txXfrm>
        <a:off x="6504896" y="1489072"/>
        <a:ext cx="1740052" cy="1740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98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88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6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89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35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05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19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20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1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74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7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725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249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262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25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81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413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69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358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74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846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548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67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109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642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529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54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15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52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99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2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0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633304" y="-648376"/>
            <a:ext cx="733465" cy="2367520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6523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Unnecessarily extra long title of presentation</a:t>
            </a:r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0694" y="4709821"/>
            <a:ext cx="7734222" cy="277654"/>
          </a:xfrm>
        </p:spPr>
        <p:txBody>
          <a:bodyPr anchor="ctr">
            <a:noAutofit/>
          </a:bodyPr>
          <a:lstStyle>
            <a:lvl1pPr marL="0" indent="0">
              <a:buNone/>
              <a:defRPr sz="1100" b="1" spc="8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INDIANA UNIVERSITY ALUMNI ASSOCIATION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3859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SUBHEAD OR NAME OF SCHOOL, DEPARTMENT, OR UNIT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581278"/>
            <a:ext cx="1289146" cy="141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5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2274522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032786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9827" y="759070"/>
            <a:ext cx="8004391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ALUMNI ASSOCIATION</a:t>
              </a:r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9" y="4514843"/>
            <a:ext cx="684581" cy="7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5303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25303" y="1629405"/>
            <a:ext cx="4560579" cy="279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73058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35303" y="4661517"/>
            <a:ext cx="387197" cy="5289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9" y="4514843"/>
            <a:ext cx="684581" cy="7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348" y="759070"/>
            <a:ext cx="8004409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48" y="1630404"/>
            <a:ext cx="8011069" cy="2818769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ALUMNI ASSOCIATION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9" y="4514843"/>
            <a:ext cx="684581" cy="7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0124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30124" y="1629404"/>
            <a:ext cx="4560579" cy="280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09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15847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5303" y="4661517"/>
            <a:ext cx="387197" cy="5289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9" y="4514843"/>
            <a:ext cx="684581" cy="7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9" name="Rectangle 8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ALUMNI ASSOCIATION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9" y="4514843"/>
            <a:ext cx="684581" cy="7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ALUMNI ASSOCIATION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9" y="4514843"/>
            <a:ext cx="684581" cy="7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70" y="4033752"/>
            <a:ext cx="950924" cy="10443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F59845-C2D5-2B41-B9C1-2DF6B342BC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1042" y="4244550"/>
            <a:ext cx="3606360" cy="61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67" r:id="rId2"/>
    <p:sldLayoutId id="2147493472" r:id="rId3"/>
    <p:sldLayoutId id="2147493457" r:id="rId4"/>
    <p:sldLayoutId id="2147493456" r:id="rId5"/>
    <p:sldLayoutId id="2147493474" r:id="rId6"/>
    <p:sldLayoutId id="2147493475" r:id="rId7"/>
    <p:sldLayoutId id="2147493476" r:id="rId8"/>
    <p:sldLayoutId id="214749347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INFO-B 585 Biomedical Analytics </a:t>
            </a:r>
            <a:br>
              <a:rPr lang="en-US" dirty="0"/>
            </a:br>
            <a:r>
              <a:rPr lang="en-US" dirty="0"/>
              <a:t>Microsoft Excel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F31C7-0BA6-06A4-A033-138AD09658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7406" y="4258461"/>
            <a:ext cx="3700462" cy="252412"/>
          </a:xfrm>
        </p:spPr>
        <p:txBody>
          <a:bodyPr/>
          <a:lstStyle/>
          <a:p>
            <a:r>
              <a:rPr lang="en-US"/>
              <a:t>Guest Teaching </a:t>
            </a:r>
            <a:r>
              <a:rPr lang="en-US" dirty="0"/>
              <a:t>Demonstration – Ling Tong</a:t>
            </a:r>
          </a:p>
        </p:txBody>
      </p:sp>
    </p:spTree>
    <p:extLst>
      <p:ext uri="{BB962C8B-B14F-4D97-AF65-F5344CB8AC3E}">
        <p14:creationId xmlns:p14="http://schemas.microsoft.com/office/powerpoint/2010/main" val="91901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CF7D-EAF1-C88C-AE55-46EB8FB6A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12FD1E-76BC-2DAD-5F61-749E99372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1453F-1C9D-D7EE-FEB3-8567B0767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charting and analyzing tools</a:t>
            </a:r>
          </a:p>
          <a:p>
            <a:r>
              <a:rPr lang="en-US" dirty="0"/>
              <a:t>Example: D</a:t>
            </a:r>
            <a:r>
              <a:rPr lang="en-US" altLang="zh-CN" dirty="0"/>
              <a:t>ashboard</a:t>
            </a:r>
            <a:endParaRPr lang="en-US" dirty="0"/>
          </a:p>
        </p:txBody>
      </p:sp>
      <p:pic>
        <p:nvPicPr>
          <p:cNvPr id="16386" name="Picture 2" descr="How to Use Data Visualization in Your Content to Increase Readers and Leads">
            <a:extLst>
              <a:ext uri="{FF2B5EF4-FFF2-40B4-BE49-F238E27FC236}">
                <a16:creationId xmlns:a16="http://schemas.microsoft.com/office/drawing/2014/main" id="{B0415722-C98D-BCD1-37F9-3D80F5E94EF7}"/>
              </a:ext>
            </a:extLst>
          </p:cNvPr>
          <p:cNvPicPr>
            <a:picLocks noGrp="1" noChangeAspect="1" noChangeArrowheads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6" r="29176"/>
          <a:stretch>
            <a:fillRect/>
          </a:stretch>
        </p:blipFill>
        <p:spPr bwMode="auto">
          <a:xfrm>
            <a:off x="5884434" y="0"/>
            <a:ext cx="3259566" cy="469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5D095F7-0DB1-9FA4-ADF4-A982408E5C91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8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00C98A2-394B-35D5-14A4-BF776732EAE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t="288" b="288"/>
          <a:stretch/>
        </p:blipFill>
        <p:spPr>
          <a:xfrm>
            <a:off x="0" y="0"/>
            <a:ext cx="9144000" cy="5143500"/>
          </a:xfrm>
        </p:spPr>
      </p:pic>
    </p:spTree>
    <p:extLst>
      <p:ext uri="{BB962C8B-B14F-4D97-AF65-F5344CB8AC3E}">
        <p14:creationId xmlns:p14="http://schemas.microsoft.com/office/powerpoint/2010/main" val="1869840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0C8E-6FAD-0486-5206-521DEBA5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E19E3-1C18-D6C2-0505-B0EABE050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DCB871F-384E-B1B3-3206-7BCCC73E6B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0F2CE8-E8C4-7D30-61F0-6E6C91E7F5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56"/>
          <a:stretch/>
        </p:blipFill>
        <p:spPr>
          <a:xfrm>
            <a:off x="-1" y="0"/>
            <a:ext cx="91695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15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2D66-D339-9F10-F287-C731648A8B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FEA34-D84E-D32B-2F18-213C9A6C7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altLang="zh-CN" dirty="0"/>
              <a:t>ntegrate into data analysis tools</a:t>
            </a:r>
          </a:p>
          <a:p>
            <a:r>
              <a:rPr lang="en-US" dirty="0"/>
              <a:t>F</a:t>
            </a:r>
            <a:r>
              <a:rPr lang="en-US" altLang="zh-CN" dirty="0"/>
              <a:t>lexibility</a:t>
            </a:r>
            <a:endParaRPr lang="en-US" dirty="0"/>
          </a:p>
        </p:txBody>
      </p:sp>
      <p:pic>
        <p:nvPicPr>
          <p:cNvPr id="5" name="Picture 4" descr="Microsoft Excel - Wikipedia">
            <a:extLst>
              <a:ext uri="{FF2B5EF4-FFF2-40B4-BE49-F238E27FC236}">
                <a16:creationId xmlns:a16="http://schemas.microsoft.com/office/drawing/2014/main" id="{8CBEA8D0-4A6C-5608-E39C-0A638E164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947" y="1703874"/>
            <a:ext cx="1050756" cy="9771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7410" name="Picture 2" descr="R (programming language) - Wikipedia">
            <a:extLst>
              <a:ext uri="{FF2B5EF4-FFF2-40B4-BE49-F238E27FC236}">
                <a16:creationId xmlns:a16="http://schemas.microsoft.com/office/drawing/2014/main" id="{60D03320-0AA4-DD5A-1B90-973E9CD86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94" y="3785394"/>
            <a:ext cx="904780" cy="70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Image result for database icon">
            <a:extLst>
              <a:ext uri="{FF2B5EF4-FFF2-40B4-BE49-F238E27FC236}">
                <a16:creationId xmlns:a16="http://schemas.microsoft.com/office/drawing/2014/main" id="{A3A0F4E4-52F8-76D7-2CB5-F8FEC1448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791" y="3690728"/>
            <a:ext cx="978095" cy="97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Project Jupyter - Wikipedia">
            <a:extLst>
              <a:ext uri="{FF2B5EF4-FFF2-40B4-BE49-F238E27FC236}">
                <a16:creationId xmlns:a16="http://schemas.microsoft.com/office/drawing/2014/main" id="{A48C5989-E5C8-5918-4799-A7BE5E9F0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06" y="3785394"/>
            <a:ext cx="712119" cy="82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 descr="Python (programming language) - Wikipedia">
            <a:extLst>
              <a:ext uri="{FF2B5EF4-FFF2-40B4-BE49-F238E27FC236}">
                <a16:creationId xmlns:a16="http://schemas.microsoft.com/office/drawing/2014/main" id="{6AE840B1-E691-7BFF-FFEE-C76516EC3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645" y="3785394"/>
            <a:ext cx="778735" cy="85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49FF153C-BA3A-77C2-2F44-DD8D45CD5136}"/>
              </a:ext>
            </a:extLst>
          </p:cNvPr>
          <p:cNvSpPr/>
          <p:nvPr/>
        </p:nvSpPr>
        <p:spPr>
          <a:xfrm>
            <a:off x="6695886" y="2875422"/>
            <a:ext cx="353374" cy="828523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E99199-514A-3971-E933-01A9532EDD17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1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Microsoft Excel Essential skills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741D28-AB96-2071-6526-A3DAAC63B5F6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218" name="Picture 2" descr="Spreadsheet Icon Images – Browse 11,764 Stock Photos, Vectors, and Video |  Adobe Stock">
            <a:extLst>
              <a:ext uri="{FF2B5EF4-FFF2-40B4-BE49-F238E27FC236}">
                <a16:creationId xmlns:a16="http://schemas.microsoft.com/office/drawing/2014/main" id="{805FACEF-82F7-3EB4-5912-63F795FE97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4" t="16009" r="18234" b="13056"/>
          <a:stretch/>
        </p:blipFill>
        <p:spPr bwMode="auto">
          <a:xfrm>
            <a:off x="346088" y="1596071"/>
            <a:ext cx="2207675" cy="243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3CE5D0-780B-082E-8D99-BD41A6C99BF2}"/>
              </a:ext>
            </a:extLst>
          </p:cNvPr>
          <p:cNvSpPr txBox="1"/>
          <p:nvPr/>
        </p:nvSpPr>
        <p:spPr>
          <a:xfrm>
            <a:off x="761393" y="3931323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Spreadsheet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36521-4DDB-6B10-2BAA-AC519EF7BD38}"/>
              </a:ext>
            </a:extLst>
          </p:cNvPr>
          <p:cNvSpPr txBox="1"/>
          <p:nvPr/>
        </p:nvSpPr>
        <p:spPr>
          <a:xfrm>
            <a:off x="3078305" y="3838548"/>
            <a:ext cx="228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Visualization</a:t>
            </a:r>
          </a:p>
          <a:p>
            <a:pPr algn="ctr"/>
            <a:r>
              <a:rPr lang="en-US" dirty="0"/>
              <a:t>Application</a:t>
            </a:r>
          </a:p>
        </p:txBody>
      </p:sp>
      <p:pic>
        <p:nvPicPr>
          <p:cNvPr id="9222" name="Picture 6" descr="Visualization Icon #290605 - Free Icons Library">
            <a:extLst>
              <a:ext uri="{FF2B5EF4-FFF2-40B4-BE49-F238E27FC236}">
                <a16:creationId xmlns:a16="http://schemas.microsoft.com/office/drawing/2014/main" id="{2ACFA705-84AB-4780-0FBB-1C993B7B4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168" y="1886803"/>
            <a:ext cx="1889974" cy="188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toolbox&quot; Icon - Download for free – Iconduck">
            <a:extLst>
              <a:ext uri="{FF2B5EF4-FFF2-40B4-BE49-F238E27FC236}">
                <a16:creationId xmlns:a16="http://schemas.microsoft.com/office/drawing/2014/main" id="{9D99A9AD-4897-DFA2-BDBD-50B2F3BBE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352" y="1945958"/>
            <a:ext cx="2478392" cy="177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AD3D22-78C2-C5BD-1E6E-5A2A7DB12088}"/>
              </a:ext>
            </a:extLst>
          </p:cNvPr>
          <p:cNvSpPr txBox="1"/>
          <p:nvPr/>
        </p:nvSpPr>
        <p:spPr>
          <a:xfrm>
            <a:off x="6068698" y="3815191"/>
            <a:ext cx="228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Analysis</a:t>
            </a:r>
          </a:p>
          <a:p>
            <a:pPr algn="ctr"/>
            <a:r>
              <a:rPr lang="en-US" dirty="0"/>
              <a:t>Toolbox</a:t>
            </a:r>
          </a:p>
        </p:txBody>
      </p:sp>
    </p:spTree>
    <p:extLst>
      <p:ext uri="{BB962C8B-B14F-4D97-AF65-F5344CB8AC3E}">
        <p14:creationId xmlns:p14="http://schemas.microsoft.com/office/powerpoint/2010/main" val="2144012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7420-2949-4E3C-E424-574AD1A9A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Spreadsheet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F927B-3A78-D440-6DB1-3665E074A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Describing Data:</a:t>
            </a:r>
          </a:p>
          <a:p>
            <a:pPr lvl="1"/>
            <a:r>
              <a:rPr lang="en-US" dirty="0"/>
              <a:t>Data entry</a:t>
            </a:r>
          </a:p>
          <a:p>
            <a:pPr lvl="1"/>
            <a:r>
              <a:rPr lang="en-US" dirty="0"/>
              <a:t>Formatting</a:t>
            </a:r>
          </a:p>
          <a:p>
            <a:pPr lvl="1"/>
            <a:r>
              <a:rPr lang="en-US" dirty="0"/>
              <a:t>Editing</a:t>
            </a:r>
          </a:p>
          <a:p>
            <a:pPr lvl="1"/>
            <a:r>
              <a:rPr lang="en-US" dirty="0"/>
              <a:t>Searching</a:t>
            </a:r>
          </a:p>
          <a:p>
            <a:pPr lvl="1"/>
            <a:r>
              <a:rPr lang="en-US" dirty="0"/>
              <a:t>Sorting</a:t>
            </a:r>
          </a:p>
          <a:p>
            <a:pPr lvl="1"/>
            <a:r>
              <a:rPr lang="en-US" dirty="0"/>
              <a:t>Filtering</a:t>
            </a:r>
          </a:p>
          <a:p>
            <a:pPr lvl="1"/>
            <a:endParaRPr lang="en-US" dirty="0"/>
          </a:p>
        </p:txBody>
      </p:sp>
      <p:pic>
        <p:nvPicPr>
          <p:cNvPr id="5" name="Picture 2" descr="Spreadsheet Icon Images – Browse 11,764 Stock Photos, Vectors, and Video |  Adobe Stock">
            <a:extLst>
              <a:ext uri="{FF2B5EF4-FFF2-40B4-BE49-F238E27FC236}">
                <a16:creationId xmlns:a16="http://schemas.microsoft.com/office/drawing/2014/main" id="{FE0BB251-059E-C6AA-3DA1-DB6FE3807C55}"/>
              </a:ext>
            </a:extLst>
          </p:cNvPr>
          <p:cNvPicPr>
            <a:picLocks noGrp="1" noChangeAspect="1" noChangeArrowheads="1"/>
          </p:cNvPicPr>
          <p:nvPr>
            <p:ph type="pic" sz="quarter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3" r="15293"/>
          <a:stretch/>
        </p:blipFill>
        <p:spPr bwMode="auto">
          <a:xfrm>
            <a:off x="5912634" y="0"/>
            <a:ext cx="3231366" cy="465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B4ADD12-7AB8-AB63-0566-74188AA06CFD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160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ACDF198-56A5-4AED-420C-E2F846BE4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Data Visualization Application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A7E5F6-0426-EC86-CE5C-444BEBB314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0FE5BCA-7716-F52C-E8CC-7DCDD5B36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Create Data Summary</a:t>
            </a:r>
          </a:p>
          <a:p>
            <a:r>
              <a:rPr lang="en-US" sz="2000" dirty="0"/>
              <a:t>Creating Charts</a:t>
            </a:r>
          </a:p>
          <a:p>
            <a:r>
              <a:rPr lang="en-US" dirty="0"/>
              <a:t>Describing and Presenting Charts</a:t>
            </a:r>
          </a:p>
          <a:p>
            <a:r>
              <a:rPr lang="en-US" dirty="0"/>
              <a:t>Interpret chart results</a:t>
            </a:r>
          </a:p>
        </p:txBody>
      </p:sp>
      <p:pic>
        <p:nvPicPr>
          <p:cNvPr id="5" name="Picture 6" descr="Visualization Icon #290605 - Free Icons Library">
            <a:extLst>
              <a:ext uri="{FF2B5EF4-FFF2-40B4-BE49-F238E27FC236}">
                <a16:creationId xmlns:a16="http://schemas.microsoft.com/office/drawing/2014/main" id="{B3BB090B-BE74-7682-1717-B9BF2771ED3F}"/>
              </a:ext>
            </a:extLst>
          </p:cNvPr>
          <p:cNvPicPr>
            <a:picLocks noGrp="1" noChangeAspect="1" noChangeArrowheads="1"/>
          </p:cNvPicPr>
          <p:nvPr>
            <p:ph type="pic" sz="quarter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" r="27129" b="1"/>
          <a:stretch/>
        </p:blipFill>
        <p:spPr bwMode="auto">
          <a:xfrm>
            <a:off x="5884434" y="-51002"/>
            <a:ext cx="3259566" cy="469586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BE1902-8504-05DF-DB77-77FE2ECB0C37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3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4E451C8-3A2B-D9C3-89CC-48CF01535C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Toolbox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594138A-8A0F-E72D-B54B-E5DC302BA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the real problems</a:t>
            </a:r>
          </a:p>
          <a:p>
            <a:r>
              <a:rPr lang="en-US" dirty="0"/>
              <a:t>Improve efficiency, reduce errors</a:t>
            </a:r>
          </a:p>
          <a:p>
            <a:r>
              <a:rPr lang="en-US" dirty="0"/>
              <a:t>Enhance healthcare outcome,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8" name="Picture 8" descr="toolbox&quot; Icon - Download for free – Iconduck">
            <a:extLst>
              <a:ext uri="{FF2B5EF4-FFF2-40B4-BE49-F238E27FC236}">
                <a16:creationId xmlns:a16="http://schemas.microsoft.com/office/drawing/2014/main" id="{62F8F7A6-2D3F-AB0C-1605-D2E2A6FB44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90"/>
          <a:stretch/>
        </p:blipFill>
        <p:spPr bwMode="auto">
          <a:xfrm>
            <a:off x="5268354" y="598593"/>
            <a:ext cx="3904791" cy="389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D186D17-35B6-E9B4-649F-A710B36D0953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51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Descriptive vs Summative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143262" y="3561106"/>
            <a:ext cx="2417456" cy="82332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Summative: Look for valuable </a:t>
            </a:r>
            <a:r>
              <a:rPr lang="en-US" b="1" dirty="0">
                <a:highlight>
                  <a:srgbClr val="FFFF00"/>
                </a:highlight>
              </a:rPr>
              <a:t>[Insights]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429AB3-45F5-A268-BA1B-542F30596A28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460" name="Picture 4" descr="Summative evaluation Icon - Free PNG &amp; SVG 250402 - Noun Project">
            <a:extLst>
              <a:ext uri="{FF2B5EF4-FFF2-40B4-BE49-F238E27FC236}">
                <a16:creationId xmlns:a16="http://schemas.microsoft.com/office/drawing/2014/main" id="{BEC56D36-CB9D-7109-6350-165F8BD3D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1" y="149354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Summative assessment png images | PNGWing">
            <a:extLst>
              <a:ext uri="{FF2B5EF4-FFF2-40B4-BE49-F238E27FC236}">
                <a16:creationId xmlns:a16="http://schemas.microsoft.com/office/drawing/2014/main" id="{DC784C75-F254-BAA9-1F5C-4B2019849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161" y="1631745"/>
            <a:ext cx="1759169" cy="176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9D4E9F-D2C0-F944-608A-70AB1FEA4A6D}"/>
              </a:ext>
            </a:extLst>
          </p:cNvPr>
          <p:cNvSpPr txBox="1"/>
          <p:nvPr/>
        </p:nvSpPr>
        <p:spPr>
          <a:xfrm>
            <a:off x="970935" y="3550478"/>
            <a:ext cx="27896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Descriptive: Sea</a:t>
            </a:r>
            <a:r>
              <a:rPr lang="en-US" altLang="zh-CN" dirty="0"/>
              <a:t>rch for some </a:t>
            </a:r>
            <a:r>
              <a:rPr lang="en-US" altLang="zh-CN" b="1" dirty="0">
                <a:highlight>
                  <a:srgbClr val="FFFF00"/>
                </a:highlight>
              </a:rPr>
              <a:t>[Data]</a:t>
            </a:r>
            <a:r>
              <a:rPr lang="en-US" altLang="zh-CN" dirty="0"/>
              <a:t> you need</a:t>
            </a:r>
          </a:p>
        </p:txBody>
      </p:sp>
    </p:spTree>
    <p:extLst>
      <p:ext uri="{BB962C8B-B14F-4D97-AF65-F5344CB8AC3E}">
        <p14:creationId xmlns:p14="http://schemas.microsoft.com/office/powerpoint/2010/main" val="2835830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CC8A-BC83-D7FA-DBFF-698B16E5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93" y="2274522"/>
            <a:ext cx="5602665" cy="656910"/>
          </a:xfrm>
        </p:spPr>
        <p:txBody>
          <a:bodyPr/>
          <a:lstStyle/>
          <a:p>
            <a:r>
              <a:rPr lang="en-US" dirty="0"/>
              <a:t>A Computer Search 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3FDEE-A068-0DCA-6E6C-E981515F2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358" y="2226144"/>
            <a:ext cx="2443981" cy="101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0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B58A-CE12-E2B5-A947-A2357075A3D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59963" y="3664216"/>
            <a:ext cx="7104062" cy="6572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Ling Tong</a:t>
            </a:r>
            <a:br>
              <a:rPr lang="en-US" dirty="0"/>
            </a:br>
            <a:br>
              <a:rPr lang="en-US" sz="2000" dirty="0"/>
            </a:br>
            <a:r>
              <a:rPr lang="en-US" sz="2400" dirty="0"/>
              <a:t>Lecturer, University of Wisconsin, Milwaukee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75FC61-C5DA-6186-4507-FA52EC63D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353" y="884658"/>
            <a:ext cx="2449294" cy="244929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77D5DF-CA89-39C5-1DEB-AAF45F7E8E4A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93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A3EF-FF84-FADB-7DAB-B2F16E577B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84EE2-54D8-D966-928B-C46D4038C3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D414163-7B8A-069A-256F-039D7F998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5195" y="1985957"/>
            <a:ext cx="6577061" cy="55245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C59786-A27F-D4FD-E17D-46E582642C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881" b="6649"/>
          <a:stretch/>
        </p:blipFill>
        <p:spPr>
          <a:xfrm>
            <a:off x="1623678" y="3533562"/>
            <a:ext cx="4059807" cy="5524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201A922-6373-2C77-A5CB-5926EF879C56}"/>
              </a:ext>
            </a:extLst>
          </p:cNvPr>
          <p:cNvSpPr/>
          <p:nvPr/>
        </p:nvSpPr>
        <p:spPr>
          <a:xfrm>
            <a:off x="2182172" y="3664796"/>
            <a:ext cx="630245" cy="30968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CDDE91-72E2-A642-FEC4-D649DCD70748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46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B2D9B-7B89-2902-560D-FE87C2E9A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27" y="759070"/>
            <a:ext cx="8004391" cy="699065"/>
          </a:xfrm>
        </p:spPr>
        <p:txBody>
          <a:bodyPr/>
          <a:lstStyle/>
          <a:p>
            <a:r>
              <a:rPr lang="en-US" dirty="0"/>
              <a:t>How to Narrow down?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984E7-5EC2-3EC7-83FF-9F14A6F188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C9E472D-9570-A38D-9E71-0604B12EBD27}"/>
              </a:ext>
            </a:extLst>
          </p:cNvPr>
          <p:cNvSpPr/>
          <p:nvPr/>
        </p:nvSpPr>
        <p:spPr>
          <a:xfrm>
            <a:off x="3254704" y="2404397"/>
            <a:ext cx="1943897" cy="69906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62A407-069E-2EDE-107C-79EE7CEB1766}"/>
              </a:ext>
            </a:extLst>
          </p:cNvPr>
          <p:cNvSpPr txBox="1"/>
          <p:nvPr/>
        </p:nvSpPr>
        <p:spPr>
          <a:xfrm>
            <a:off x="5511901" y="2457131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Filter</a:t>
            </a:r>
          </a:p>
        </p:txBody>
      </p:sp>
      <p:pic>
        <p:nvPicPr>
          <p:cNvPr id="20482" name="Picture 2" descr="Filter - Free icons">
            <a:extLst>
              <a:ext uri="{FF2B5EF4-FFF2-40B4-BE49-F238E27FC236}">
                <a16:creationId xmlns:a16="http://schemas.microsoft.com/office/drawing/2014/main" id="{092CAE1F-A855-FD0F-9294-0D81A4C12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871" y="1900218"/>
            <a:ext cx="1571359" cy="157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DEE76D-9992-48D5-E930-F7FCFDFE3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61" y="1679846"/>
            <a:ext cx="2766184" cy="24437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D51E82A-7B0A-8CB8-7F77-482CB7C0DDEF}"/>
              </a:ext>
            </a:extLst>
          </p:cNvPr>
          <p:cNvSpPr/>
          <p:nvPr/>
        </p:nvSpPr>
        <p:spPr>
          <a:xfrm>
            <a:off x="586525" y="3509951"/>
            <a:ext cx="2812420" cy="65038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768406-82BB-62F2-5F19-872A10F8F6D4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81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84EE2-54D8-D966-928B-C46D4038C3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A4CE24-57C2-0166-BF0B-DC8DB4B6C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48" y="1877374"/>
            <a:ext cx="6781964" cy="4505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201A922-6373-2C77-A5CB-5926EF879C56}"/>
              </a:ext>
            </a:extLst>
          </p:cNvPr>
          <p:cNvSpPr/>
          <p:nvPr/>
        </p:nvSpPr>
        <p:spPr>
          <a:xfrm>
            <a:off x="1557393" y="1947790"/>
            <a:ext cx="630245" cy="30968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D3EA649-159C-FC66-5627-D6A0FAC2C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27" y="759070"/>
            <a:ext cx="8004391" cy="699065"/>
          </a:xfrm>
        </p:spPr>
        <p:txBody>
          <a:bodyPr/>
          <a:lstStyle/>
          <a:p>
            <a:r>
              <a:rPr lang="en-US" dirty="0"/>
              <a:t>After we applied filter…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F7C9F3-9CFF-2436-6CEA-729A6571A651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34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41E83-988B-36AE-EEF9-0A153DFCEA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556C4D-9E18-0A99-B4ED-122BAA297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41" y="169689"/>
            <a:ext cx="4481545" cy="4381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4BC2E8-7900-83C9-5CFA-F37A62BE4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468" y="284947"/>
            <a:ext cx="4381532" cy="394814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C34D7B7-DD0B-658B-0F39-63C3F137AB6E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07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015F2-09CD-D12D-B9BA-016D95F55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B3C16-5E09-A4CA-EEC8-97CB81D4C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Sort by Reviews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1A54C77-42B6-DBC5-2C26-AE72332DE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225" y="758825"/>
            <a:ext cx="8004175" cy="700088"/>
          </a:xfrm>
        </p:spPr>
        <p:txBody>
          <a:bodyPr/>
          <a:lstStyle/>
          <a:p>
            <a:r>
              <a:rPr lang="en-US" dirty="0"/>
              <a:t>Many of them have not enough reviews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D9FF9C-4371-6E24-5678-FE3A33094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01" y="2045269"/>
            <a:ext cx="2395127" cy="19789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AABA9E-BF4A-1744-CF9E-DA459369E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748" y="1876267"/>
            <a:ext cx="4981611" cy="214790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7AA4CA9-2F6E-489C-F839-9A4BE275C302}"/>
              </a:ext>
            </a:extLst>
          </p:cNvPr>
          <p:cNvSpPr/>
          <p:nvPr/>
        </p:nvSpPr>
        <p:spPr>
          <a:xfrm>
            <a:off x="2930598" y="2825245"/>
            <a:ext cx="768679" cy="41894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73A94B-1521-812A-758E-9B684793D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893" y="1428240"/>
            <a:ext cx="567235" cy="53178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AF6D09A-4322-DA61-F0F6-7456AEE01D72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66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F41F-E64A-89CA-F602-307CA1378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 for a product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170D0-BAEE-3114-BDA9-2ACAC6C17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F854ECC-2FE5-B169-4471-DF4F278B3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3291065"/>
              </p:ext>
            </p:extLst>
          </p:nvPr>
        </p:nvGraphicFramePr>
        <p:xfrm>
          <a:off x="580455" y="842121"/>
          <a:ext cx="830488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03320EC-CFAE-88E0-8280-8B76EA3EA4D4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75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F41F-E64A-89CA-F602-307CA1378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 in a employee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170D0-BAEE-3114-BDA9-2ACAC6C17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F854ECC-2FE5-B169-4471-DF4F278B3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6309793"/>
              </p:ext>
            </p:extLst>
          </p:nvPr>
        </p:nvGraphicFramePr>
        <p:xfrm>
          <a:off x="580455" y="1296917"/>
          <a:ext cx="8304889" cy="36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8592052-7510-8DBA-6FBA-02150D880072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24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7DB5-217A-0D7A-2507-52D6C8423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– Descriptive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C1CB1-5B30-9CF7-D453-CA4288871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DB996-26AB-3B7B-4E5A-E75F3DEE5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24" y="1629404"/>
            <a:ext cx="5812758" cy="2810633"/>
          </a:xfrm>
        </p:spPr>
        <p:txBody>
          <a:bodyPr/>
          <a:lstStyle/>
          <a:p>
            <a:r>
              <a:rPr lang="en-US" dirty="0"/>
              <a:t>Descriptive parts: </a:t>
            </a:r>
          </a:p>
          <a:p>
            <a:r>
              <a:rPr lang="en-US" dirty="0"/>
              <a:t>Finding something you need</a:t>
            </a:r>
          </a:p>
          <a:p>
            <a:r>
              <a:rPr lang="en-US" dirty="0"/>
              <a:t>Excel is providing a toolbox to facilitate your search</a:t>
            </a:r>
          </a:p>
        </p:txBody>
      </p:sp>
      <p:pic>
        <p:nvPicPr>
          <p:cNvPr id="5" name="Picture 4" descr="Summative evaluation Icon - Free PNG &amp; SVG 250402 - Noun Project">
            <a:extLst>
              <a:ext uri="{FF2B5EF4-FFF2-40B4-BE49-F238E27FC236}">
                <a16:creationId xmlns:a16="http://schemas.microsoft.com/office/drawing/2014/main" id="{EFA4DA19-4128-D9D7-53C8-3A78CDB88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103" y="145813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88656F-7F89-4E1A-7BCB-4469B473A9FA}"/>
              </a:ext>
            </a:extLst>
          </p:cNvPr>
          <p:cNvSpPr txBox="1"/>
          <p:nvPr/>
        </p:nvSpPr>
        <p:spPr>
          <a:xfrm>
            <a:off x="5835527" y="3515064"/>
            <a:ext cx="27896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Descriptive: Sea</a:t>
            </a:r>
            <a:r>
              <a:rPr lang="en-US" altLang="zh-CN" dirty="0"/>
              <a:t>rch for some </a:t>
            </a:r>
            <a:r>
              <a:rPr lang="en-US" altLang="zh-CN" b="1" dirty="0">
                <a:highlight>
                  <a:srgbClr val="FFFF00"/>
                </a:highlight>
              </a:rPr>
              <a:t>[Data]</a:t>
            </a:r>
            <a:r>
              <a:rPr lang="en-US" altLang="zh-CN" dirty="0"/>
              <a:t> you need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955BA1-BE0D-EBB6-1FA4-04B07ACC188C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57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CC0F-22E1-3372-EA29-A3A1F0794A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Before placing the order…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F19B1-66BB-AB3B-02C0-FA79ECE8B8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9141B-851A-C05B-AC99-FBCCB7D27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24" y="1629405"/>
            <a:ext cx="8015594" cy="1689394"/>
          </a:xfrm>
        </p:spPr>
        <p:txBody>
          <a:bodyPr/>
          <a:lstStyle/>
          <a:p>
            <a:r>
              <a:rPr lang="en-US" dirty="0"/>
              <a:t>What else do you need to check?</a:t>
            </a:r>
          </a:p>
          <a:p>
            <a:pPr lvl="1"/>
            <a:r>
              <a:rPr lang="en-US" dirty="0"/>
              <a:t>R</a:t>
            </a:r>
            <a:r>
              <a:rPr lang="en-US" altLang="zh-CN" dirty="0"/>
              <a:t>eview</a:t>
            </a:r>
          </a:p>
          <a:p>
            <a:pPr lvl="1"/>
            <a:r>
              <a:rPr lang="en-US" dirty="0"/>
              <a:t>Price history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FFE401-C880-F4D2-074C-2C9D2FE68F88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93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63AF-60C4-725B-C57E-9CED631C8A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05B8D-5DAC-7C8E-A99B-8BBA686606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09EFA4-8CCB-F68F-6462-33557A1EA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86" y="1525179"/>
            <a:ext cx="2747983" cy="2419368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0B3394B-D532-7A5C-14F8-7B7637068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752396"/>
              </p:ext>
            </p:extLst>
          </p:nvPr>
        </p:nvGraphicFramePr>
        <p:xfrm>
          <a:off x="4176124" y="1794763"/>
          <a:ext cx="39368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449">
                  <a:extLst>
                    <a:ext uri="{9D8B030D-6E8A-4147-A177-3AD203B41FA5}">
                      <a16:colId xmlns:a16="http://schemas.microsoft.com/office/drawing/2014/main" val="2317776413"/>
                    </a:ext>
                  </a:extLst>
                </a:gridCol>
                <a:gridCol w="1968449">
                  <a:extLst>
                    <a:ext uri="{9D8B030D-6E8A-4147-A177-3AD203B41FA5}">
                      <a16:colId xmlns:a16="http://schemas.microsoft.com/office/drawing/2014/main" val="3405981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26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45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5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16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29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01002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CB73902-3ED2-142C-23EA-E1B15B3585A0}"/>
              </a:ext>
            </a:extLst>
          </p:cNvPr>
          <p:cNvSpPr txBox="1"/>
          <p:nvPr/>
        </p:nvSpPr>
        <p:spPr>
          <a:xfrm>
            <a:off x="4633589" y="4199764"/>
            <a:ext cx="283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Summative Table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440A8F-B698-488E-7B77-6DBC14EE2E36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2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0ECF0F2-1F3C-2EA9-9285-E2D6B8527B47}"/>
              </a:ext>
            </a:extLst>
          </p:cNvPr>
          <p:cNvSpPr txBox="1"/>
          <p:nvPr/>
        </p:nvSpPr>
        <p:spPr>
          <a:xfrm>
            <a:off x="1392765" y="1314680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Theory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B77B7F-E13F-76B4-FDFB-FF64DBE9B44E}"/>
              </a:ext>
            </a:extLst>
          </p:cNvPr>
          <p:cNvSpPr txBox="1"/>
          <p:nvPr/>
        </p:nvSpPr>
        <p:spPr>
          <a:xfrm>
            <a:off x="5947597" y="1314679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Practice</a:t>
            </a:r>
          </a:p>
        </p:txBody>
      </p:sp>
      <p:pic>
        <p:nvPicPr>
          <p:cNvPr id="6148" name="Picture 4" descr="Learning Icon png download - 1801*1801 - Free Transparent Computer Lab png  Download. - CleanPNG / KissPNG">
            <a:extLst>
              <a:ext uri="{FF2B5EF4-FFF2-40B4-BE49-F238E27FC236}">
                <a16:creationId xmlns:a16="http://schemas.microsoft.com/office/drawing/2014/main" id="{5661A421-B51A-EC2A-46EA-AD9CEDED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673" y="2013526"/>
            <a:ext cx="1605902" cy="16059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Lecture - Free people icons">
            <a:extLst>
              <a:ext uri="{FF2B5EF4-FFF2-40B4-BE49-F238E27FC236}">
                <a16:creationId xmlns:a16="http://schemas.microsoft.com/office/drawing/2014/main" id="{49673AB4-23FA-AF80-B7CD-986FF701B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74" y="2147599"/>
            <a:ext cx="1337755" cy="13377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FECD183B-F685-26D7-8D04-2C676E4D2B3E}"/>
              </a:ext>
            </a:extLst>
          </p:cNvPr>
          <p:cNvSpPr/>
          <p:nvPr/>
        </p:nvSpPr>
        <p:spPr>
          <a:xfrm>
            <a:off x="3643027" y="2331085"/>
            <a:ext cx="1857945" cy="71403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FDAF48-F341-42D4-C051-E70CE7F4A8BF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33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6BAD6-5663-112B-F1A9-12009FB6E5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09740F4F-E9A6-5C8B-EB96-E61BDB49D2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602086"/>
              </p:ext>
            </p:extLst>
          </p:nvPr>
        </p:nvGraphicFramePr>
        <p:xfrm>
          <a:off x="457182" y="1191611"/>
          <a:ext cx="33752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642">
                  <a:extLst>
                    <a:ext uri="{9D8B030D-6E8A-4147-A177-3AD203B41FA5}">
                      <a16:colId xmlns:a16="http://schemas.microsoft.com/office/drawing/2014/main" val="2317776413"/>
                    </a:ext>
                  </a:extLst>
                </a:gridCol>
                <a:gridCol w="1687642">
                  <a:extLst>
                    <a:ext uri="{9D8B030D-6E8A-4147-A177-3AD203B41FA5}">
                      <a16:colId xmlns:a16="http://schemas.microsoft.com/office/drawing/2014/main" val="3405981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26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45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5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16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29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0100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53D877-64CA-3B4C-7313-3C65B25908D2}"/>
              </a:ext>
            </a:extLst>
          </p:cNvPr>
          <p:cNvSpPr txBox="1"/>
          <p:nvPr/>
        </p:nvSpPr>
        <p:spPr>
          <a:xfrm>
            <a:off x="637188" y="3660596"/>
            <a:ext cx="283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Summative 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689A89-39A6-1E84-E374-91A033DEC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688" y="1217247"/>
            <a:ext cx="4450081" cy="2225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DF60DC-FEC1-2159-5FBD-47B23FFFCAFD}"/>
              </a:ext>
            </a:extLst>
          </p:cNvPr>
          <p:cNvSpPr txBox="1"/>
          <p:nvPr/>
        </p:nvSpPr>
        <p:spPr>
          <a:xfrm>
            <a:off x="5521881" y="3601700"/>
            <a:ext cx="283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altLang="zh-CN" dirty="0"/>
              <a:t>escriptive</a:t>
            </a:r>
            <a:r>
              <a:rPr lang="en-US" dirty="0"/>
              <a:t> Spreadsheet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8E58AD-45BE-1F92-CC18-55CB29DB8D1F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33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CC0F-22E1-3372-EA29-A3A1F0794A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reviews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F19B1-66BB-AB3B-02C0-FA79ECE8B8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9141B-851A-C05B-AC99-FBCCB7D27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25" y="1629404"/>
            <a:ext cx="3794520" cy="24698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[average] ratings for all independent customers</a:t>
            </a:r>
          </a:p>
          <a:p>
            <a:pPr lvl="1"/>
            <a:r>
              <a:rPr lang="en-US" dirty="0"/>
              <a:t>Summarized data</a:t>
            </a:r>
          </a:p>
          <a:p>
            <a:pPr lvl="1"/>
            <a:r>
              <a:rPr lang="en-US" dirty="0"/>
              <a:t>Combined with multiple descriptive records</a:t>
            </a:r>
          </a:p>
          <a:p>
            <a:pPr lvl="1"/>
            <a:r>
              <a:rPr lang="en-US" dirty="0"/>
              <a:t>Why we use this: Easy to evaluate the products quality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261E5-C989-52A8-9991-63601D0AF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620" y="1603343"/>
            <a:ext cx="2747983" cy="24193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B00A2F-FDA2-92F3-348D-AFF108F81E80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90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CC0F-22E1-3372-EA29-A3A1F0794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27" y="136113"/>
            <a:ext cx="8004391" cy="699065"/>
          </a:xfrm>
        </p:spPr>
        <p:txBody>
          <a:bodyPr/>
          <a:lstStyle/>
          <a:p>
            <a:r>
              <a:rPr lang="en-US" dirty="0"/>
              <a:t>Price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F19B1-66BB-AB3B-02C0-FA79ECE8B8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69896C7-A2E2-AAB9-D22F-94136FAE5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497" y="835178"/>
            <a:ext cx="8770788" cy="3723599"/>
          </a:xfrm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B83640E1-F9F5-89C6-1CB8-CA06D8BBA0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0B0C20-B02A-EA23-A561-1B4BD60C34E4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6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A414F-1B63-0DA4-D8F3-270B9370F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828" y="759070"/>
            <a:ext cx="5131438" cy="699065"/>
          </a:xfrm>
        </p:spPr>
        <p:txBody>
          <a:bodyPr/>
          <a:lstStyle/>
          <a:p>
            <a:r>
              <a:rPr lang="en-US" dirty="0"/>
              <a:t>Price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8C0C7-CD72-C969-CBCC-71E9C2CF4A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AB7FD-B9C1-9AE6-158D-23EA829AF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24" y="1629404"/>
            <a:ext cx="4413836" cy="2810633"/>
          </a:xfrm>
        </p:spPr>
        <p:txBody>
          <a:bodyPr/>
          <a:lstStyle/>
          <a:p>
            <a:r>
              <a:rPr lang="en-US" dirty="0"/>
              <a:t>The chart shows product prices and changes in a line chart</a:t>
            </a:r>
          </a:p>
          <a:p>
            <a:pPr lvl="1"/>
            <a:r>
              <a:rPr lang="en-US" dirty="0"/>
              <a:t>Summarized data</a:t>
            </a:r>
          </a:p>
          <a:p>
            <a:pPr lvl="1"/>
            <a:r>
              <a:rPr lang="en-US" dirty="0"/>
              <a:t>C</a:t>
            </a:r>
            <a:r>
              <a:rPr lang="en-US" altLang="zh-CN" dirty="0"/>
              <a:t>ombined with multiple records</a:t>
            </a:r>
          </a:p>
          <a:p>
            <a:pPr lvl="1"/>
            <a:r>
              <a:rPr lang="en-US" dirty="0"/>
              <a:t>Why we use this: B</a:t>
            </a:r>
            <a:r>
              <a:rPr lang="en-US" altLang="zh-CN" dirty="0"/>
              <a:t>uy the product at lower price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ACC299B2-D977-DFC3-0D10-B07608E8AF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500" t="12292" b="26379"/>
          <a:stretch/>
        </p:blipFill>
        <p:spPr>
          <a:xfrm>
            <a:off x="5171220" y="1130232"/>
            <a:ext cx="3914127" cy="29539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F7BB4E4-CC13-01C8-B9E6-6CAE910B8B1A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74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40B3-F27A-FBF0-688C-3EF30D15B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make these charts?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CC99F-1932-971E-31D4-4FD29EAE50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60457-E070-46B3-5C71-7E47489DE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Excel </a:t>
            </a:r>
          </a:p>
          <a:p>
            <a:endParaRPr lang="en-US" dirty="0"/>
          </a:p>
          <a:p>
            <a:r>
              <a:rPr lang="en-US" dirty="0"/>
              <a:t>Pivot table vs Chart maker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2AE9F-4DF1-4F9A-F08E-E8C8CFE8E2FA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55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9B99-3BB7-3C54-2B1F-7042FD24A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827" y="759070"/>
            <a:ext cx="8337303" cy="699065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we translate then in Healthcare industry?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2AB65-22BA-A5CB-8219-C2995BE93B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159FE-1C64-9D4F-30C0-37959BB4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– In-class example</a:t>
            </a:r>
          </a:p>
          <a:p>
            <a:r>
              <a:rPr lang="en-US" dirty="0"/>
              <a:t>Scenario: Data analysis from a employee ratings report</a:t>
            </a:r>
          </a:p>
          <a:p>
            <a:pPr lvl="1"/>
            <a:r>
              <a:rPr lang="en-US" dirty="0"/>
              <a:t>What conclusions you’ll be able to make?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8B08B7-1FBE-B02E-34FD-DA6523849937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3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E87E0-F3CC-C312-C598-090ADAB094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Biomedical Analytics</a:t>
            </a:r>
          </a:p>
        </p:txBody>
      </p:sp>
      <p:pic>
        <p:nvPicPr>
          <p:cNvPr id="4098" name="Picture 2" descr="12 Challenges of Data Analytics and How to Fix Them">
            <a:extLst>
              <a:ext uri="{FF2B5EF4-FFF2-40B4-BE49-F238E27FC236}">
                <a16:creationId xmlns:a16="http://schemas.microsoft.com/office/drawing/2014/main" id="{F80F62FE-98AC-22B7-E421-E114FEF08A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20"/>
          <a:stretch/>
        </p:blipFill>
        <p:spPr bwMode="auto">
          <a:xfrm>
            <a:off x="-16796" y="0"/>
            <a:ext cx="9177591" cy="47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CB205-81DE-A460-0E63-5FA35E0BD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Study Objectives: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2853F3-8B15-ECF0-4027-9865A5065283}"/>
              </a:ext>
            </a:extLst>
          </p:cNvPr>
          <p:cNvSpPr/>
          <p:nvPr/>
        </p:nvSpPr>
        <p:spPr>
          <a:xfrm>
            <a:off x="1098549" y="4787900"/>
            <a:ext cx="2898775" cy="260350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7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9022" y="1946275"/>
            <a:ext cx="6802438" cy="65722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E8D5A3-E446-99A1-F253-85631E6FCD61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2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74888"/>
            <a:ext cx="3063875" cy="6572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Microsoft </a:t>
            </a:r>
            <a:br>
              <a:rPr lang="en-US" dirty="0"/>
            </a:br>
            <a:r>
              <a:rPr lang="en-US" dirty="0"/>
              <a:t>Excel</a:t>
            </a:r>
          </a:p>
        </p:txBody>
      </p:sp>
      <p:pic>
        <p:nvPicPr>
          <p:cNvPr id="3" name="Picture 2" descr="Microsoft Excel - Wikipedia">
            <a:extLst>
              <a:ext uri="{FF2B5EF4-FFF2-40B4-BE49-F238E27FC236}">
                <a16:creationId xmlns:a16="http://schemas.microsoft.com/office/drawing/2014/main" id="{3F99B0B7-F28F-CA26-C1BE-FB6C34CCE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919" y="796741"/>
            <a:ext cx="3829189" cy="35610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509F772-6581-5F45-126B-0B4264A8829D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09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Why learning Microsoft Excel is Important | by Syeda Benazir Hossain |  Medium">
            <a:extLst>
              <a:ext uri="{FF2B5EF4-FFF2-40B4-BE49-F238E27FC236}">
                <a16:creationId xmlns:a16="http://schemas.microsoft.com/office/drawing/2014/main" id="{4F11665B-C26C-1F76-5376-BD137DCCD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0249"/>
            <a:ext cx="914400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BDE4CB-B990-D686-894A-F9421B927AB6}"/>
              </a:ext>
            </a:extLst>
          </p:cNvPr>
          <p:cNvSpPr/>
          <p:nvPr/>
        </p:nvSpPr>
        <p:spPr>
          <a:xfrm>
            <a:off x="1865231" y="-185796"/>
            <a:ext cx="5715910" cy="965403"/>
          </a:xfrm>
          <a:prstGeom prst="rect">
            <a:avLst/>
          </a:prstGeom>
          <a:solidFill>
            <a:srgbClr val="1C734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07D1-D10C-F23E-431B-B40616CE8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531" y="165955"/>
            <a:ext cx="2461098" cy="69906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Excel?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3DB5E8-D755-497C-9295-2E7ECA5FEDE4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84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C69F-FE57-2C67-AA2B-FE2EC5702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Easy to use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77B93-E626-9D50-D618-39C631D39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ECD2-5900-DE23-9566-E53D6633A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easy to transfer</a:t>
            </a:r>
          </a:p>
          <a:p>
            <a:r>
              <a:rPr lang="en-US" dirty="0"/>
              <a:t>Installed everywhere</a:t>
            </a:r>
          </a:p>
          <a:p>
            <a:r>
              <a:rPr lang="en-US" dirty="0"/>
              <a:t>Can load large data</a:t>
            </a:r>
          </a:p>
          <a:p>
            <a:r>
              <a:rPr lang="en-US" dirty="0"/>
              <a:t>Work in cross departments</a:t>
            </a:r>
          </a:p>
        </p:txBody>
      </p:sp>
      <p:pic>
        <p:nvPicPr>
          <p:cNvPr id="14338" name="Picture 2" descr="Excel File Document Icon Download Xls Button Stock Illustration - Download  Image Now - Badge, Calendar, Communication - iStock">
            <a:extLst>
              <a:ext uri="{FF2B5EF4-FFF2-40B4-BE49-F238E27FC236}">
                <a16:creationId xmlns:a16="http://schemas.microsoft.com/office/drawing/2014/main" id="{A903E1C0-4D28-AE78-DE92-E690733CB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851" y="0"/>
            <a:ext cx="4703148" cy="470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2423E6-0C62-37C1-9AD7-1E352B71F012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70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C69F-FE57-2C67-AA2B-FE2EC5702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 Data type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1CF005A-B45E-4787-D3B3-80C54829DD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ECD2-5900-DE23-9566-E53D6633A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Applies to multiple Scenario</a:t>
            </a:r>
          </a:p>
          <a:p>
            <a:r>
              <a:rPr lang="en-US" dirty="0"/>
              <a:t>E.g. Bank</a:t>
            </a:r>
          </a:p>
          <a:p>
            <a:r>
              <a:rPr lang="en-US" dirty="0"/>
              <a:t>Electronic health records</a:t>
            </a:r>
          </a:p>
          <a:p>
            <a:r>
              <a:rPr lang="en-US" dirty="0"/>
              <a:t>Statistical Analysis</a:t>
            </a:r>
          </a:p>
          <a:p>
            <a:r>
              <a:rPr lang="en-US" dirty="0"/>
              <a:t>Travel Expenses report</a:t>
            </a:r>
          </a:p>
          <a:p>
            <a:endParaRPr lang="en-US" dirty="0"/>
          </a:p>
        </p:txBody>
      </p:sp>
      <p:pic>
        <p:nvPicPr>
          <p:cNvPr id="15362" name="Picture 2" descr="Cursor, edit, field, string, text, type, write icon - Download on Iconfinder">
            <a:extLst>
              <a:ext uri="{FF2B5EF4-FFF2-40B4-BE49-F238E27FC236}">
                <a16:creationId xmlns:a16="http://schemas.microsoft.com/office/drawing/2014/main" id="{9BAAC2B4-0FEB-0AAF-C469-6E3343DBC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300" y="1323917"/>
            <a:ext cx="873274" cy="87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Date Icon Vector Art, Icons, and Graphics for Free Download">
            <a:extLst>
              <a:ext uri="{FF2B5EF4-FFF2-40B4-BE49-F238E27FC236}">
                <a16:creationId xmlns:a16="http://schemas.microsoft.com/office/drawing/2014/main" id="{2000F247-EFCA-8159-B1DF-427926C17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75" y="2259018"/>
            <a:ext cx="32670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Finance Icon Png - Circle, Transparent Png - 980x982(#2469281) - PngFind">
            <a:extLst>
              <a:ext uri="{FF2B5EF4-FFF2-40B4-BE49-F238E27FC236}">
                <a16:creationId xmlns:a16="http://schemas.microsoft.com/office/drawing/2014/main" id="{0B5B3618-8E58-0AE9-20CD-304FED335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332" y="1386141"/>
            <a:ext cx="773251" cy="81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C76289-5C9A-1505-4767-C3C618C14AAA}"/>
              </a:ext>
            </a:extLst>
          </p:cNvPr>
          <p:cNvSpPr/>
          <p:nvPr/>
        </p:nvSpPr>
        <p:spPr>
          <a:xfrm>
            <a:off x="4856156" y="947187"/>
            <a:ext cx="3854324" cy="3643028"/>
          </a:xfrm>
          <a:prstGeom prst="roundRect">
            <a:avLst>
              <a:gd name="adj" fmla="val 3661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F61817-63D5-C5FD-A833-0707F09D70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6465" y="1424508"/>
            <a:ext cx="994887" cy="811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9CBC22-CC17-4BF1-129F-30F55A1187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3176" y="3509022"/>
            <a:ext cx="661521" cy="7895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12238B-0CC8-8DD9-8D38-5D374419A9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7296" y="3433106"/>
            <a:ext cx="871321" cy="8321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DDAF56-6675-5258-60A4-3500EDC9D3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5623" y="3509022"/>
            <a:ext cx="661521" cy="8171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DC0A15-B0E9-C0C5-D0FE-8FBF2D7950DA}"/>
              </a:ext>
            </a:extLst>
          </p:cNvPr>
          <p:cNvSpPr txBox="1"/>
          <p:nvPr/>
        </p:nvSpPr>
        <p:spPr>
          <a:xfrm>
            <a:off x="5392372" y="4113990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(number)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D9A7B6-B6BA-ACFF-E5B4-8A2B80D7343C}"/>
              </a:ext>
            </a:extLst>
          </p:cNvPr>
          <p:cNvSpPr txBox="1"/>
          <p:nvPr/>
        </p:nvSpPr>
        <p:spPr>
          <a:xfrm>
            <a:off x="6369026" y="4111296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(scientific)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33F446-3AC4-E9A3-F86B-5A6F2A3ED110}"/>
              </a:ext>
            </a:extLst>
          </p:cNvPr>
          <p:cNvSpPr txBox="1"/>
          <p:nvPr/>
        </p:nvSpPr>
        <p:spPr>
          <a:xfrm>
            <a:off x="7451389" y="4120796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(fraction)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2CD070-277A-70BC-A66B-B2D6F09E37DA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51419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UAA_PowerPoint_template16x9" id="{99B06474-C1B6-9846-8607-B1DE67E872AF}" vid="{043F0F12-49C4-154E-B523-5729A93224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schemas.openxmlformats.org/package/2006/metadata/core-properties"/>
    <ds:schemaRef ds:uri="http://schemas.microsoft.com/sharepoint/v3/field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IUAA_PowerPoint_template16x9</Template>
  <TotalTime>170</TotalTime>
  <Words>476</Words>
  <Application>Microsoft Office PowerPoint</Application>
  <PresentationFormat>On-screen Show (16:9)</PresentationFormat>
  <Paragraphs>174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Wingdings</vt:lpstr>
      <vt:lpstr>Main</vt:lpstr>
      <vt:lpstr>INFO-B 585 Biomedical Analytics  Microsoft Excel</vt:lpstr>
      <vt:lpstr>Ling Tong  Lecturer, University of Wisconsin, Milwaukee</vt:lpstr>
      <vt:lpstr>PowerPoint Presentation</vt:lpstr>
      <vt:lpstr>Study Objectives:</vt:lpstr>
      <vt:lpstr>Introduction</vt:lpstr>
      <vt:lpstr>Microsoft  Excel</vt:lpstr>
      <vt:lpstr>Why Excel?</vt:lpstr>
      <vt:lpstr>Easy to use</vt:lpstr>
      <vt:lpstr>Multiple Data type</vt:lpstr>
      <vt:lpstr>Data Visualization</vt:lpstr>
      <vt:lpstr>PowerPoint Presentation</vt:lpstr>
      <vt:lpstr>PowerPoint Presentation</vt:lpstr>
      <vt:lpstr>File integration</vt:lpstr>
      <vt:lpstr>Microsoft Excel Essential skills</vt:lpstr>
      <vt:lpstr>Spreadsheet</vt:lpstr>
      <vt:lpstr>Data Visualization Application</vt:lpstr>
      <vt:lpstr>Data Analysis Toolbox</vt:lpstr>
      <vt:lpstr>Descriptive vs Summative</vt:lpstr>
      <vt:lpstr>A Computer Search in</vt:lpstr>
      <vt:lpstr>Search Function</vt:lpstr>
      <vt:lpstr>How to Narrow down?</vt:lpstr>
      <vt:lpstr>After we applied filter…</vt:lpstr>
      <vt:lpstr>PowerPoint Presentation</vt:lpstr>
      <vt:lpstr>Many of them have not enough reviews</vt:lpstr>
      <vt:lpstr>Search for a product</vt:lpstr>
      <vt:lpstr>Search in a employee database</vt:lpstr>
      <vt:lpstr>Summary – Descriptive Search</vt:lpstr>
      <vt:lpstr>Before placing the order…</vt:lpstr>
      <vt:lpstr>Review</vt:lpstr>
      <vt:lpstr>PowerPoint Presentation</vt:lpstr>
      <vt:lpstr>Customer reviews</vt:lpstr>
      <vt:lpstr>Price History</vt:lpstr>
      <vt:lpstr>Price History</vt:lpstr>
      <vt:lpstr>How to make these charts?</vt:lpstr>
      <vt:lpstr>How do we translate then in Healthcare industry?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Unnecessarily extra long title of presentation</dc:title>
  <dc:creator>Ling Tong Sr</dc:creator>
  <cp:lastModifiedBy>Ling Tong Sr</cp:lastModifiedBy>
  <cp:revision>62</cp:revision>
  <cp:lastPrinted>2023-03-07T15:34:01Z</cp:lastPrinted>
  <dcterms:created xsi:type="dcterms:W3CDTF">2023-03-07T02:59:18Z</dcterms:created>
  <dcterms:modified xsi:type="dcterms:W3CDTF">2023-03-10T05:02:40Z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