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智能体技术深度解析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838324"/>
            <a:ext cx="10664951" cy="666750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2800" b="0" i="0">
                <a:solidFill>
                  <a:srgbClr val="7F8C8D"/>
                </a:solidFill>
                <a:latin typeface="Microsoft YaHei"/>
              </a:rPr>
              <a:t>从概念到实践的全面指南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99" y="2886075"/>
            <a:ext cx="10360151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sz="2000" b="0" i="0">
                <a:solidFill>
                  <a:srgbClr val="34495E"/>
                </a:solidFill>
                <a:latin typeface="Microsoft YaHei"/>
              </a:rPr>
              <a:t>探索人工智能时代的智能体技术革命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智能体的核心特征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838324"/>
            <a:ext cx="10664951" cy="666750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2800" b="0" i="0">
                <a:solidFill>
                  <a:srgbClr val="7F8C8D"/>
                </a:solidFill>
                <a:latin typeface="Microsoft YaHei"/>
              </a:rPr>
              <a:t>四大基本能力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599" y="3267075"/>
            <a:ext cx="10436351" cy="1647825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1. 感知能力 - 获取环境信息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2. 推理能力 - 分析和决策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3. 行动能力 - 执行任务操作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4. 学习能力 - 持续优化改进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智能体技术架构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838324"/>
            <a:ext cx="10664951" cy="666750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2800" b="0" i="0">
                <a:solidFill>
                  <a:srgbClr val="7F8C8D"/>
                </a:solidFill>
                <a:latin typeface="Microsoft YaHei"/>
              </a:rPr>
              <a:t>核心组件及其关系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599" y="3267075"/>
            <a:ext cx="10436351" cy="1647825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感知模块 - 传感器数据处理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知识库 - 领域专业知识存储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推理引擎 - 逻辑判断与决策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执行模块 - 动作规划与执行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399" y="5943600"/>
            <a:ext cx="10360151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sz="2000" b="0" i="1">
                <a:solidFill>
                  <a:srgbClr val="34495E"/>
                </a:solidFill>
                <a:latin typeface="Microsoft YaHei"/>
              </a:rPr>
              <a:t>各模块协同工作，形成完整的智能处理链路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实际应用场景分析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838324"/>
            <a:ext cx="10664951" cy="666750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2800" b="0" i="0">
                <a:solidFill>
                  <a:srgbClr val="7F8C8D"/>
                </a:solidFill>
                <a:latin typeface="Microsoft YaHei"/>
              </a:rPr>
              <a:t>跨行业智能化应用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599" y="3267075"/>
            <a:ext cx="10436351" cy="195262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金融服务 - 智能风控、投资顾问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医疗健康 - 诊断辅助、药物发现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智能制造 - 质量检测、预测维护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智慧城市 - 交通优化、能源管理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教育培训 - 个性化学习、智能辅导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当前面临的技术挑战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838324"/>
            <a:ext cx="10664951" cy="666750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2800" b="0" i="0">
                <a:solidFill>
                  <a:srgbClr val="7F8C8D"/>
                </a:solidFill>
                <a:latin typeface="Microsoft YaHei"/>
              </a:rPr>
              <a:t>需要突破的关键问题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0599" y="3267075"/>
            <a:ext cx="10436351" cy="1952624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1. 多模态信息融合处理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2. 复杂环境下的鲁棒性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3. 可解释性与透明度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4. 隐私保护与安全性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5. 计算资源优化利用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智能体发展趋势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838324"/>
            <a:ext cx="10664951" cy="666750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2800" b="0" i="0">
                <a:solidFill>
                  <a:srgbClr val="7F8C8D"/>
                </a:solidFill>
                <a:latin typeface="Microsoft YaHei"/>
              </a:rPr>
              <a:t>未来技术演进方向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99" y="2886075"/>
            <a:ext cx="10360151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sz="2000" b="0" i="0">
                <a:solidFill>
                  <a:srgbClr val="34495E"/>
                </a:solidFill>
                <a:latin typeface="Microsoft YaHei"/>
              </a:rPr>
              <a:t>智能体技术正朝着更加智能化、自主化和协作化的方向发展。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90599" y="4000500"/>
            <a:ext cx="10436351" cy="1647825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大模型驱动的通用智能体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多智能体协作系统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边缘计算智能体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自适应学习机制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761999" y="571500"/>
            <a:ext cx="10664951" cy="809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20000"/>
              </a:lnSpc>
            </a:pPr>
            <a:r>
              <a:rPr sz="4400" b="1" i="0">
                <a:solidFill>
                  <a:srgbClr val="2C3E50"/>
                </a:solidFill>
                <a:latin typeface="Microsoft YaHei"/>
              </a:rPr>
              <a:t>总结与展望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1999" y="1838324"/>
            <a:ext cx="10664951" cy="666750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sz="2800" b="0" i="0">
                <a:solidFill>
                  <a:srgbClr val="7F8C8D"/>
                </a:solidFill>
                <a:latin typeface="Microsoft YaHei"/>
              </a:rPr>
              <a:t>智能体的未来前景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399" y="2886075"/>
            <a:ext cx="10360151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sz="2000" b="0" i="0">
                <a:solidFill>
                  <a:srgbClr val="34495E"/>
                </a:solidFill>
                <a:latin typeface="Microsoft YaHei"/>
              </a:rPr>
              <a:t>智能体技术作为人工智能发展的重要方向，将在未来十年内实现重大突破。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399" y="3619500"/>
            <a:ext cx="10360151" cy="428625"/>
          </a:xfrm>
          <a:prstGeom prst="rect">
            <a:avLst/>
          </a:prstGeom>
          <a:solidFill>
            <a:srgbClr val="FFFFFF"/>
          </a:solidFill>
        </p:spPr>
        <p:txBody>
          <a:bodyPr wrap="square" lIns="0" rIns="0" tIns="0" bIns="0" anchor="ctr">
            <a:spAutoFit/>
          </a:bodyPr>
          <a:lstStyle/>
          <a:p>
            <a:pPr algn="ctr">
              <a:lnSpc>
                <a:spcPct val="180000"/>
              </a:lnSpc>
            </a:pPr>
            <a:r>
              <a:rPr sz="2000" b="0" i="0">
                <a:solidFill>
                  <a:srgbClr val="34495E"/>
                </a:solidFill>
                <a:latin typeface="Microsoft YaHei"/>
              </a:rPr>
              <a:t>关键预期：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90599" y="4733925"/>
            <a:ext cx="10436351" cy="1343025"/>
          </a:xfrm>
          <a:prstGeom prst="rect">
            <a:avLst/>
          </a:prstGeom>
          <a:noFill/>
        </p:spPr>
        <p:txBody>
          <a:bodyPr wrap="square" anchor="t">
            <a:noAutofit/>
          </a:bodyPr>
          <a:lstStyle/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2025年：通用智能体原型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2027年：行业应用规模化</a:t>
            </a:r>
          </a:p>
          <a:p>
            <a:pPr>
              <a:spcAft>
                <a:spcPts val="600"/>
              </a:spcAft>
            </a:pPr>
            <a:r>
              <a:rPr sz="1800">
                <a:solidFill>
                  <a:srgbClr val="000000"/>
                </a:solidFill>
                <a:latin typeface="Microsoft YaHei"/>
              </a:rPr>
              <a:t>• 2030年：全社会智能化转型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