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什么是智能体？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838324"/>
            <a:ext cx="10664951" cy="666750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="0" i="0">
                <a:solidFill>
                  <a:srgbClr val="7F8C8D"/>
                </a:solidFill>
                <a:latin typeface="Microsoft YaHei"/>
              </a:rPr>
              <a:t>Agent（智能体）的基本概念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2886075"/>
            <a:ext cx="10360151" cy="571500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sz="2000" b="0" i="0">
                <a:solidFill>
                  <a:srgbClr val="34495E"/>
                </a:solidFill>
                <a:latin typeface="Microsoft YaHei"/>
              </a:rPr>
              <a:t>智能体是一种能够自主感知环境、做出决策并采取行动的系统。它可以是软件、机器人，或其他能够感知和响应的实体。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智能体的应用场景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838324"/>
            <a:ext cx="10664951" cy="666750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="0" i="0">
                <a:solidFill>
                  <a:srgbClr val="7F8C8D"/>
                </a:solidFill>
                <a:latin typeface="Microsoft YaHei"/>
              </a:rPr>
              <a:t>多领域赋能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599" y="3267075"/>
            <a:ext cx="10436351" cy="1647825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智能客服与对话机器人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自动驾驶与智能交通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金融风控与智能投顾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智能家居与物联网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总结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838324"/>
            <a:ext cx="10664951" cy="666750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="0" i="0">
                <a:solidFill>
                  <a:srgbClr val="7F8C8D"/>
                </a:solidFill>
                <a:latin typeface="Microsoft YaHei"/>
              </a:rPr>
              <a:t>智能体的未来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2886075"/>
            <a:ext cx="10360151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sz="2000" b="0" i="0">
                <a:solidFill>
                  <a:srgbClr val="34495E"/>
                </a:solidFill>
                <a:latin typeface="Microsoft YaHei"/>
              </a:rPr>
              <a:t>随着人工智能和自动化技术的发展，智能体将在更多领域展现价值，推动社会进步与创新。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