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13716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sz="4400" b="1">
                <a:solidFill>
                  <a:srgbClr val="2C3E50"/>
                </a:solidFill>
                <a:latin typeface="Microsoft YaHei"/>
              </a:rPr>
              <a:t>什么是智能体？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2125980"/>
            <a:ext cx="10664951" cy="9144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sz="2800" b="0">
                <a:solidFill>
                  <a:srgbClr val="7F8C8D"/>
                </a:solidFill>
                <a:latin typeface="Microsoft YaHei"/>
              </a:rPr>
              <a:t>Agent（智能体）的基本概念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1999" y="3223260"/>
            <a:ext cx="10664951" cy="7315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lnSpc>
                <a:spcPct val="180000"/>
              </a:lnSpc>
            </a:pPr>
            <a:r>
              <a:rPr sz="2000" b="0">
                <a:solidFill>
                  <a:srgbClr val="34495E"/>
                </a:solidFill>
                <a:latin typeface="Microsoft YaHei"/>
              </a:rPr>
              <a:t>智能体是一种能够自主感知环境、做出决策并采取行动的系统。它可以是软件、机器人，或其他能够感知和响应的实体。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13716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sz="4400" b="1">
                <a:solidFill>
                  <a:srgbClr val="2C3E50"/>
                </a:solidFill>
                <a:latin typeface="Microsoft YaHei"/>
              </a:rPr>
              <a:t>智能体的应用场景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2125980"/>
            <a:ext cx="10664951" cy="9144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sz="2800" b="0">
                <a:solidFill>
                  <a:srgbClr val="7F8C8D"/>
                </a:solidFill>
                <a:latin typeface="Microsoft YaHei"/>
              </a:rPr>
              <a:t>多领域赋能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1999" y="3223260"/>
            <a:ext cx="10664951" cy="1920240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</a:pPr>
            <a:r>
              <a:rPr sz="1600">
                <a:solidFill>
                  <a:srgbClr val="000000"/>
                </a:solidFill>
                <a:latin typeface="Microsoft YaHei"/>
              </a:rPr>
              <a:t>• </a:t>
            </a:r>
            <a:r>
              <a:rPr sz="1600">
                <a:solidFill>
                  <a:srgbClr val="000000"/>
                </a:solidFill>
                <a:latin typeface="Microsoft YaHei"/>
              </a:rPr>
              <a:t>智能客服与对话机器人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sz="1600">
                <a:solidFill>
                  <a:srgbClr val="000000"/>
                </a:solidFill>
                <a:latin typeface="Microsoft YaHei"/>
              </a:rPr>
              <a:t>• </a:t>
            </a:r>
            <a:r>
              <a:rPr sz="1600">
                <a:solidFill>
                  <a:srgbClr val="000000"/>
                </a:solidFill>
                <a:latin typeface="Microsoft YaHei"/>
              </a:rPr>
              <a:t>自动驾驶与智能交通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sz="1600">
                <a:solidFill>
                  <a:srgbClr val="000000"/>
                </a:solidFill>
                <a:latin typeface="Microsoft YaHei"/>
              </a:rPr>
              <a:t>• </a:t>
            </a:r>
            <a:r>
              <a:rPr sz="1600">
                <a:solidFill>
                  <a:srgbClr val="000000"/>
                </a:solidFill>
                <a:latin typeface="Microsoft YaHei"/>
              </a:rPr>
              <a:t>金融风控与智能投顾</a:t>
            </a:r>
          </a:p>
          <a:p>
            <a:pPr>
              <a:lnSpc>
                <a:spcPct val="120000"/>
              </a:lnSpc>
              <a:spcAft>
                <a:spcPts val="800"/>
              </a:spcAft>
            </a:pPr>
            <a:r>
              <a:rPr sz="1600">
                <a:solidFill>
                  <a:srgbClr val="000000"/>
                </a:solidFill>
                <a:latin typeface="Microsoft YaHei"/>
              </a:rPr>
              <a:t>• </a:t>
            </a:r>
            <a:r>
              <a:rPr sz="1600">
                <a:solidFill>
                  <a:srgbClr val="000000"/>
                </a:solidFill>
                <a:latin typeface="Microsoft YaHei"/>
              </a:rPr>
              <a:t>智能家居与物联网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13716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sz="4400" b="1">
                <a:solidFill>
                  <a:srgbClr val="2C3E50"/>
                </a:solidFill>
                <a:latin typeface="Microsoft YaHei"/>
              </a:rPr>
              <a:t>总结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2125980"/>
            <a:ext cx="10664951" cy="9144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sz="2800" b="0">
                <a:solidFill>
                  <a:srgbClr val="7F8C8D"/>
                </a:solidFill>
                <a:latin typeface="Microsoft YaHei"/>
              </a:rPr>
              <a:t>智能体的未来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1999" y="3223260"/>
            <a:ext cx="10664951" cy="73152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algn="ctr">
              <a:lnSpc>
                <a:spcPct val="180000"/>
              </a:lnSpc>
            </a:pPr>
            <a:r>
              <a:rPr sz="2000" b="0">
                <a:solidFill>
                  <a:srgbClr val="34495E"/>
                </a:solidFill>
                <a:latin typeface="Microsoft YaHei"/>
              </a:rPr>
              <a:t>随着人工智能和自动化技术的发展，智能体将在更多领域展现价值，推动社会进步与创新。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