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471F0-5B15-46C7-94D9-B9A5944A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14AA8-4143-4E9B-85AA-B7CA1F2B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E8448-6440-4934-ACC1-6D8DD384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BE7B3-775A-43CE-9E50-91C32DD6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7371E-C547-48EB-89CB-5489550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3EBB-34CA-4DE7-A7CB-1B6073B1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08B90-4390-40E5-8217-6756597C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B343E-5218-4BB7-A23F-A06C3DE8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747B3-E172-4FBB-A6A7-417CDF8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EDE7-7D46-4FEC-A950-9A15D270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6722-8065-4B37-B5AF-A6BE6F16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A0D8F-9BCE-4003-AEF8-1C01EFFE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2F40-B1F7-486C-A137-DACAD19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81D2-13E5-4261-93DE-14F35EE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F5CA9-428E-4DC7-9D83-7D7D542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EF377-6E36-4A4A-A3D2-C3C8631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D5A86-4EE1-48FB-A720-17B84E6A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FD9C2-B341-4B1A-8FD4-5129C21A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A9353-BB13-4382-989E-3B61831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DDA1A-329D-4491-BA16-145770C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A42E0-2DAA-49D0-9F83-B2E857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CCBC6-D1EE-4092-81CE-B69152A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6C01A-1309-4260-A16B-1981334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D42A-AA7D-4F36-8227-D9109CE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C5148-6FDC-47EC-8BFE-47AE1A63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2EFB-5C96-4B2E-813A-E3114277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8DBCB-3B03-482F-A18C-2096A765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FD56BD-2666-47CB-AC61-D6873C2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C7054-3C87-4F66-8426-2284D7C8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4D2A-5BB2-4CA4-92E8-93C1E80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9BF2-886C-4EAB-897A-9B0C71C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DB486-E9DC-47A9-BB12-85AFC51A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8207C-3E3C-4144-BC8A-2AB0CC6D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98A02-79E6-4F33-9C64-20859802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DBB6C-CF7D-4366-9982-3060FC8AC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A7322-AA30-412B-BD0A-75C0D214E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3A91B0-557A-4DCC-A7D5-CFFC66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334FB-FF89-4D8C-B4EB-77FB45D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DBF636-3E7C-4A65-A6FE-06E2918F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FE3BB-9939-4A93-9B80-C55ED3D2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8F254-F133-4A85-BAD9-54DE146C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4AFA3F-7A4E-4E39-96B9-91D0E2C8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529A8-5467-4249-B545-1843980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78A22-BDBE-49F7-A755-E1779D09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EA6A6-169E-4D87-AF70-F4B4A86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1661C-BD81-46AF-947A-477BDDC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DF4B-39EC-475D-AD18-0482907E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1552-99E0-4550-9ABC-03E11190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DA02F-7626-47FB-8F51-BAF3E5CA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CD75-D8C6-4331-9764-52052521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D30B-1310-4759-9405-BAF7FB2A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237AC-F8D5-47F8-BC26-95BF432B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7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9E19-1A69-4266-8398-2C69A019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162D-BCBC-449E-8269-0337BAC5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5607-E3E1-447A-A1CA-2DB83BFD5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586AF-643F-4B98-997E-16F736F1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C3528-4B5A-4388-85F3-954EAAF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D962C-E460-47FE-A12E-DECD4AD9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0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850F6-C754-48C2-80CE-2CD0D8B1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48F50-98D3-401E-A568-3ACC45B2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3AEDF-94F7-455C-8A57-F8901D01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379A-2EED-4DCF-9CFF-73B8771B2F8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6B049-3481-4357-8E6E-93C8EE268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CE359-0D8F-491A-96DB-CB6E470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88A-445A-429D-9757-E4ADC5F2E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5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8EFD-DD36-4A7D-B9FC-0052C499B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 Traffic Prediction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92B3CF-76A2-4EAC-822C-7B17B076A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Kaiyue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Wei Zheng, Tong Wu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684C-590D-4772-A5B2-BE783E2B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FFF6-8C1A-4E7E-B7DF-5D5EA9B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structure and similarity among the dataset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00D33D-A8A0-49EA-8AF3-AAF0D93C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05" y="2966884"/>
            <a:ext cx="5094829" cy="9242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.无监督学习简介- python-data-machine - 博客园">
            <a:extLst>
              <a:ext uri="{FF2B5EF4-FFF2-40B4-BE49-F238E27FC236}">
                <a16:creationId xmlns:a16="http://schemas.microsoft.com/office/drawing/2014/main" id="{7322D5BD-78F0-4E4D-A496-E9A37C76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37" y="2966884"/>
            <a:ext cx="4256139" cy="3179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25A1-2D0A-4F4C-85E8-485B0BF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96D3-F57D-4241-A65F-9FC8A303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from a single data or a sequence of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long-term dependency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7430941-16FC-4C83-A4A4-D2C5DD2AA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917496"/>
            <a:ext cx="5734050" cy="1504950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1EA987E-8F7A-4BCA-AE43-8B4D026CE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12708"/>
            <a:ext cx="5105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1C83-2BBF-435D-BD3B-C44460F8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7CC33-59D8-433D-AFE2-4DCB7991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algorithm to get the anomalous data set[1]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 anomalous traffic do not direct to unusual destination port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algorithm to detect anomalous traffic[2]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false alarm rate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LSTM autoencoder to detect network anomalous[3]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Hard to get balanced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69D1-B263-4E17-AD1F-79CF4984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263B-BD87-41DC-ABC2-6A3D3230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more precise and have lower false alarm rate?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detection method can detect large amount of data in real time?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provide a balance dataset to avoid naïve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0978-2334-4CDF-BE12-8F148C1B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A4344-0650-4293-A3BE-D677D69C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 G 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Munz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S Li, G Carle. </a:t>
            </a:r>
            <a:r>
              <a:rPr lang="en-US" altLang="zh-CN" dirty="0">
                <a:latin typeface="Times New Roman" panose="02020603050405020304" pitchFamily="18" charset="0"/>
              </a:rPr>
              <a:t>Traffic Anomaly Detection Using K-Means Clustering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[2]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 M 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Jianliang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S 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Haikun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B Ling. The Application on Intrusion Detection Based on K-means Cluster Algorithm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[3] 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 S 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Elsayed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N Le-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Khac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S Dev, A D 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Jurcut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</a:rPr>
              <a:t>Network Anomaly Detection Using LSTM Based Autoencoder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03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208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Anomalous Traffic Prediction </vt:lpstr>
      <vt:lpstr>Clustering</vt:lpstr>
      <vt:lpstr>LSTM (Long Short Term Memory)</vt:lpstr>
      <vt:lpstr>Related Works</vt:lpstr>
      <vt:lpstr>Questions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Anomalous Traffic Prediction </dc:title>
  <dc:creator>Wu Ted</dc:creator>
  <cp:lastModifiedBy>Wu Ted</cp:lastModifiedBy>
  <cp:revision>4</cp:revision>
  <dcterms:created xsi:type="dcterms:W3CDTF">2021-09-08T05:23:12Z</dcterms:created>
  <dcterms:modified xsi:type="dcterms:W3CDTF">2021-09-10T09:09:26Z</dcterms:modified>
</cp:coreProperties>
</file>