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2" r:id="rId5"/>
    <p:sldId id="257" r:id="rId6"/>
    <p:sldId id="258" r:id="rId7"/>
    <p:sldId id="259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E5B-41C9-4CEF-A3FE-BB61D7D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optimize the subject objectives for innovation points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61D-B4DC-4DFF-8169-027E3F2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First, prove why model fusion can improve accuracy and fusion of low-correlation results can get better results. Use a probability example to illustrate.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If there are now 10 records, the probability of each record being correctly classified is 70%, or a model can classify these 10 records with 70% accuracy.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Now fit three equivalent models. In the case of majority voting, for each record, the probability that the three models are correct is 0.7*0.7*0.7~=0.34, and the probability that </a:t>
            </a:r>
            <a:r>
              <a:rPr lang="zh-CN" altLang="zh-CN" sz="2000" dirty="0">
                <a:latin typeface="Arial" panose="020B0604020202020204" pitchFamily="34" charset="0"/>
              </a:rPr>
              <a:t>the two models are correct is 0.7*0.7 *0.3*3~=0.44, then if three models with an accuracy rate of 0.7 are used for fusion, in theory, the probability that each record can be classified correctly will increase to 0.78!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zh-CN" sz="2000" dirty="0">
                <a:latin typeface="Arial" panose="020B0604020202020204" pitchFamily="34" charset="0"/>
              </a:rPr>
              <a:t>odel fusion is feasible and can improve accuracy 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88-E1AC-4F12-851B-59DBF46C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8E4-191A-4422-A33C-0C7B3DC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We refer to both the related works of the LSTM model and the related works of the K-mean algorithm. This gives us a clear understanding of the advantages of the two models. After that, we used a simple statistical knowledge to prove the feasibility of model fusion. After that, we did a model fusion that produced a traffic detection accuracy higher than that of a single model.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zh-CN" sz="1800" dirty="0">
              <a:latin typeface="Times-Roman~f"/>
            </a:endParaRPr>
          </a:p>
          <a:p>
            <a:r>
              <a:rPr lang="en-US" altLang="zh-CN" sz="1800" dirty="0">
                <a:latin typeface="Times-Roman~f"/>
              </a:rPr>
              <a:t>Future work: In the future we are going to evaluate the detection performance using different dataset such as DARPA'98 traces as well as real Internet traffic.</a:t>
            </a:r>
            <a:endParaRPr lang="zh-CN" altLang="en-US" sz="1800" dirty="0">
              <a:latin typeface="Times-Roman~f"/>
            </a:endParaRPr>
          </a:p>
          <a:p>
            <a:endParaRPr lang="zh-CN" altLang="en-US" sz="1800" dirty="0">
              <a:latin typeface="Times-Roman~f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0C6FF-1F56-4A26-848B-DA2A519441D7}"/>
              </a:ext>
            </a:extLst>
          </p:cNvPr>
          <p:cNvSpPr txBox="1">
            <a:spLocks/>
          </p:cNvSpPr>
          <p:nvPr/>
        </p:nvSpPr>
        <p:spPr>
          <a:xfrm>
            <a:off x="1049323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EFAF-0194-49F0-B20B-FAAD1EB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33525-4171-48A1-99DC-D6CECEF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objectives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612-2BC0-4A8A-8B08-FB631DD2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Innovation Point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56E-FC17-4632-9B4B-D4770D8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Normal network abnormal traffic detection generally uses only one model. Our innovation is to integrate the two models to further improve the accuracy of network traffic detection.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F1E7-ACB3-4D39-B928-3A5C970D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" y="21370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C6-1924-4BD2-A53B-4383E0A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7" y="1539271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Model fusion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 model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K-means clustering algorithm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61" y="2997835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0E5E5-3B67-4BF2-BBAE-13DA1068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0"/>
          <a:stretch/>
        </p:blipFill>
        <p:spPr>
          <a:xfrm>
            <a:off x="838200" y="3019037"/>
            <a:ext cx="5863389" cy="1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1767"/>
            <a:ext cx="5105400" cy="191452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A47AF7D-B9E2-4CA4-86FE-BD2D721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" y="2769092"/>
            <a:ext cx="6533604" cy="33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Using K-means algorithm to get the anomalous data 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necessary and beneficial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anomalous traffic directed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Using K-means algorithm to detect anomalous traffic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result may unstable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[3]Using LSTM autoencoder to detect network anomalous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guideline of the model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2E4-7917-4A75-A193-8228F1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6DB30-531F-448B-B2D2-F9C7BEFD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1" y="922180"/>
            <a:ext cx="4391638" cy="1838582"/>
          </a:xfr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9B644A1-8B87-4077-BB3C-362197E7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1" y="636687"/>
            <a:ext cx="6387465" cy="212407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E6CD158-287E-43BC-B985-068720006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0" y="2760762"/>
            <a:ext cx="6387465" cy="1955838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B555B8C-DAA0-4F23-8F3E-94F519E2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1" y="4518212"/>
            <a:ext cx="6387465" cy="1863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E7881-0899-41C4-914D-25C0728E3167}"/>
              </a:ext>
            </a:extLst>
          </p:cNvPr>
          <p:cNvSpPr txBox="1"/>
          <p:nvPr/>
        </p:nvSpPr>
        <p:spPr>
          <a:xfrm>
            <a:off x="322729" y="3722146"/>
            <a:ext cx="409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you can see the above data is just using LSTM model when measure the accuracy, and the right data is using both LSTM and K-mean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5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532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Times-Roman~f</vt:lpstr>
      <vt:lpstr>等线</vt:lpstr>
      <vt:lpstr>等线 Light</vt:lpstr>
      <vt:lpstr>Arial</vt:lpstr>
      <vt:lpstr>Arial</vt:lpstr>
      <vt:lpstr>Times New Roman</vt:lpstr>
      <vt:lpstr>Office 主题​​</vt:lpstr>
      <vt:lpstr>Anomalous Traffic Prediction </vt:lpstr>
      <vt:lpstr>Outline</vt:lpstr>
      <vt:lpstr>Innovation Point</vt:lpstr>
      <vt:lpstr>Approach</vt:lpstr>
      <vt:lpstr>Clustering</vt:lpstr>
      <vt:lpstr>LSTM (Long Short Term Memory)</vt:lpstr>
      <vt:lpstr>Related Works</vt:lpstr>
      <vt:lpstr>Questions</vt:lpstr>
      <vt:lpstr>data</vt:lpstr>
      <vt:lpstr> How to optimize the subject objectives for innovation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</dc:title>
  <dc:creator>Wu Ted</dc:creator>
  <cp:lastModifiedBy>Wu Ted</cp:lastModifiedBy>
  <cp:revision>12</cp:revision>
  <dcterms:created xsi:type="dcterms:W3CDTF">2021-09-08T05:23:12Z</dcterms:created>
  <dcterms:modified xsi:type="dcterms:W3CDTF">2021-09-16T08:24:32Z</dcterms:modified>
</cp:coreProperties>
</file>