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1" r:id="rId7"/>
    <p:sldId id="262" r:id="rId8"/>
    <p:sldId id="266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" y="13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471F0-5B15-46C7-94D9-B9A5944AF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D14AA8-4143-4E9B-85AA-B7CA1F2B0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E8448-6440-4934-ACC1-6D8DD384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BE7B3-775A-43CE-9E50-91C32DD6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7371E-C547-48EB-89CB-54895504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84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43EBB-34CA-4DE7-A7CB-1B6073B1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908B90-4390-40E5-8217-6756597C4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B343E-5218-4BB7-A23F-A06C3DE8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747B3-E172-4FBB-A6A7-417CDF86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7EDE7-7D46-4FEC-A950-9A15D270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BA6722-8065-4B37-B5AF-A6BE6F16E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DA0D8F-9BCE-4003-AEF8-1C01EFFE0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32F40-B1F7-486C-A137-DACAD199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E81D2-13E5-4261-93DE-14F35EEA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F5CA9-428E-4DC7-9D83-7D7D5427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9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EF377-6E36-4A4A-A3D2-C3C86319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D5A86-4EE1-48FB-A720-17B84E6A7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FD9C2-B341-4B1A-8FD4-5129C21A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A9353-BB13-4382-989E-3B61831F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DDA1A-329D-4491-BA16-145770C6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59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A42E0-2DAA-49D0-9F83-B2E8573C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CCBC6-D1EE-4092-81CE-B69152A10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6C01A-1309-4260-A16B-1981334D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AD42A-AA7D-4F36-8227-D9109CE3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C5148-6FDC-47EC-8BFE-47AE1A63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10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52EFB-5C96-4B2E-813A-E3114277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8DBCB-3B03-482F-A18C-2096A7651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FD56BD-2666-47CB-AC61-D6873C2E1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3C7054-3C87-4F66-8426-2284D7C8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F4D2A-5BB2-4CA4-92E8-93C1E80E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3E9BF2-886C-4EAB-897A-9B0C71CF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58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DB486-E9DC-47A9-BB12-85AFC51A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A8207C-3E3C-4144-BC8A-2AB0CC6D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D98A02-79E6-4F33-9C64-208598028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3DBB6C-CF7D-4366-9982-3060FC8AC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0A7322-AA30-412B-BD0A-75C0D214E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3A91B0-557A-4DCC-A7D5-CFFC66FA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6334FB-FF89-4D8C-B4EB-77FB45D0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DBF636-3E7C-4A65-A6FE-06E2918F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22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FE3BB-9939-4A93-9B80-C55ED3D2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58F254-F133-4A85-BAD9-54DE146C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4AFA3F-7A4E-4E39-96B9-91D0E2C8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529A8-5467-4249-B545-18439807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55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078A22-BDBE-49F7-A755-E1779D09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CEA6A6-169E-4D87-AF70-F4B4A864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41661C-BD81-46AF-947A-477BDDC4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85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BDF4B-39EC-475D-AD18-0482907E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E1552-99E0-4550-9ABC-03E11190C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DDA02F-7626-47FB-8F51-BAF3E5CAB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DBCD75-D8C6-4331-9764-52052521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CED30B-1310-4759-9405-BAF7FB2A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9237AC-F8D5-47F8-BC26-95BF432B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57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A9E19-1A69-4266-8398-2C69A019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B2162D-BCBC-449E-8269-0337BAC55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035607-E3E1-447A-A1CA-2DB83BFD5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1586AF-643F-4B98-997E-16F736F18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CC3528-4B5A-4388-85F3-954EAAF6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4D962C-E460-47FE-A12E-DECD4AD9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60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A850F6-C754-48C2-80CE-2CD0D8B1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C48F50-98D3-401E-A568-3ACC45B2F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3AEDF-94F7-455C-8A57-F8901D013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2379A-2EED-4DCF-9CFF-73B8771B2F8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6B049-3481-4357-8E6E-93C8EE268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9CE359-0D8F-491A-96DB-CB6E47000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5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98EFD-DD36-4A7D-B9FC-0052C499B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Anomalous Traffic Prediction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92B3CF-76A2-4EAC-822C-7B17B076A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Kaiyue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Wei Zheng, Tong Wu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97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6E5B-41C9-4CEF-A3FE-BB61D7D9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087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How to optimize the subject objectives for innovation points</a:t>
            </a:r>
            <a:endParaRPr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061D-B4DC-4DFF-8169-027E3F22D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05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First, prove why model fusion can improve accuracy and fusion of low-correlation results can get better results. Use a probability example to illustrate.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inheri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If there are now 10 records, the probability of each record being correctly classified is 70%, or a model can classify these 10 records with 70% accuracy.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inheri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Now fit three equivalent models. In the case of majority voting, for each record, the probability that the three models are correct is 0.7*0.7*0.7~=0.34, and the probability that </a:t>
            </a:r>
            <a:r>
              <a:rPr lang="zh-CN" altLang="zh-CN" sz="2000" dirty="0">
                <a:latin typeface="Arial" panose="020B0604020202020204" pitchFamily="34" charset="0"/>
              </a:rPr>
              <a:t>the two models are correct is 0.7*0.7 *0.3*3~=0.44, then if three models with an accuracy rate of 0.7 are used for fusion, in theory, the probability that each record can be classified correctly will increase to 0.78! </a:t>
            </a: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M</a:t>
            </a:r>
            <a:r>
              <a:rPr lang="zh-CN" altLang="zh-CN" sz="2000" dirty="0">
                <a:latin typeface="Arial" panose="020B0604020202020204" pitchFamily="34" charset="0"/>
              </a:rPr>
              <a:t>odel fusion is feasible and can improve accuracy </a:t>
            </a:r>
            <a:r>
              <a:rPr lang="en-US" altLang="zh-CN" sz="2000" dirty="0">
                <a:latin typeface="Arial" panose="020B0604020202020204" pitchFamily="34" charset="0"/>
              </a:rPr>
              <a:t>.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2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A4288-E1AC-4F12-851B-59DBF46C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38E4-191A-4422-A33C-0C7B3DCC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latin typeface="Times-Roman~f"/>
              </a:rPr>
              <a:t>We presented the K-means clustering algorithm and LSTM model’s </a:t>
            </a:r>
            <a:r>
              <a:rPr lang="zh-CN" altLang="zh-CN" sz="1800" dirty="0">
                <a:latin typeface="Times-Roman~f"/>
              </a:rPr>
              <a:t>principle</a:t>
            </a:r>
            <a:r>
              <a:rPr lang="en-US" altLang="zh-CN" sz="1800" dirty="0">
                <a:latin typeface="Times-Roman~f"/>
              </a:rPr>
              <a:t>.And we presented our data through the image. The innovation point for us is to improve the accuracy through </a:t>
            </a:r>
            <a:r>
              <a:rPr lang="zh-CN" altLang="zh-CN" sz="1800" dirty="0">
                <a:latin typeface="Times-Roman~f"/>
              </a:rPr>
              <a:t>Model fusion </a:t>
            </a:r>
            <a:r>
              <a:rPr lang="en-US" altLang="zh-CN" sz="1800" dirty="0">
                <a:latin typeface="Times-Roman~f"/>
              </a:rPr>
              <a:t>and I prove the feasibility of the model fusion through statistic.</a:t>
            </a:r>
            <a:endParaRPr lang="zh-CN" altLang="zh-CN" sz="1800" dirty="0">
              <a:latin typeface="Times-Roman~f"/>
            </a:endParaRPr>
          </a:p>
          <a:p>
            <a:r>
              <a:rPr lang="en-US" altLang="zh-CN" sz="1800" dirty="0">
                <a:latin typeface="Times-Roman~f"/>
              </a:rPr>
              <a:t>Future work: In the future we are going to evaluate the detection performance using different dataset such as DARPA'98 traces as well as real Internet traffic.</a:t>
            </a:r>
            <a:endParaRPr lang="zh-CN" altLang="en-US" sz="1800" dirty="0">
              <a:latin typeface="Times-Roman~f"/>
            </a:endParaRPr>
          </a:p>
          <a:p>
            <a:endParaRPr lang="zh-CN" altLang="en-US" sz="1800" dirty="0">
              <a:latin typeface="Times-Roman~f"/>
            </a:endParaRP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90C6FF-1F56-4A26-848B-DA2A519441D7}"/>
              </a:ext>
            </a:extLst>
          </p:cNvPr>
          <p:cNvSpPr txBox="1">
            <a:spLocks/>
          </p:cNvSpPr>
          <p:nvPr/>
        </p:nvSpPr>
        <p:spPr>
          <a:xfrm>
            <a:off x="1049323" y="1825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0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3EFAF-0194-49F0-B20B-FAAD1EBF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33525-4171-48A1-99DC-D6CECEF32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points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objectives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0684C-590D-4772-A5B2-BE783E2B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B6FFF6-8C1A-4E7E-B7DF-5D5EA9B7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structure and similarity among the dataset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3.无监督学习简介- python-data-machine - 博客园">
            <a:extLst>
              <a:ext uri="{FF2B5EF4-FFF2-40B4-BE49-F238E27FC236}">
                <a16:creationId xmlns:a16="http://schemas.microsoft.com/office/drawing/2014/main" id="{7322D5BD-78F0-4E4D-A496-E9A37C769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61" y="2997835"/>
            <a:ext cx="4256139" cy="31791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BF50E5E5-3B67-4BF2-BBAE-13DA1068C5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40"/>
          <a:stretch/>
        </p:blipFill>
        <p:spPr>
          <a:xfrm>
            <a:off x="838200" y="3019037"/>
            <a:ext cx="5863389" cy="143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4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F25A1-2D0A-4F4C-85E8-485B0BFC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(Long Short Term Memory)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C96D3-F57D-4241-A65F-9FC8A303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probability from a single data or a sequence of data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long-term dependency problem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81EA987E-8F7A-4BCA-AE43-8B4D026CE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321767"/>
            <a:ext cx="5105400" cy="1914525"/>
          </a:xfrm>
          <a:prstGeom prst="rect">
            <a:avLst/>
          </a:prstGeom>
        </p:spPr>
      </p:pic>
      <p:pic>
        <p:nvPicPr>
          <p:cNvPr id="6" name="图片 5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FA47AF7D-B9E2-4CA4-86FE-BD2D721EC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6" y="2769092"/>
            <a:ext cx="6533604" cy="336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38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31C83-2BBF-435D-BD3B-C44460F8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7CC33-59D8-433D-AFE2-4DCB79912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Using K-means algorithm to get the anomalous data set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85% anomalous traffic directed to unusual destination port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Using K-means algorithm to detect anomalous traffic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4% false alarm rate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[3]Using LSTM autoencoder to detect network anomalous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guideline of the model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to get balanced data</a:t>
            </a:r>
          </a:p>
        </p:txBody>
      </p:sp>
    </p:spTree>
    <p:extLst>
      <p:ext uri="{BB962C8B-B14F-4D97-AF65-F5344CB8AC3E}">
        <p14:creationId xmlns:p14="http://schemas.microsoft.com/office/powerpoint/2010/main" val="190860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069D1-B263-4E17-AD1F-79CF4984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7263B-BD87-41DC-ABC2-6A3D3230A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make the detection method more precise and have lower false alarm rate?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make the detection method can detect large amount of data in real time?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provide a balance dataset to avoid naïve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50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F1E7-ACB3-4D39-B928-3A5C970D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A0BC6-1924-4BD2-A53B-4383E0AEF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847"/>
            <a:ext cx="10515600" cy="4351338"/>
          </a:xfrm>
        </p:spPr>
        <p:txBody>
          <a:bodyPr/>
          <a:lstStyle/>
          <a:p>
            <a:r>
              <a:rPr lang="en-US" altLang="zh-CN" dirty="0"/>
              <a:t>Models: </a:t>
            </a:r>
          </a:p>
          <a:p>
            <a:r>
              <a:rPr lang="en-US" altLang="zh-CN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LSTM model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 Unicode MS"/>
              <a:ea typeface="inherit"/>
            </a:endParaRPr>
          </a:p>
          <a:p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K-means clustering algorithm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 Unicode MS"/>
              <a:ea typeface="inherit"/>
            </a:endParaRPr>
          </a:p>
          <a:p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97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4612-2BC0-4A8A-8B08-FB631DD2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Innovation Point</a:t>
            </a:r>
            <a:endParaRPr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7C56E-FC17-4632-9B4B-D4770D8A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Normal network abnormal traffic detection generally uses only one model. Our innovation is to integrate the two models to further improve the accuracy of network traffic detection.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2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82E4-7917-4A75-A193-8228F18C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76DB30-531F-448B-B2D2-F9C7BEFD2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01" y="922180"/>
            <a:ext cx="4391638" cy="1838582"/>
          </a:xfrm>
        </p:spPr>
      </p:pic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09B644A1-8B87-4077-BB3C-362197E7F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859226"/>
            <a:ext cx="7867650" cy="2124075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FE6CD158-287E-43BC-B985-068720006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1" y="2983301"/>
            <a:ext cx="7924800" cy="2114550"/>
          </a:xfrm>
          <a:prstGeom prst="rect">
            <a:avLst/>
          </a:prstGeom>
        </p:spPr>
      </p:pic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8B555B8C-DAA0-4F23-8F3E-94F519E20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339" y="5067215"/>
            <a:ext cx="6725199" cy="186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5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461</Words>
  <Application>Microsoft Office PowerPoint</Application>
  <PresentationFormat>宽屏</PresentationFormat>
  <Paragraphs>50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 Unicode MS</vt:lpstr>
      <vt:lpstr>Times-Roman~f</vt:lpstr>
      <vt:lpstr>等线</vt:lpstr>
      <vt:lpstr>等线 Light</vt:lpstr>
      <vt:lpstr>arial</vt:lpstr>
      <vt:lpstr>arial</vt:lpstr>
      <vt:lpstr>Times New Roman</vt:lpstr>
      <vt:lpstr>Office 主题​​</vt:lpstr>
      <vt:lpstr>Anomalous Traffic Prediction </vt:lpstr>
      <vt:lpstr>Outline</vt:lpstr>
      <vt:lpstr>Clustering</vt:lpstr>
      <vt:lpstr>LSTM (Long Short Term Memory)</vt:lpstr>
      <vt:lpstr>Related Works</vt:lpstr>
      <vt:lpstr>Questions</vt:lpstr>
      <vt:lpstr>Approach</vt:lpstr>
      <vt:lpstr>Innovation Point</vt:lpstr>
      <vt:lpstr>data</vt:lpstr>
      <vt:lpstr> How to optimize the subject objectives for innovation points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Anomalous Traffic Prediction</dc:title>
  <dc:creator>Wu Ted</dc:creator>
  <cp:lastModifiedBy>Wu Ted</cp:lastModifiedBy>
  <cp:revision>8</cp:revision>
  <dcterms:created xsi:type="dcterms:W3CDTF">2021-09-08T05:23:12Z</dcterms:created>
  <dcterms:modified xsi:type="dcterms:W3CDTF">2021-09-15T06:56:22Z</dcterms:modified>
</cp:coreProperties>
</file>