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2" r:id="rId5"/>
    <p:sldId id="257" r:id="rId6"/>
    <p:sldId id="258" r:id="rId7"/>
    <p:sldId id="259" r:id="rId8"/>
    <p:sldId id="261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471F0-5B15-46C7-94D9-B9A5944A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14AA8-4143-4E9B-85AA-B7CA1F2B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E8448-6440-4934-ACC1-6D8DD384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BE7B3-775A-43CE-9E50-91C32DD6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7371E-C547-48EB-89CB-5489550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4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3EBB-34CA-4DE7-A7CB-1B6073B1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08B90-4390-40E5-8217-6756597C4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B343E-5218-4BB7-A23F-A06C3DE8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747B3-E172-4FBB-A6A7-417CDF86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7EDE7-7D46-4FEC-A950-9A15D270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A6722-8065-4B37-B5AF-A6BE6F16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A0D8F-9BCE-4003-AEF8-1C01EFFE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32F40-B1F7-486C-A137-DACAD19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81D2-13E5-4261-93DE-14F35EEA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F5CA9-428E-4DC7-9D83-7D7D5427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EF377-6E36-4A4A-A3D2-C3C8631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D5A86-4EE1-48FB-A720-17B84E6A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FD9C2-B341-4B1A-8FD4-5129C21A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A9353-BB13-4382-989E-3B61831F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DDA1A-329D-4491-BA16-145770C6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9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A42E0-2DAA-49D0-9F83-B2E8573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CCBC6-D1EE-4092-81CE-B69152A1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6C01A-1309-4260-A16B-1981334D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AD42A-AA7D-4F36-8227-D9109CE3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C5148-6FDC-47EC-8BFE-47AE1A63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2EFB-5C96-4B2E-813A-E3114277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8DBCB-3B03-482F-A18C-2096A7651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D56BD-2666-47CB-AC61-D6873C2E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C7054-3C87-4F66-8426-2284D7C8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F4D2A-5BB2-4CA4-92E8-93C1E80E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E9BF2-886C-4EAB-897A-9B0C71CF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DB486-E9DC-47A9-BB12-85AFC51A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8207C-3E3C-4144-BC8A-2AB0CC6D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98A02-79E6-4F33-9C64-20859802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DBB6C-CF7D-4366-9982-3060FC8AC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A7322-AA30-412B-BD0A-75C0D214E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3A91B0-557A-4DCC-A7D5-CFFC66F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334FB-FF89-4D8C-B4EB-77FB45D0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DBF636-3E7C-4A65-A6FE-06E2918F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FE3BB-9939-4A93-9B80-C55ED3D2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8F254-F133-4A85-BAD9-54DE146C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4AFA3F-7A4E-4E39-96B9-91D0E2C8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529A8-5467-4249-B545-1843980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78A22-BDBE-49F7-A755-E1779D09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CEA6A6-169E-4D87-AF70-F4B4A864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1661C-BD81-46AF-947A-477BDDC4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DF4B-39EC-475D-AD18-0482907E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E1552-99E0-4550-9ABC-03E11190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DDA02F-7626-47FB-8F51-BAF3E5CA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BCD75-D8C6-4331-9764-52052521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ED30B-1310-4759-9405-BAF7FB2A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237AC-F8D5-47F8-BC26-95BF432B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7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A9E19-1A69-4266-8398-2C69A019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B2162D-BCBC-449E-8269-0337BAC55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5607-E3E1-447A-A1CA-2DB83BFD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586AF-643F-4B98-997E-16F736F1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C3528-4B5A-4388-85F3-954EAAF6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D962C-E460-47FE-A12E-DECD4AD9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0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A850F6-C754-48C2-80CE-2CD0D8B1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48F50-98D3-401E-A568-3ACC45B2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3AEDF-94F7-455C-8A57-F8901D013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379A-2EED-4DCF-9CFF-73B8771B2F8B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6B049-3481-4357-8E6E-93C8EE268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CE359-0D8F-491A-96DB-CB6E4700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5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8EFD-DD36-4A7D-B9FC-0052C499B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Anomalous Traffic Prediction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92B3CF-76A2-4EAC-822C-7B17B076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Kaiyue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Wei Zheng, Tong Wu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6E5B-41C9-4CEF-A3FE-BB61D7D9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8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to optimize the subject objectives for innovation points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061D-B4DC-4DFF-8169-027E3F22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5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First, prove why model fusion can improve accuracy and fusion of low-correlation results can get better results. Use a probability example to illustrate.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inheri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If there are now 10 records, the probability of each record being correctly classified is 70%, or a model can classify these 10 records with 70% accuracy.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inheri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202124"/>
                </a:solidFill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he probability that the three models are correct is 0.7*0.7*0.7~=0.34, and the probability that </a:t>
            </a:r>
            <a:r>
              <a:rPr lang="zh-CN" altLang="zh-CN" sz="2000" dirty="0">
                <a:latin typeface="Arial" panose="020B0604020202020204" pitchFamily="34" charset="0"/>
              </a:rPr>
              <a:t>the two models are correct is 0.7*0.7 *0.3*3~=0.44, then if three models with an accuracy rate of 0.7 are used for fusion, in theory, the probability that each record can be classified correctly will increase to 0.78! 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M</a:t>
            </a:r>
            <a:r>
              <a:rPr lang="zh-CN" altLang="zh-CN" sz="2000" dirty="0">
                <a:latin typeface="Arial" panose="020B0604020202020204" pitchFamily="34" charset="0"/>
              </a:rPr>
              <a:t>odel fusion is feasible and can improve accuracy 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4288-E1AC-4F12-851B-59DBF46C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8E4-191A-4422-A33C-0C7B3DCC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We refer to both the related works of the LSTM model and the related works of the K-mean algorithm. This gives us a clear understanding of the advantages of the two models. After that, we used a simple statistical knowledge to prove the feasibility of model fusion. After that, we did a model fusion that produced a traffic detection accuracy higher than that of a single model.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zh-CN" sz="1800" dirty="0">
              <a:latin typeface="Times-Roman~f"/>
            </a:endParaRPr>
          </a:p>
          <a:p>
            <a:r>
              <a:rPr lang="en-US" altLang="zh-CN" sz="1800" dirty="0">
                <a:latin typeface="Times-Roman~f"/>
              </a:rPr>
              <a:t>Future work: In the future we are going to evaluate the detection performance using different dataset such as DARPA'98 traces as well as real Internet traffic.</a:t>
            </a:r>
            <a:endParaRPr lang="zh-CN" altLang="en-US" sz="1800" dirty="0">
              <a:latin typeface="Times-Roman~f"/>
            </a:endParaRPr>
          </a:p>
          <a:p>
            <a:endParaRPr lang="zh-CN" altLang="en-US" sz="1800" dirty="0">
              <a:latin typeface="Times-Roman~f"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90C6FF-1F56-4A26-848B-DA2A519441D7}"/>
              </a:ext>
            </a:extLst>
          </p:cNvPr>
          <p:cNvSpPr txBox="1">
            <a:spLocks/>
          </p:cNvSpPr>
          <p:nvPr/>
        </p:nvSpPr>
        <p:spPr>
          <a:xfrm>
            <a:off x="1049323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0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3EFAF-0194-49F0-B20B-FAAD1EBF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33525-4171-48A1-99DC-D6CECEF3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points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objectives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612-2BC0-4A8A-8B08-FB631DD2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Innovation Point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C56E-FC17-4632-9B4B-D4770D8A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Normal network abnormal traffic detection generally uses only one model. Our innovation is to integrate the two models to further improve the accuracy of network traffic detection.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F1E7-ACB3-4D39-B928-3A5C970D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48" y="21370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0BC6-1924-4BD2-A53B-4383E0AE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67" y="1539271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Model fusion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LSTM model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K-means clustering algorithm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97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684C-590D-4772-A5B2-BE783E2B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6FFF6-8C1A-4E7E-B7DF-5D5EA9B7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structure and similarity among the dataset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3.无监督学习简介- python-data-machine - 博客园">
            <a:extLst>
              <a:ext uri="{FF2B5EF4-FFF2-40B4-BE49-F238E27FC236}">
                <a16:creationId xmlns:a16="http://schemas.microsoft.com/office/drawing/2014/main" id="{7322D5BD-78F0-4E4D-A496-E9A37C76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61" y="2997835"/>
            <a:ext cx="4256139" cy="31791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F50E5E5-3B67-4BF2-BBAE-13DA1068C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40"/>
          <a:stretch/>
        </p:blipFill>
        <p:spPr>
          <a:xfrm>
            <a:off x="838200" y="3019037"/>
            <a:ext cx="5863389" cy="14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25A1-2D0A-4F4C-85E8-485B0BF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 Term Memory)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C96D3-F57D-4241-A65F-9FC8A303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from a single data or a sequence of 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long-term dependency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81EA987E-8F7A-4BCA-AE43-8B4D026C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21767"/>
            <a:ext cx="5105400" cy="1914525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A47AF7D-B9E2-4CA4-86FE-BD2D721EC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6" y="2769092"/>
            <a:ext cx="6533604" cy="33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3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31C83-2BBF-435D-BD3B-C44460F8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7CC33-59D8-433D-AFE2-4DCB7991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Using K-means algorithm to get the anomalous data set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necessary and beneficial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anomalous traffic directed to unusual destination port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Using K-means algorithm to detect anomalous traffic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clustering result may unstable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 false alarm rate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[3]Using LSTM autoencoder to detect network anomalous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guideline of the model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Hard to get balanced data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069D1-B263-4E17-AD1F-79CF4984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263B-BD87-41DC-ABC2-6A3D3230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more precise and have lower false alarm rate?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can detect large amount of data in real time?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provide a balance dataset to avoid naïve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0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82E4-7917-4A75-A193-8228F18C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9B644A1-8B87-4077-BB3C-362197E7F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6" y="1135939"/>
            <a:ext cx="4803183" cy="1933051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FE6CD158-287E-43BC-B985-068720006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39" y="902257"/>
            <a:ext cx="5197140" cy="1955838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B555B8C-DAA0-4F23-8F3E-94F519E20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38" y="3469209"/>
            <a:ext cx="5197140" cy="1863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EE7881-0899-41C4-914D-25C0728E3167}"/>
              </a:ext>
            </a:extLst>
          </p:cNvPr>
          <p:cNvSpPr txBox="1"/>
          <p:nvPr/>
        </p:nvSpPr>
        <p:spPr>
          <a:xfrm>
            <a:off x="96226" y="5360746"/>
            <a:ext cx="4093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 As you can see the above data is just using K-mean model when measure the accuracy, and the right data is using both LSTM and K-mean algorithm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7DD38-F652-4C61-8A06-F5DE60B4F78A}"/>
              </a:ext>
            </a:extLst>
          </p:cNvPr>
          <p:cNvSpPr txBox="1"/>
          <p:nvPr/>
        </p:nvSpPr>
        <p:spPr>
          <a:xfrm>
            <a:off x="661332" y="3568536"/>
            <a:ext cx="210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K-means Model(picture 1)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4B7C11-B70F-4DD4-AC9E-E73E33CAAF20}"/>
              </a:ext>
            </a:extLst>
          </p:cNvPr>
          <p:cNvCxnSpPr/>
          <p:nvPr/>
        </p:nvCxnSpPr>
        <p:spPr>
          <a:xfrm flipH="1">
            <a:off x="2290194" y="3028426"/>
            <a:ext cx="1325461" cy="49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4B3365-05C9-4C96-AEA9-8DAC3E38EC07}"/>
              </a:ext>
            </a:extLst>
          </p:cNvPr>
          <p:cNvCxnSpPr/>
          <p:nvPr/>
        </p:nvCxnSpPr>
        <p:spPr>
          <a:xfrm flipH="1" flipV="1">
            <a:off x="7990512" y="559183"/>
            <a:ext cx="687898" cy="29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E2251D-20C6-4E6A-8D1D-FF99B1AEE64F}"/>
              </a:ext>
            </a:extLst>
          </p:cNvPr>
          <p:cNvSpPr txBox="1"/>
          <p:nvPr/>
        </p:nvSpPr>
        <p:spPr>
          <a:xfrm>
            <a:off x="7331978" y="201336"/>
            <a:ext cx="23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model(picture 2)</a:t>
            </a:r>
            <a:endParaRPr lang="zh-CN" alt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DC817E-C35C-442A-BE5B-AEB8C75A6B86}"/>
              </a:ext>
            </a:extLst>
          </p:cNvPr>
          <p:cNvCxnSpPr/>
          <p:nvPr/>
        </p:nvCxnSpPr>
        <p:spPr>
          <a:xfrm>
            <a:off x="8133126" y="5470075"/>
            <a:ext cx="1090568" cy="67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AB82E4-9BAE-4EBB-83C3-EBF03941B7E0}"/>
              </a:ext>
            </a:extLst>
          </p:cNvPr>
          <p:cNvSpPr txBox="1"/>
          <p:nvPr/>
        </p:nvSpPr>
        <p:spPr>
          <a:xfrm>
            <a:off x="8175071" y="6287332"/>
            <a:ext cx="30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Integrated model(picture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15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534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Times-Roman~f</vt:lpstr>
      <vt:lpstr>等线</vt:lpstr>
      <vt:lpstr>等线 Light</vt:lpstr>
      <vt:lpstr>arial</vt:lpstr>
      <vt:lpstr>arial</vt:lpstr>
      <vt:lpstr>Times New Roman</vt:lpstr>
      <vt:lpstr>Office 主题​​</vt:lpstr>
      <vt:lpstr>Anomalous Traffic Prediction </vt:lpstr>
      <vt:lpstr>Outline</vt:lpstr>
      <vt:lpstr>Innovation Point</vt:lpstr>
      <vt:lpstr>Approach</vt:lpstr>
      <vt:lpstr>Clustering</vt:lpstr>
      <vt:lpstr>LSTM (Long Short Term Memory)</vt:lpstr>
      <vt:lpstr>Related Works</vt:lpstr>
      <vt:lpstr>Questions</vt:lpstr>
      <vt:lpstr>data</vt:lpstr>
      <vt:lpstr> How to optimize the subject objectives for innovation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Anomalous Traffic Prediction</dc:title>
  <dc:creator>Wu Ted</dc:creator>
  <cp:lastModifiedBy>Wu Ted</cp:lastModifiedBy>
  <cp:revision>18</cp:revision>
  <dcterms:created xsi:type="dcterms:W3CDTF">2021-09-08T05:23:12Z</dcterms:created>
  <dcterms:modified xsi:type="dcterms:W3CDTF">2021-09-17T15:26:40Z</dcterms:modified>
</cp:coreProperties>
</file>