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69" r:id="rId2"/>
    <p:sldId id="927" r:id="rId3"/>
    <p:sldId id="920" r:id="rId4"/>
    <p:sldId id="919" r:id="rId5"/>
    <p:sldId id="931" r:id="rId6"/>
    <p:sldId id="929" r:id="rId7"/>
    <p:sldId id="933" r:id="rId8"/>
    <p:sldId id="930" r:id="rId9"/>
    <p:sldId id="932" r:id="rId10"/>
    <p:sldId id="910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249E2-AEBA-4ABB-B58B-B6F257601E6E}" v="4" dt="2023-11-09T02:14:38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9" autoAdjust="0"/>
    <p:restoredTop sz="82984" autoAdjust="0"/>
  </p:normalViewPr>
  <p:slideViewPr>
    <p:cSldViewPr>
      <p:cViewPr varScale="1">
        <p:scale>
          <a:sx n="80" d="100"/>
          <a:sy n="80" d="100"/>
        </p:scale>
        <p:origin x="20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 Xin" userId="4bcebb4d-661a-4357-8715-2999a08aa140" providerId="ADAL" clId="{177DEA0F-2A40-4A60-8022-46FD6A795332}"/>
    <pc:docChg chg="undo redo custSel delSld modSld">
      <pc:chgData name="Ai Xin" userId="4bcebb4d-661a-4357-8715-2999a08aa140" providerId="ADAL" clId="{177DEA0F-2A40-4A60-8022-46FD6A795332}" dt="2023-11-03T08:15:11.677" v="499" actId="47"/>
      <pc:docMkLst>
        <pc:docMk/>
      </pc:docMkLst>
      <pc:sldChg chg="modSp mod">
        <pc:chgData name="Ai Xin" userId="4bcebb4d-661a-4357-8715-2999a08aa140" providerId="ADAL" clId="{177DEA0F-2A40-4A60-8022-46FD6A795332}" dt="2023-11-03T08:01:38.160" v="42" actId="20577"/>
        <pc:sldMkLst>
          <pc:docMk/>
          <pc:sldMk cId="3422528084" sldId="669"/>
        </pc:sldMkLst>
        <pc:spChg chg="mod">
          <ac:chgData name="Ai Xin" userId="4bcebb4d-661a-4357-8715-2999a08aa140" providerId="ADAL" clId="{177DEA0F-2A40-4A60-8022-46FD6A795332}" dt="2023-11-03T08:01:38.160" v="42" actId="20577"/>
          <ac:spMkLst>
            <pc:docMk/>
            <pc:sldMk cId="3422528084" sldId="669"/>
            <ac:spMk id="7" creationId="{00000000-0000-0000-0000-000000000000}"/>
          </ac:spMkLst>
        </pc:spChg>
      </pc:sldChg>
      <pc:sldChg chg="modSp mod">
        <pc:chgData name="Ai Xin" userId="4bcebb4d-661a-4357-8715-2999a08aa140" providerId="ADAL" clId="{177DEA0F-2A40-4A60-8022-46FD6A795332}" dt="2023-11-03T08:00:46.177" v="35" actId="20577"/>
        <pc:sldMkLst>
          <pc:docMk/>
          <pc:sldMk cId="3420697855" sldId="919"/>
        </pc:sldMkLst>
        <pc:spChg chg="mod">
          <ac:chgData name="Ai Xin" userId="4bcebb4d-661a-4357-8715-2999a08aa140" providerId="ADAL" clId="{177DEA0F-2A40-4A60-8022-46FD6A795332}" dt="2023-11-03T08:00:46.177" v="35" actId="20577"/>
          <ac:spMkLst>
            <pc:docMk/>
            <pc:sldMk cId="3420697855" sldId="919"/>
            <ac:spMk id="2" creationId="{00000000-0000-0000-0000-000000000000}"/>
          </ac:spMkLst>
        </pc:spChg>
      </pc:sldChg>
      <pc:sldChg chg="modSp mod">
        <pc:chgData name="Ai Xin" userId="4bcebb4d-661a-4357-8715-2999a08aa140" providerId="ADAL" clId="{177DEA0F-2A40-4A60-8022-46FD6A795332}" dt="2023-11-03T08:00:09.969" v="20" actId="20577"/>
        <pc:sldMkLst>
          <pc:docMk/>
          <pc:sldMk cId="3740247151" sldId="920"/>
        </pc:sldMkLst>
        <pc:spChg chg="mod">
          <ac:chgData name="Ai Xin" userId="4bcebb4d-661a-4357-8715-2999a08aa140" providerId="ADAL" clId="{177DEA0F-2A40-4A60-8022-46FD6A795332}" dt="2023-11-03T08:00:09.969" v="20" actId="20577"/>
          <ac:spMkLst>
            <pc:docMk/>
            <pc:sldMk cId="3740247151" sldId="920"/>
            <ac:spMk id="2" creationId="{00000000-0000-0000-0000-000000000000}"/>
          </ac:spMkLst>
        </pc:spChg>
      </pc:sldChg>
      <pc:sldChg chg="modSp mod">
        <pc:chgData name="Ai Xin" userId="4bcebb4d-661a-4357-8715-2999a08aa140" providerId="ADAL" clId="{177DEA0F-2A40-4A60-8022-46FD6A795332}" dt="2023-11-03T08:13:36.891" v="498" actId="27636"/>
        <pc:sldMkLst>
          <pc:docMk/>
          <pc:sldMk cId="802265924" sldId="927"/>
        </pc:sldMkLst>
        <pc:spChg chg="mod">
          <ac:chgData name="Ai Xin" userId="4bcebb4d-661a-4357-8715-2999a08aa140" providerId="ADAL" clId="{177DEA0F-2A40-4A60-8022-46FD6A795332}" dt="2023-11-03T08:13:36.891" v="498" actId="27636"/>
          <ac:spMkLst>
            <pc:docMk/>
            <pc:sldMk cId="802265924" sldId="927"/>
            <ac:spMk id="2" creationId="{00000000-0000-0000-0000-000000000000}"/>
          </ac:spMkLst>
        </pc:spChg>
        <pc:spChg chg="mod">
          <ac:chgData name="Ai Xin" userId="4bcebb4d-661a-4357-8715-2999a08aa140" providerId="ADAL" clId="{177DEA0F-2A40-4A60-8022-46FD6A795332}" dt="2023-11-03T08:01:34.019" v="41" actId="20577"/>
          <ac:spMkLst>
            <pc:docMk/>
            <pc:sldMk cId="802265924" sldId="927"/>
            <ac:spMk id="3" creationId="{00000000-0000-0000-0000-000000000000}"/>
          </ac:spMkLst>
        </pc:spChg>
      </pc:sldChg>
      <pc:sldChg chg="del">
        <pc:chgData name="Ai Xin" userId="4bcebb4d-661a-4357-8715-2999a08aa140" providerId="ADAL" clId="{177DEA0F-2A40-4A60-8022-46FD6A795332}" dt="2023-11-03T08:15:11.677" v="499" actId="47"/>
        <pc:sldMkLst>
          <pc:docMk/>
          <pc:sldMk cId="3203502972" sldId="928"/>
        </pc:sldMkLst>
      </pc:sldChg>
      <pc:sldChg chg="del">
        <pc:chgData name="Ai Xin" userId="4bcebb4d-661a-4357-8715-2999a08aa140" providerId="ADAL" clId="{177DEA0F-2A40-4A60-8022-46FD6A795332}" dt="2023-11-03T07:59:58.028" v="10" actId="47"/>
        <pc:sldMkLst>
          <pc:docMk/>
          <pc:sldMk cId="254235215" sldId="933"/>
        </pc:sldMkLst>
      </pc:sldChg>
      <pc:sldChg chg="del">
        <pc:chgData name="Ai Xin" userId="4bcebb4d-661a-4357-8715-2999a08aa140" providerId="ADAL" clId="{177DEA0F-2A40-4A60-8022-46FD6A795332}" dt="2023-11-03T07:59:58.028" v="10" actId="47"/>
        <pc:sldMkLst>
          <pc:docMk/>
          <pc:sldMk cId="3255973099" sldId="934"/>
        </pc:sldMkLst>
      </pc:sldChg>
    </pc:docChg>
  </pc:docChgLst>
  <pc:docChgLst>
    <pc:chgData name="Ai Xin" userId="4bcebb4d-661a-4357-8715-2999a08aa140" providerId="ADAL" clId="{CE434D7D-D329-493A-B7B1-92D5CCC30D80}"/>
    <pc:docChg chg="undo custSel addSld delSld modSld sldOrd">
      <pc:chgData name="Ai Xin" userId="4bcebb4d-661a-4357-8715-2999a08aa140" providerId="ADAL" clId="{CE434D7D-D329-493A-B7B1-92D5CCC30D80}" dt="2023-03-23T03:10:04.263" v="3858" actId="20577"/>
      <pc:docMkLst>
        <pc:docMk/>
      </pc:docMkLst>
      <pc:sldChg chg="modSp mod modNotesTx">
        <pc:chgData name="Ai Xin" userId="4bcebb4d-661a-4357-8715-2999a08aa140" providerId="ADAL" clId="{CE434D7D-D329-493A-B7B1-92D5CCC30D80}" dt="2023-03-23T02:14:17.393" v="529" actId="20577"/>
        <pc:sldMkLst>
          <pc:docMk/>
          <pc:sldMk cId="3422528084" sldId="669"/>
        </pc:sldMkLst>
        <pc:spChg chg="mod">
          <ac:chgData name="Ai Xin" userId="4bcebb4d-661a-4357-8715-2999a08aa140" providerId="ADAL" clId="{CE434D7D-D329-493A-B7B1-92D5CCC30D80}" dt="2023-03-23T02:14:17.393" v="529" actId="20577"/>
          <ac:spMkLst>
            <pc:docMk/>
            <pc:sldMk cId="3422528084" sldId="669"/>
            <ac:spMk id="7" creationId="{00000000-0000-0000-0000-000000000000}"/>
          </ac:spMkLst>
        </pc:spChg>
        <pc:spChg chg="mod">
          <ac:chgData name="Ai Xin" userId="4bcebb4d-661a-4357-8715-2999a08aa140" providerId="ADAL" clId="{CE434D7D-D329-493A-B7B1-92D5CCC30D80}" dt="2023-03-21T03:55:46.395" v="22" actId="20577"/>
          <ac:spMkLst>
            <pc:docMk/>
            <pc:sldMk cId="3422528084" sldId="669"/>
            <ac:spMk id="11" creationId="{00000000-0000-0000-0000-000000000000}"/>
          </ac:spMkLst>
        </pc:spChg>
      </pc:sldChg>
      <pc:sldChg chg="del">
        <pc:chgData name="Ai Xin" userId="4bcebb4d-661a-4357-8715-2999a08aa140" providerId="ADAL" clId="{CE434D7D-D329-493A-B7B1-92D5CCC30D80}" dt="2023-03-21T05:08:45.019" v="377" actId="47"/>
        <pc:sldMkLst>
          <pc:docMk/>
          <pc:sldMk cId="3093061629" sldId="911"/>
        </pc:sldMkLst>
      </pc:sldChg>
      <pc:sldChg chg="del">
        <pc:chgData name="Ai Xin" userId="4bcebb4d-661a-4357-8715-2999a08aa140" providerId="ADAL" clId="{CE434D7D-D329-493A-B7B1-92D5CCC30D80}" dt="2023-03-21T05:08:45.019" v="377" actId="47"/>
        <pc:sldMkLst>
          <pc:docMk/>
          <pc:sldMk cId="3042861885" sldId="912"/>
        </pc:sldMkLst>
      </pc:sldChg>
      <pc:sldChg chg="modSp mod">
        <pc:chgData name="Ai Xin" userId="4bcebb4d-661a-4357-8715-2999a08aa140" providerId="ADAL" clId="{CE434D7D-D329-493A-B7B1-92D5CCC30D80}" dt="2023-03-23T02:26:26.861" v="1080" actId="6549"/>
        <pc:sldMkLst>
          <pc:docMk/>
          <pc:sldMk cId="3420697855" sldId="919"/>
        </pc:sldMkLst>
        <pc:spChg chg="mod">
          <ac:chgData name="Ai Xin" userId="4bcebb4d-661a-4357-8715-2999a08aa140" providerId="ADAL" clId="{CE434D7D-D329-493A-B7B1-92D5CCC30D80}" dt="2023-03-23T02:26:26.861" v="1080" actId="6549"/>
          <ac:spMkLst>
            <pc:docMk/>
            <pc:sldMk cId="3420697855" sldId="919"/>
            <ac:spMk id="2" creationId="{00000000-0000-0000-0000-000000000000}"/>
          </ac:spMkLst>
        </pc:spChg>
      </pc:sldChg>
      <pc:sldChg chg="modSp mod modNotesTx">
        <pc:chgData name="Ai Xin" userId="4bcebb4d-661a-4357-8715-2999a08aa140" providerId="ADAL" clId="{CE434D7D-D329-493A-B7B1-92D5CCC30D80}" dt="2023-03-23T02:24:10.816" v="951" actId="20577"/>
        <pc:sldMkLst>
          <pc:docMk/>
          <pc:sldMk cId="3740247151" sldId="920"/>
        </pc:sldMkLst>
        <pc:spChg chg="mod">
          <ac:chgData name="Ai Xin" userId="4bcebb4d-661a-4357-8715-2999a08aa140" providerId="ADAL" clId="{CE434D7D-D329-493A-B7B1-92D5CCC30D80}" dt="2023-03-23T02:24:10.816" v="951" actId="20577"/>
          <ac:spMkLst>
            <pc:docMk/>
            <pc:sldMk cId="3740247151" sldId="920"/>
            <ac:spMk id="3" creationId="{00000000-0000-0000-0000-000000000000}"/>
          </ac:spMkLst>
        </pc:spChg>
      </pc:sldChg>
      <pc:sldChg chg="del">
        <pc:chgData name="Ai Xin" userId="4bcebb4d-661a-4357-8715-2999a08aa140" providerId="ADAL" clId="{CE434D7D-D329-493A-B7B1-92D5CCC30D80}" dt="2023-03-21T05:08:45.019" v="377" actId="47"/>
        <pc:sldMkLst>
          <pc:docMk/>
          <pc:sldMk cId="4128527446" sldId="921"/>
        </pc:sldMkLst>
      </pc:sldChg>
      <pc:sldChg chg="modSp add del mod modShow">
        <pc:chgData name="Ai Xin" userId="4bcebb4d-661a-4357-8715-2999a08aa140" providerId="ADAL" clId="{CE434D7D-D329-493A-B7B1-92D5CCC30D80}" dt="2023-03-21T06:12:31.385" v="509" actId="47"/>
        <pc:sldMkLst>
          <pc:docMk/>
          <pc:sldMk cId="3195600736" sldId="924"/>
        </pc:sldMkLst>
        <pc:spChg chg="mod">
          <ac:chgData name="Ai Xin" userId="4bcebb4d-661a-4357-8715-2999a08aa140" providerId="ADAL" clId="{CE434D7D-D329-493A-B7B1-92D5CCC30D80}" dt="2023-03-21T06:03:13.336" v="420" actId="21"/>
          <ac:spMkLst>
            <pc:docMk/>
            <pc:sldMk cId="3195600736" sldId="924"/>
            <ac:spMk id="2" creationId="{00000000-0000-0000-0000-000000000000}"/>
          </ac:spMkLst>
        </pc:spChg>
      </pc:sldChg>
      <pc:sldChg chg="modSp mod modNotesTx">
        <pc:chgData name="Ai Xin" userId="4bcebb4d-661a-4357-8715-2999a08aa140" providerId="ADAL" clId="{CE434D7D-D329-493A-B7B1-92D5CCC30D80}" dt="2023-03-21T05:04:53.430" v="334" actId="207"/>
        <pc:sldMkLst>
          <pc:docMk/>
          <pc:sldMk cId="802265924" sldId="927"/>
        </pc:sldMkLst>
        <pc:spChg chg="mod">
          <ac:chgData name="Ai Xin" userId="4bcebb4d-661a-4357-8715-2999a08aa140" providerId="ADAL" clId="{CE434D7D-D329-493A-B7B1-92D5CCC30D80}" dt="2023-03-21T05:04:53.430" v="334" actId="207"/>
          <ac:spMkLst>
            <pc:docMk/>
            <pc:sldMk cId="802265924" sldId="927"/>
            <ac:spMk id="2" creationId="{00000000-0000-0000-0000-000000000000}"/>
          </ac:spMkLst>
        </pc:spChg>
        <pc:spChg chg="mod">
          <ac:chgData name="Ai Xin" userId="4bcebb4d-661a-4357-8715-2999a08aa140" providerId="ADAL" clId="{CE434D7D-D329-493A-B7B1-92D5CCC30D80}" dt="2023-03-21T03:55:57.770" v="30" actId="20577"/>
          <ac:spMkLst>
            <pc:docMk/>
            <pc:sldMk cId="802265924" sldId="927"/>
            <ac:spMk id="3" creationId="{00000000-0000-0000-0000-000000000000}"/>
          </ac:spMkLst>
        </pc:spChg>
      </pc:sldChg>
      <pc:sldChg chg="del">
        <pc:chgData name="Ai Xin" userId="4bcebb4d-661a-4357-8715-2999a08aa140" providerId="ADAL" clId="{CE434D7D-D329-493A-B7B1-92D5CCC30D80}" dt="2023-03-21T05:07:15.302" v="354" actId="47"/>
        <pc:sldMkLst>
          <pc:docMk/>
          <pc:sldMk cId="2641009738" sldId="928"/>
        </pc:sldMkLst>
      </pc:sldChg>
      <pc:sldChg chg="modSp new mod">
        <pc:chgData name="Ai Xin" userId="4bcebb4d-661a-4357-8715-2999a08aa140" providerId="ADAL" clId="{CE434D7D-D329-493A-B7B1-92D5CCC30D80}" dt="2023-03-23T02:32:37.371" v="1387" actId="27636"/>
        <pc:sldMkLst>
          <pc:docMk/>
          <pc:sldMk cId="3203502972" sldId="928"/>
        </pc:sldMkLst>
        <pc:spChg chg="mod">
          <ac:chgData name="Ai Xin" userId="4bcebb4d-661a-4357-8715-2999a08aa140" providerId="ADAL" clId="{CE434D7D-D329-493A-B7B1-92D5CCC30D80}" dt="2023-03-23T02:32:37.371" v="1387" actId="27636"/>
          <ac:spMkLst>
            <pc:docMk/>
            <pc:sldMk cId="3203502972" sldId="928"/>
            <ac:spMk id="2" creationId="{F3B11B26-9A8E-3ECB-9DCC-A4143A082C81}"/>
          </ac:spMkLst>
        </pc:spChg>
        <pc:spChg chg="mod">
          <ac:chgData name="Ai Xin" userId="4bcebb4d-661a-4357-8715-2999a08aa140" providerId="ADAL" clId="{CE434D7D-D329-493A-B7B1-92D5CCC30D80}" dt="2023-03-21T05:08:56.914" v="383" actId="20577"/>
          <ac:spMkLst>
            <pc:docMk/>
            <pc:sldMk cId="3203502972" sldId="928"/>
            <ac:spMk id="3" creationId="{07AFC589-B773-BC40-96D1-E302D35F3A63}"/>
          </ac:spMkLst>
        </pc:spChg>
      </pc:sldChg>
      <pc:sldChg chg="del">
        <pc:chgData name="Ai Xin" userId="4bcebb4d-661a-4357-8715-2999a08aa140" providerId="ADAL" clId="{CE434D7D-D329-493A-B7B1-92D5CCC30D80}" dt="2023-03-21T05:07:13.875" v="353" actId="47"/>
        <pc:sldMkLst>
          <pc:docMk/>
          <pc:sldMk cId="79458555" sldId="929"/>
        </pc:sldMkLst>
      </pc:sldChg>
      <pc:sldChg chg="modSp new mod">
        <pc:chgData name="Ai Xin" userId="4bcebb4d-661a-4357-8715-2999a08aa140" providerId="ADAL" clId="{CE434D7D-D329-493A-B7B1-92D5CCC30D80}" dt="2023-03-23T03:10:04.263" v="3858" actId="20577"/>
        <pc:sldMkLst>
          <pc:docMk/>
          <pc:sldMk cId="1367595761" sldId="929"/>
        </pc:sldMkLst>
        <pc:spChg chg="mod">
          <ac:chgData name="Ai Xin" userId="4bcebb4d-661a-4357-8715-2999a08aa140" providerId="ADAL" clId="{CE434D7D-D329-493A-B7B1-92D5CCC30D80}" dt="2023-03-23T03:10:04.263" v="3858" actId="20577"/>
          <ac:spMkLst>
            <pc:docMk/>
            <pc:sldMk cId="1367595761" sldId="929"/>
            <ac:spMk id="2" creationId="{134FA2E7-AE87-1B58-2962-870D3D0164C4}"/>
          </ac:spMkLst>
        </pc:spChg>
        <pc:spChg chg="mod">
          <ac:chgData name="Ai Xin" userId="4bcebb4d-661a-4357-8715-2999a08aa140" providerId="ADAL" clId="{CE434D7D-D329-493A-B7B1-92D5CCC30D80}" dt="2023-03-23T02:42:57.237" v="1997" actId="20577"/>
          <ac:spMkLst>
            <pc:docMk/>
            <pc:sldMk cId="1367595761" sldId="929"/>
            <ac:spMk id="3" creationId="{23362FD1-FE59-5233-4027-B2F2D2CA7613}"/>
          </ac:spMkLst>
        </pc:spChg>
      </pc:sldChg>
      <pc:sldChg chg="addSp modSp new mod">
        <pc:chgData name="Ai Xin" userId="4bcebb4d-661a-4357-8715-2999a08aa140" providerId="ADAL" clId="{CE434D7D-D329-493A-B7B1-92D5CCC30D80}" dt="2023-03-23T03:02:46.598" v="3273" actId="1076"/>
        <pc:sldMkLst>
          <pc:docMk/>
          <pc:sldMk cId="2417322181" sldId="930"/>
        </pc:sldMkLst>
        <pc:spChg chg="mod">
          <ac:chgData name="Ai Xin" userId="4bcebb4d-661a-4357-8715-2999a08aa140" providerId="ADAL" clId="{CE434D7D-D329-493A-B7B1-92D5CCC30D80}" dt="2023-03-23T03:02:41.116" v="3271" actId="20577"/>
          <ac:spMkLst>
            <pc:docMk/>
            <pc:sldMk cId="2417322181" sldId="930"/>
            <ac:spMk id="2" creationId="{6E1EF13F-350F-8187-D5D6-66A71C3809C0}"/>
          </ac:spMkLst>
        </pc:spChg>
        <pc:spChg chg="mod">
          <ac:chgData name="Ai Xin" userId="4bcebb4d-661a-4357-8715-2999a08aa140" providerId="ADAL" clId="{CE434D7D-D329-493A-B7B1-92D5CCC30D80}" dt="2023-03-21T05:09:09.695" v="395" actId="20577"/>
          <ac:spMkLst>
            <pc:docMk/>
            <pc:sldMk cId="2417322181" sldId="930"/>
            <ac:spMk id="3" creationId="{104EC298-F517-5E59-3DC4-4C2BB70796DD}"/>
          </ac:spMkLst>
        </pc:spChg>
        <pc:graphicFrameChg chg="add mod">
          <ac:chgData name="Ai Xin" userId="4bcebb4d-661a-4357-8715-2999a08aa140" providerId="ADAL" clId="{CE434D7D-D329-493A-B7B1-92D5CCC30D80}" dt="2023-03-23T02:57:00.830" v="3072" actId="1076"/>
          <ac:graphicFrameMkLst>
            <pc:docMk/>
            <pc:sldMk cId="2417322181" sldId="930"/>
            <ac:graphicFrameMk id="5" creationId="{C6499682-3F7A-FE88-2D2D-42C46D8F5540}"/>
          </ac:graphicFrameMkLst>
        </pc:graphicFrameChg>
        <pc:picChg chg="add mod">
          <ac:chgData name="Ai Xin" userId="4bcebb4d-661a-4357-8715-2999a08aa140" providerId="ADAL" clId="{CE434D7D-D329-493A-B7B1-92D5CCC30D80}" dt="2023-03-23T02:58:13.444" v="3100" actId="14100"/>
          <ac:picMkLst>
            <pc:docMk/>
            <pc:sldMk cId="2417322181" sldId="930"/>
            <ac:picMk id="7" creationId="{080C8F98-4314-FD56-8F1B-6DDD52FA54B1}"/>
          </ac:picMkLst>
        </pc:picChg>
        <pc:picChg chg="add mod">
          <ac:chgData name="Ai Xin" userId="4bcebb4d-661a-4357-8715-2999a08aa140" providerId="ADAL" clId="{CE434D7D-D329-493A-B7B1-92D5CCC30D80}" dt="2023-03-23T03:02:46.598" v="3273" actId="1076"/>
          <ac:picMkLst>
            <pc:docMk/>
            <pc:sldMk cId="2417322181" sldId="930"/>
            <ac:picMk id="9" creationId="{4C22F736-D50A-3562-A610-E39A24915939}"/>
          </ac:picMkLst>
        </pc:picChg>
      </pc:sldChg>
      <pc:sldChg chg="modSp new mod ord">
        <pc:chgData name="Ai Xin" userId="4bcebb4d-661a-4357-8715-2999a08aa140" providerId="ADAL" clId="{CE434D7D-D329-493A-B7B1-92D5CCC30D80}" dt="2023-03-23T02:42:53.696" v="1996" actId="20577"/>
        <pc:sldMkLst>
          <pc:docMk/>
          <pc:sldMk cId="2889107329" sldId="931"/>
        </pc:sldMkLst>
        <pc:spChg chg="mod">
          <ac:chgData name="Ai Xin" userId="4bcebb4d-661a-4357-8715-2999a08aa140" providerId="ADAL" clId="{CE434D7D-D329-493A-B7B1-92D5CCC30D80}" dt="2023-03-23T02:42:16.195" v="1993" actId="20577"/>
          <ac:spMkLst>
            <pc:docMk/>
            <pc:sldMk cId="2889107329" sldId="931"/>
            <ac:spMk id="2" creationId="{003360EA-04FB-FA4F-193F-F827C25DE70B}"/>
          </ac:spMkLst>
        </pc:spChg>
        <pc:spChg chg="mod">
          <ac:chgData name="Ai Xin" userId="4bcebb4d-661a-4357-8715-2999a08aa140" providerId="ADAL" clId="{CE434D7D-D329-493A-B7B1-92D5CCC30D80}" dt="2023-03-23T02:42:53.696" v="1996" actId="20577"/>
          <ac:spMkLst>
            <pc:docMk/>
            <pc:sldMk cId="2889107329" sldId="931"/>
            <ac:spMk id="3" creationId="{FC540029-1D03-83F7-1D68-97A104525C3F}"/>
          </ac:spMkLst>
        </pc:spChg>
      </pc:sldChg>
      <pc:sldChg chg="modSp new mod">
        <pc:chgData name="Ai Xin" userId="4bcebb4d-661a-4357-8715-2999a08aa140" providerId="ADAL" clId="{CE434D7D-D329-493A-B7B1-92D5CCC30D80}" dt="2023-03-23T03:08:37.121" v="3839" actId="20577"/>
        <pc:sldMkLst>
          <pc:docMk/>
          <pc:sldMk cId="376968906" sldId="932"/>
        </pc:sldMkLst>
        <pc:spChg chg="mod">
          <ac:chgData name="Ai Xin" userId="4bcebb4d-661a-4357-8715-2999a08aa140" providerId="ADAL" clId="{CE434D7D-D329-493A-B7B1-92D5CCC30D80}" dt="2023-03-23T03:08:37.121" v="3839" actId="20577"/>
          <ac:spMkLst>
            <pc:docMk/>
            <pc:sldMk cId="376968906" sldId="932"/>
            <ac:spMk id="2" creationId="{05E5738B-1441-C4DC-7BDB-C1B730464332}"/>
          </ac:spMkLst>
        </pc:spChg>
        <pc:spChg chg="mod">
          <ac:chgData name="Ai Xin" userId="4bcebb4d-661a-4357-8715-2999a08aa140" providerId="ADAL" clId="{CE434D7D-D329-493A-B7B1-92D5CCC30D80}" dt="2023-03-23T03:03:31.591" v="3315" actId="20577"/>
          <ac:spMkLst>
            <pc:docMk/>
            <pc:sldMk cId="376968906" sldId="932"/>
            <ac:spMk id="3" creationId="{54923371-887F-F584-55DD-4CDC865ABD4F}"/>
          </ac:spMkLst>
        </pc:spChg>
      </pc:sldChg>
    </pc:docChg>
  </pc:docChgLst>
  <pc:docChgLst>
    <pc:chgData name="Ai Xin" userId="4bcebb4d-661a-4357-8715-2999a08aa140" providerId="ADAL" clId="{C9F249E2-AEBA-4ABB-B58B-B6F257601E6E}"/>
    <pc:docChg chg="undo custSel addSld modSld">
      <pc:chgData name="Ai Xin" userId="4bcebb4d-661a-4357-8715-2999a08aa140" providerId="ADAL" clId="{C9F249E2-AEBA-4ABB-B58B-B6F257601E6E}" dt="2023-11-09T02:14:38.301" v="908" actId="207"/>
      <pc:docMkLst>
        <pc:docMk/>
      </pc:docMkLst>
      <pc:sldChg chg="modSp mod">
        <pc:chgData name="Ai Xin" userId="4bcebb4d-661a-4357-8715-2999a08aa140" providerId="ADAL" clId="{C9F249E2-AEBA-4ABB-B58B-B6F257601E6E}" dt="2023-11-09T01:19:37.503" v="24" actId="20577"/>
        <pc:sldMkLst>
          <pc:docMk/>
          <pc:sldMk cId="3420697855" sldId="919"/>
        </pc:sldMkLst>
        <pc:spChg chg="mod">
          <ac:chgData name="Ai Xin" userId="4bcebb4d-661a-4357-8715-2999a08aa140" providerId="ADAL" clId="{C9F249E2-AEBA-4ABB-B58B-B6F257601E6E}" dt="2023-11-09T01:19:27.434" v="16" actId="20577"/>
          <ac:spMkLst>
            <pc:docMk/>
            <pc:sldMk cId="3420697855" sldId="919"/>
            <ac:spMk id="2" creationId="{00000000-0000-0000-0000-000000000000}"/>
          </ac:spMkLst>
        </pc:spChg>
        <pc:spChg chg="mod">
          <ac:chgData name="Ai Xin" userId="4bcebb4d-661a-4357-8715-2999a08aa140" providerId="ADAL" clId="{C9F249E2-AEBA-4ABB-B58B-B6F257601E6E}" dt="2023-11-09T01:19:37.503" v="24" actId="20577"/>
          <ac:spMkLst>
            <pc:docMk/>
            <pc:sldMk cId="3420697855" sldId="919"/>
            <ac:spMk id="3" creationId="{00000000-0000-0000-0000-000000000000}"/>
          </ac:spMkLst>
        </pc:spChg>
      </pc:sldChg>
      <pc:sldChg chg="modSp mod">
        <pc:chgData name="Ai Xin" userId="4bcebb4d-661a-4357-8715-2999a08aa140" providerId="ADAL" clId="{C9F249E2-AEBA-4ABB-B58B-B6F257601E6E}" dt="2023-11-09T01:25:33.009" v="27" actId="27636"/>
        <pc:sldMkLst>
          <pc:docMk/>
          <pc:sldMk cId="3740247151" sldId="920"/>
        </pc:sldMkLst>
        <pc:spChg chg="mod">
          <ac:chgData name="Ai Xin" userId="4bcebb4d-661a-4357-8715-2999a08aa140" providerId="ADAL" clId="{C9F249E2-AEBA-4ABB-B58B-B6F257601E6E}" dt="2023-11-09T01:25:33.009" v="27" actId="27636"/>
          <ac:spMkLst>
            <pc:docMk/>
            <pc:sldMk cId="3740247151" sldId="920"/>
            <ac:spMk id="3" creationId="{00000000-0000-0000-0000-000000000000}"/>
          </ac:spMkLst>
        </pc:spChg>
      </pc:sldChg>
      <pc:sldChg chg="modSp mod">
        <pc:chgData name="Ai Xin" userId="4bcebb4d-661a-4357-8715-2999a08aa140" providerId="ADAL" clId="{C9F249E2-AEBA-4ABB-B58B-B6F257601E6E}" dt="2023-11-09T01:37:38.883" v="475" actId="20577"/>
        <pc:sldMkLst>
          <pc:docMk/>
          <pc:sldMk cId="1367595761" sldId="929"/>
        </pc:sldMkLst>
        <pc:spChg chg="mod">
          <ac:chgData name="Ai Xin" userId="4bcebb4d-661a-4357-8715-2999a08aa140" providerId="ADAL" clId="{C9F249E2-AEBA-4ABB-B58B-B6F257601E6E}" dt="2023-11-09T01:37:38.883" v="475" actId="20577"/>
          <ac:spMkLst>
            <pc:docMk/>
            <pc:sldMk cId="1367595761" sldId="929"/>
            <ac:spMk id="2" creationId="{134FA2E7-AE87-1B58-2962-870D3D0164C4}"/>
          </ac:spMkLst>
        </pc:spChg>
      </pc:sldChg>
      <pc:sldChg chg="addSp delSp modSp mod">
        <pc:chgData name="Ai Xin" userId="4bcebb4d-661a-4357-8715-2999a08aa140" providerId="ADAL" clId="{C9F249E2-AEBA-4ABB-B58B-B6F257601E6E}" dt="2023-11-09T02:14:38.301" v="908" actId="207"/>
        <pc:sldMkLst>
          <pc:docMk/>
          <pc:sldMk cId="2417322181" sldId="930"/>
        </pc:sldMkLst>
        <pc:spChg chg="mod">
          <ac:chgData name="Ai Xin" userId="4bcebb4d-661a-4357-8715-2999a08aa140" providerId="ADAL" clId="{C9F249E2-AEBA-4ABB-B58B-B6F257601E6E}" dt="2023-11-09T02:14:38.301" v="908" actId="207"/>
          <ac:spMkLst>
            <pc:docMk/>
            <pc:sldMk cId="2417322181" sldId="930"/>
            <ac:spMk id="2" creationId="{6E1EF13F-350F-8187-D5D6-66A71C3809C0}"/>
          </ac:spMkLst>
        </pc:spChg>
        <pc:spChg chg="add del">
          <ac:chgData name="Ai Xin" userId="4bcebb4d-661a-4357-8715-2999a08aa140" providerId="ADAL" clId="{C9F249E2-AEBA-4ABB-B58B-B6F257601E6E}" dt="2023-11-09T02:06:13.563" v="864" actId="478"/>
          <ac:spMkLst>
            <pc:docMk/>
            <pc:sldMk cId="2417322181" sldId="930"/>
            <ac:spMk id="10" creationId="{DF19E802-841F-1DC3-B0C7-4D1B1C346740}"/>
          </ac:spMkLst>
        </pc:spChg>
        <pc:graphicFrameChg chg="del mod">
          <ac:chgData name="Ai Xin" userId="4bcebb4d-661a-4357-8715-2999a08aa140" providerId="ADAL" clId="{C9F249E2-AEBA-4ABB-B58B-B6F257601E6E}" dt="2023-11-09T02:05:43.146" v="854" actId="478"/>
          <ac:graphicFrameMkLst>
            <pc:docMk/>
            <pc:sldMk cId="2417322181" sldId="930"/>
            <ac:graphicFrameMk id="5" creationId="{C6499682-3F7A-FE88-2D2D-42C46D8F5540}"/>
          </ac:graphicFrameMkLst>
        </pc:graphicFrameChg>
        <pc:picChg chg="del mod">
          <ac:chgData name="Ai Xin" userId="4bcebb4d-661a-4357-8715-2999a08aa140" providerId="ADAL" clId="{C9F249E2-AEBA-4ABB-B58B-B6F257601E6E}" dt="2023-11-09T02:09:02.201" v="884" actId="478"/>
          <ac:picMkLst>
            <pc:docMk/>
            <pc:sldMk cId="2417322181" sldId="930"/>
            <ac:picMk id="7" creationId="{080C8F98-4314-FD56-8F1B-6DDD52FA54B1}"/>
          </ac:picMkLst>
        </pc:picChg>
        <pc:picChg chg="add del mod">
          <ac:chgData name="Ai Xin" userId="4bcebb4d-661a-4357-8715-2999a08aa140" providerId="ADAL" clId="{C9F249E2-AEBA-4ABB-B58B-B6F257601E6E}" dt="2023-11-09T02:09:01.086" v="882" actId="478"/>
          <ac:picMkLst>
            <pc:docMk/>
            <pc:sldMk cId="2417322181" sldId="930"/>
            <ac:picMk id="8" creationId="{01902160-4187-1714-BAAC-633160072509}"/>
          </ac:picMkLst>
        </pc:picChg>
        <pc:picChg chg="del">
          <ac:chgData name="Ai Xin" userId="4bcebb4d-661a-4357-8715-2999a08aa140" providerId="ADAL" clId="{C9F249E2-AEBA-4ABB-B58B-B6F257601E6E}" dt="2023-11-09T02:02:06.523" v="788" actId="478"/>
          <ac:picMkLst>
            <pc:docMk/>
            <pc:sldMk cId="2417322181" sldId="930"/>
            <ac:picMk id="9" creationId="{4C22F736-D50A-3562-A610-E39A24915939}"/>
          </ac:picMkLst>
        </pc:picChg>
        <pc:picChg chg="add mod">
          <ac:chgData name="Ai Xin" userId="4bcebb4d-661a-4357-8715-2999a08aa140" providerId="ADAL" clId="{C9F249E2-AEBA-4ABB-B58B-B6F257601E6E}" dt="2023-11-09T02:14:16.316" v="907" actId="1076"/>
          <ac:picMkLst>
            <pc:docMk/>
            <pc:sldMk cId="2417322181" sldId="930"/>
            <ac:picMk id="12" creationId="{9363C4C7-F566-9851-1D18-A71A26775927}"/>
          </ac:picMkLst>
        </pc:picChg>
      </pc:sldChg>
      <pc:sldChg chg="modSp mod">
        <pc:chgData name="Ai Xin" userId="4bcebb4d-661a-4357-8715-2999a08aa140" providerId="ADAL" clId="{C9F249E2-AEBA-4ABB-B58B-B6F257601E6E}" dt="2023-11-09T01:25:33.009" v="26" actId="27636"/>
        <pc:sldMkLst>
          <pc:docMk/>
          <pc:sldMk cId="376968906" sldId="932"/>
        </pc:sldMkLst>
        <pc:spChg chg="mod">
          <ac:chgData name="Ai Xin" userId="4bcebb4d-661a-4357-8715-2999a08aa140" providerId="ADAL" clId="{C9F249E2-AEBA-4ABB-B58B-B6F257601E6E}" dt="2023-11-09T01:25:33.009" v="26" actId="27636"/>
          <ac:spMkLst>
            <pc:docMk/>
            <pc:sldMk cId="376968906" sldId="932"/>
            <ac:spMk id="2" creationId="{05E5738B-1441-C4DC-7BDB-C1B730464332}"/>
          </ac:spMkLst>
        </pc:spChg>
      </pc:sldChg>
      <pc:sldChg chg="modSp add mod">
        <pc:chgData name="Ai Xin" userId="4bcebb4d-661a-4357-8715-2999a08aa140" providerId="ADAL" clId="{C9F249E2-AEBA-4ABB-B58B-B6F257601E6E}" dt="2023-11-09T02:00:20.107" v="787" actId="27636"/>
        <pc:sldMkLst>
          <pc:docMk/>
          <pc:sldMk cId="1397279735" sldId="933"/>
        </pc:sldMkLst>
        <pc:spChg chg="mod">
          <ac:chgData name="Ai Xin" userId="4bcebb4d-661a-4357-8715-2999a08aa140" providerId="ADAL" clId="{C9F249E2-AEBA-4ABB-B58B-B6F257601E6E}" dt="2023-11-09T02:00:20.107" v="787" actId="27636"/>
          <ac:spMkLst>
            <pc:docMk/>
            <pc:sldMk cId="1397279735" sldId="933"/>
            <ac:spMk id="2" creationId="{134FA2E7-AE87-1B58-2962-870D3D0164C4}"/>
          </ac:spMkLst>
        </pc:spChg>
        <pc:spChg chg="mod">
          <ac:chgData name="Ai Xin" userId="4bcebb4d-661a-4357-8715-2999a08aa140" providerId="ADAL" clId="{C9F249E2-AEBA-4ABB-B58B-B6F257601E6E}" dt="2023-11-09T01:25:46.586" v="41" actId="20577"/>
          <ac:spMkLst>
            <pc:docMk/>
            <pc:sldMk cId="1397279735" sldId="933"/>
            <ac:spMk id="3" creationId="{23362FD1-FE59-5233-4027-B2F2D2CA7613}"/>
          </ac:spMkLst>
        </pc:spChg>
      </pc:sldChg>
    </pc:docChg>
  </pc:docChgLst>
  <pc:docChgLst>
    <pc:chgData name="Ai Xin" userId="4bcebb4d-661a-4357-8715-2999a08aa140" providerId="ADAL" clId="{A0E96889-1E72-4398-B993-0CB0A7DCBD23}"/>
    <pc:docChg chg="undo redo custSel addSld modSld sldOrd">
      <pc:chgData name="Ai Xin" userId="4bcebb4d-661a-4357-8715-2999a08aa140" providerId="ADAL" clId="{A0E96889-1E72-4398-B993-0CB0A7DCBD23}" dt="2023-03-27T03:23:55.215" v="785" actId="1076"/>
      <pc:docMkLst>
        <pc:docMk/>
      </pc:docMkLst>
      <pc:sldChg chg="modSp mod">
        <pc:chgData name="Ai Xin" userId="4bcebb4d-661a-4357-8715-2999a08aa140" providerId="ADAL" clId="{A0E96889-1E72-4398-B993-0CB0A7DCBD23}" dt="2023-03-24T03:23:10.366" v="783" actId="20577"/>
        <pc:sldMkLst>
          <pc:docMk/>
          <pc:sldMk cId="3420697855" sldId="919"/>
        </pc:sldMkLst>
        <pc:spChg chg="mod">
          <ac:chgData name="Ai Xin" userId="4bcebb4d-661a-4357-8715-2999a08aa140" providerId="ADAL" clId="{A0E96889-1E72-4398-B993-0CB0A7DCBD23}" dt="2023-03-24T03:23:10.366" v="783" actId="20577"/>
          <ac:spMkLst>
            <pc:docMk/>
            <pc:sldMk cId="3420697855" sldId="919"/>
            <ac:spMk id="2" creationId="{00000000-0000-0000-0000-000000000000}"/>
          </ac:spMkLst>
        </pc:spChg>
      </pc:sldChg>
      <pc:sldChg chg="modSp mod">
        <pc:chgData name="Ai Xin" userId="4bcebb4d-661a-4357-8715-2999a08aa140" providerId="ADAL" clId="{A0E96889-1E72-4398-B993-0CB0A7DCBD23}" dt="2023-03-24T00:56:04.099" v="113" actId="20577"/>
        <pc:sldMkLst>
          <pc:docMk/>
          <pc:sldMk cId="802265924" sldId="927"/>
        </pc:sldMkLst>
        <pc:spChg chg="mod">
          <ac:chgData name="Ai Xin" userId="4bcebb4d-661a-4357-8715-2999a08aa140" providerId="ADAL" clId="{A0E96889-1E72-4398-B993-0CB0A7DCBD23}" dt="2023-03-24T00:56:04.099" v="113" actId="20577"/>
          <ac:spMkLst>
            <pc:docMk/>
            <pc:sldMk cId="802265924" sldId="927"/>
            <ac:spMk id="2" creationId="{00000000-0000-0000-0000-000000000000}"/>
          </ac:spMkLst>
        </pc:spChg>
      </pc:sldChg>
      <pc:sldChg chg="modSp mod">
        <pc:chgData name="Ai Xin" userId="4bcebb4d-661a-4357-8715-2999a08aa140" providerId="ADAL" clId="{A0E96889-1E72-4398-B993-0CB0A7DCBD23}" dt="2023-03-27T03:23:55.215" v="785" actId="1076"/>
        <pc:sldMkLst>
          <pc:docMk/>
          <pc:sldMk cId="2417322181" sldId="930"/>
        </pc:sldMkLst>
        <pc:graphicFrameChg chg="mod">
          <ac:chgData name="Ai Xin" userId="4bcebb4d-661a-4357-8715-2999a08aa140" providerId="ADAL" clId="{A0E96889-1E72-4398-B993-0CB0A7DCBD23}" dt="2023-03-27T03:23:53.056" v="784" actId="1076"/>
          <ac:graphicFrameMkLst>
            <pc:docMk/>
            <pc:sldMk cId="2417322181" sldId="930"/>
            <ac:graphicFrameMk id="5" creationId="{C6499682-3F7A-FE88-2D2D-42C46D8F5540}"/>
          </ac:graphicFrameMkLst>
        </pc:graphicFrameChg>
        <pc:picChg chg="mod">
          <ac:chgData name="Ai Xin" userId="4bcebb4d-661a-4357-8715-2999a08aa140" providerId="ADAL" clId="{A0E96889-1E72-4398-B993-0CB0A7DCBD23}" dt="2023-03-27T03:23:55.215" v="785" actId="1076"/>
          <ac:picMkLst>
            <pc:docMk/>
            <pc:sldMk cId="2417322181" sldId="930"/>
            <ac:picMk id="7" creationId="{080C8F98-4314-FD56-8F1B-6DDD52FA54B1}"/>
          </ac:picMkLst>
        </pc:picChg>
      </pc:sldChg>
      <pc:sldChg chg="modSp mod">
        <pc:chgData name="Ai Xin" userId="4bcebb4d-661a-4357-8715-2999a08aa140" providerId="ADAL" clId="{A0E96889-1E72-4398-B993-0CB0A7DCBD23}" dt="2023-03-24T00:59:25.026" v="166" actId="27636"/>
        <pc:sldMkLst>
          <pc:docMk/>
          <pc:sldMk cId="376968906" sldId="932"/>
        </pc:sldMkLst>
        <pc:spChg chg="mod">
          <ac:chgData name="Ai Xin" userId="4bcebb4d-661a-4357-8715-2999a08aa140" providerId="ADAL" clId="{A0E96889-1E72-4398-B993-0CB0A7DCBD23}" dt="2023-03-24T00:59:25.026" v="166" actId="27636"/>
          <ac:spMkLst>
            <pc:docMk/>
            <pc:sldMk cId="376968906" sldId="932"/>
            <ac:spMk id="2" creationId="{05E5738B-1441-C4DC-7BDB-C1B730464332}"/>
          </ac:spMkLst>
        </pc:spChg>
      </pc:sldChg>
      <pc:sldChg chg="addSp delSp modSp new mod">
        <pc:chgData name="Ai Xin" userId="4bcebb4d-661a-4357-8715-2999a08aa140" providerId="ADAL" clId="{A0E96889-1E72-4398-B993-0CB0A7DCBD23}" dt="2023-03-24T01:07:17.202" v="500" actId="20577"/>
        <pc:sldMkLst>
          <pc:docMk/>
          <pc:sldMk cId="254235215" sldId="933"/>
        </pc:sldMkLst>
        <pc:spChg chg="del">
          <ac:chgData name="Ai Xin" userId="4bcebb4d-661a-4357-8715-2999a08aa140" providerId="ADAL" clId="{A0E96889-1E72-4398-B993-0CB0A7DCBD23}" dt="2023-03-24T00:56:19.481" v="115" actId="22"/>
          <ac:spMkLst>
            <pc:docMk/>
            <pc:sldMk cId="254235215" sldId="933"/>
            <ac:spMk id="2" creationId="{CF624BC9-888C-7F23-2009-738C38B0D48E}"/>
          </ac:spMkLst>
        </pc:spChg>
        <pc:spChg chg="mod">
          <ac:chgData name="Ai Xin" userId="4bcebb4d-661a-4357-8715-2999a08aa140" providerId="ADAL" clId="{A0E96889-1E72-4398-B993-0CB0A7DCBD23}" dt="2023-03-24T00:58:25.904" v="161" actId="20577"/>
          <ac:spMkLst>
            <pc:docMk/>
            <pc:sldMk cId="254235215" sldId="933"/>
            <ac:spMk id="3" creationId="{B8A64527-C0E5-B6FD-5E83-228B68EF0BD2}"/>
          </ac:spMkLst>
        </pc:spChg>
        <pc:spChg chg="add del mod">
          <ac:chgData name="Ai Xin" userId="4bcebb4d-661a-4357-8715-2999a08aa140" providerId="ADAL" clId="{A0E96889-1E72-4398-B993-0CB0A7DCBD23}" dt="2023-03-24T00:56:36.357" v="117" actId="22"/>
          <ac:spMkLst>
            <pc:docMk/>
            <pc:sldMk cId="254235215" sldId="933"/>
            <ac:spMk id="8" creationId="{111B5E9E-A2EF-A088-5AA2-1451A7F7F397}"/>
          </ac:spMkLst>
        </pc:spChg>
        <pc:spChg chg="add mod">
          <ac:chgData name="Ai Xin" userId="4bcebb4d-661a-4357-8715-2999a08aa140" providerId="ADAL" clId="{A0E96889-1E72-4398-B993-0CB0A7DCBD23}" dt="2023-03-24T01:04:11.853" v="371" actId="20577"/>
          <ac:spMkLst>
            <pc:docMk/>
            <pc:sldMk cId="254235215" sldId="933"/>
            <ac:spMk id="24" creationId="{E20C6BF0-C34E-7ECB-69AB-D0780AAE0DA4}"/>
          </ac:spMkLst>
        </pc:spChg>
        <pc:spChg chg="add mod">
          <ac:chgData name="Ai Xin" userId="4bcebb4d-661a-4357-8715-2999a08aa140" providerId="ADAL" clId="{A0E96889-1E72-4398-B993-0CB0A7DCBD23}" dt="2023-03-24T01:07:17.202" v="500" actId="20577"/>
          <ac:spMkLst>
            <pc:docMk/>
            <pc:sldMk cId="254235215" sldId="933"/>
            <ac:spMk id="25" creationId="{2878C211-3D61-1547-0D16-9A94003730E1}"/>
          </ac:spMkLst>
        </pc:spChg>
        <pc:spChg chg="add mod">
          <ac:chgData name="Ai Xin" userId="4bcebb4d-661a-4357-8715-2999a08aa140" providerId="ADAL" clId="{A0E96889-1E72-4398-B993-0CB0A7DCBD23}" dt="2023-03-24T01:05:09.807" v="383" actId="208"/>
          <ac:spMkLst>
            <pc:docMk/>
            <pc:sldMk cId="254235215" sldId="933"/>
            <ac:spMk id="26" creationId="{F6F36871-4627-F491-36BA-F1364984FA52}"/>
          </ac:spMkLst>
        </pc:spChg>
        <pc:spChg chg="add mod">
          <ac:chgData name="Ai Xin" userId="4bcebb4d-661a-4357-8715-2999a08aa140" providerId="ADAL" clId="{A0E96889-1E72-4398-B993-0CB0A7DCBD23}" dt="2023-03-24T01:05:26.689" v="387" actId="207"/>
          <ac:spMkLst>
            <pc:docMk/>
            <pc:sldMk cId="254235215" sldId="933"/>
            <ac:spMk id="27" creationId="{88C3C6FE-1D92-E076-0F7E-2C6C1F78E02E}"/>
          </ac:spMkLst>
        </pc:spChg>
        <pc:picChg chg="add del mod ord">
          <ac:chgData name="Ai Xin" userId="4bcebb4d-661a-4357-8715-2999a08aa140" providerId="ADAL" clId="{A0E96889-1E72-4398-B993-0CB0A7DCBD23}" dt="2023-03-24T00:56:21.802" v="116" actId="478"/>
          <ac:picMkLst>
            <pc:docMk/>
            <pc:sldMk cId="254235215" sldId="933"/>
            <ac:picMk id="6" creationId="{C1CDF7A2-B357-E303-0A28-C4026B5F8A60}"/>
          </ac:picMkLst>
        </pc:picChg>
        <pc:picChg chg="add mod ord">
          <ac:chgData name="Ai Xin" userId="4bcebb4d-661a-4357-8715-2999a08aa140" providerId="ADAL" clId="{A0E96889-1E72-4398-B993-0CB0A7DCBD23}" dt="2023-03-24T01:01:38.831" v="355" actId="14100"/>
          <ac:picMkLst>
            <pc:docMk/>
            <pc:sldMk cId="254235215" sldId="933"/>
            <ac:picMk id="10" creationId="{6AC8AC2B-3951-CB86-7B0E-5517F01E847D}"/>
          </ac:picMkLst>
        </pc:picChg>
        <pc:picChg chg="add del mod">
          <ac:chgData name="Ai Xin" userId="4bcebb4d-661a-4357-8715-2999a08aa140" providerId="ADAL" clId="{A0E96889-1E72-4398-B993-0CB0A7DCBD23}" dt="2023-03-24T01:03:43.180" v="361" actId="478"/>
          <ac:picMkLst>
            <pc:docMk/>
            <pc:sldMk cId="254235215" sldId="933"/>
            <ac:picMk id="12" creationId="{9D43CC9F-E9DF-F151-475C-1B581EBC84C6}"/>
          </ac:picMkLst>
        </pc:picChg>
        <pc:picChg chg="add del mod">
          <ac:chgData name="Ai Xin" userId="4bcebb4d-661a-4357-8715-2999a08aa140" providerId="ADAL" clId="{A0E96889-1E72-4398-B993-0CB0A7DCBD23}" dt="2023-03-24T01:03:41.756" v="360" actId="478"/>
          <ac:picMkLst>
            <pc:docMk/>
            <pc:sldMk cId="254235215" sldId="933"/>
            <ac:picMk id="14" creationId="{E2C7EAAF-E8F6-6BD7-AC97-A7B35B872282}"/>
          </ac:picMkLst>
        </pc:picChg>
        <pc:picChg chg="add del mod">
          <ac:chgData name="Ai Xin" userId="4bcebb4d-661a-4357-8715-2999a08aa140" providerId="ADAL" clId="{A0E96889-1E72-4398-B993-0CB0A7DCBD23}" dt="2023-03-24T01:03:39.171" v="358" actId="478"/>
          <ac:picMkLst>
            <pc:docMk/>
            <pc:sldMk cId="254235215" sldId="933"/>
            <ac:picMk id="16" creationId="{C2E91B86-9ECC-B99F-E67B-16E1494DC036}"/>
          </ac:picMkLst>
        </pc:picChg>
        <pc:picChg chg="add del mod">
          <ac:chgData name="Ai Xin" userId="4bcebb4d-661a-4357-8715-2999a08aa140" providerId="ADAL" clId="{A0E96889-1E72-4398-B993-0CB0A7DCBD23}" dt="2023-03-24T01:03:40.413" v="359" actId="478"/>
          <ac:picMkLst>
            <pc:docMk/>
            <pc:sldMk cId="254235215" sldId="933"/>
            <ac:picMk id="18" creationId="{DD4F2A5C-B65C-75E1-1B71-269DEC39D21A}"/>
          </ac:picMkLst>
        </pc:picChg>
        <pc:cxnChg chg="add del mod">
          <ac:chgData name="Ai Xin" userId="4bcebb4d-661a-4357-8715-2999a08aa140" providerId="ADAL" clId="{A0E96889-1E72-4398-B993-0CB0A7DCBD23}" dt="2023-03-24T00:59:41.946" v="172" actId="478"/>
          <ac:cxnSpMkLst>
            <pc:docMk/>
            <pc:sldMk cId="254235215" sldId="933"/>
            <ac:cxnSpMk id="20" creationId="{6A835ABF-121A-380D-C84C-C27A0F71A188}"/>
          </ac:cxnSpMkLst>
        </pc:cxnChg>
        <pc:cxnChg chg="add del mod">
          <ac:chgData name="Ai Xin" userId="4bcebb4d-661a-4357-8715-2999a08aa140" providerId="ADAL" clId="{A0E96889-1E72-4398-B993-0CB0A7DCBD23}" dt="2023-03-24T00:59:39.540" v="171" actId="478"/>
          <ac:cxnSpMkLst>
            <pc:docMk/>
            <pc:sldMk cId="254235215" sldId="933"/>
            <ac:cxnSpMk id="21" creationId="{9990BB67-6357-0A61-1B3F-963E9D0998EA}"/>
          </ac:cxnSpMkLst>
        </pc:cxnChg>
      </pc:sldChg>
      <pc:sldChg chg="modSp new mod ord">
        <pc:chgData name="Ai Xin" userId="4bcebb4d-661a-4357-8715-2999a08aa140" providerId="ADAL" clId="{A0E96889-1E72-4398-B993-0CB0A7DCBD23}" dt="2023-03-24T01:11:46.410" v="596" actId="207"/>
        <pc:sldMkLst>
          <pc:docMk/>
          <pc:sldMk cId="3255973099" sldId="934"/>
        </pc:sldMkLst>
        <pc:spChg chg="mod">
          <ac:chgData name="Ai Xin" userId="4bcebb4d-661a-4357-8715-2999a08aa140" providerId="ADAL" clId="{A0E96889-1E72-4398-B993-0CB0A7DCBD23}" dt="2023-03-24T01:11:46.410" v="596" actId="207"/>
          <ac:spMkLst>
            <pc:docMk/>
            <pc:sldMk cId="3255973099" sldId="934"/>
            <ac:spMk id="2" creationId="{DD820404-933C-C85D-C93C-952055478578}"/>
          </ac:spMkLst>
        </pc:spChg>
        <pc:spChg chg="mod">
          <ac:chgData name="Ai Xin" userId="4bcebb4d-661a-4357-8715-2999a08aa140" providerId="ADAL" clId="{A0E96889-1E72-4398-B993-0CB0A7DCBD23}" dt="2023-03-24T00:59:55.906" v="183" actId="20577"/>
          <ac:spMkLst>
            <pc:docMk/>
            <pc:sldMk cId="3255973099" sldId="934"/>
            <ac:spMk id="3" creationId="{5B05B3BA-D1FD-912B-E5F2-F7264186E0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64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7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342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C605C4-1F5B-4B2B-8458-3FC432AF1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4" r:id="rId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219200"/>
            <a:ext cx="89916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SG" sz="3600">
                <a:solidFill>
                  <a:schemeClr val="bg2"/>
                </a:solidFill>
                <a:latin typeface="Gill Sans"/>
                <a:cs typeface="Gill Sans"/>
              </a:rPr>
              <a:t>CS4225/CS5425 Big Data Systems for Data Science</a:t>
            </a:r>
            <a:endParaRPr lang="en-US" sz="360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14400" y="3763177"/>
            <a:ext cx="388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Ai Xin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School of  Computing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National University of Singapore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aixin@comp.nus.edu.sg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3622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Exam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388634"/>
            <a:ext cx="2648857" cy="14693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https://img.clipartfest.com/4a2a5115c58085660f7235e4a2a59d46_animated-thank-you-image-0111-thank-you-clipart-for-ppt_367-158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62000"/>
            <a:ext cx="3657600" cy="15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Exams GIF - Find &amp; Share on GIPHY 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33718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s-media-cache-ak0.pinimg.com/originals/2b/2b/a4/2b2ba49466c4a94c0b6359bdfb234e7c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96249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Date: Nov 29, Wednesday</a:t>
            </a:r>
          </a:p>
          <a:p>
            <a:r>
              <a:rPr lang="en-US" altLang="en-US" dirty="0"/>
              <a:t>Time: 13:00pm – 15:00pm</a:t>
            </a:r>
          </a:p>
          <a:p>
            <a:pPr lvl="1"/>
            <a:r>
              <a:rPr lang="en-US" altLang="en-US" dirty="0"/>
              <a:t>Students are allowed to enter the venue at 12:50pm</a:t>
            </a:r>
          </a:p>
          <a:p>
            <a:pPr lvl="1"/>
            <a:r>
              <a:rPr lang="en-US" altLang="en-US" dirty="0"/>
              <a:t>Students will not be permitted to enter the venue after 14:00pm</a:t>
            </a:r>
          </a:p>
          <a:p>
            <a:r>
              <a:rPr lang="en-US" altLang="en-US" dirty="0"/>
              <a:t>Venue: MPSH2-A</a:t>
            </a:r>
          </a:p>
          <a:p>
            <a:pPr lvl="1"/>
            <a:r>
              <a:rPr lang="en-US" altLang="en-US" dirty="0"/>
              <a:t>NUS Multipurpose Sports Hall 2 (MPSH2)</a:t>
            </a:r>
          </a:p>
          <a:p>
            <a:r>
              <a:rPr lang="en-US" altLang="en-US" dirty="0"/>
              <a:t>F2F - Hardcopy (pen and paper)</a:t>
            </a:r>
          </a:p>
          <a:p>
            <a:r>
              <a:rPr lang="en-US" altLang="en-US" dirty="0"/>
              <a:t>Open Book Exam</a:t>
            </a:r>
          </a:p>
          <a:p>
            <a:pPr lvl="1"/>
            <a:r>
              <a:rPr lang="en-US" altLang="en-US" dirty="0"/>
              <a:t>Any physical materials are allowed</a:t>
            </a:r>
          </a:p>
          <a:p>
            <a:pPr lvl="1"/>
            <a:r>
              <a:rPr lang="en-US" altLang="en-US" dirty="0"/>
              <a:t>Calculator is allowed</a:t>
            </a:r>
          </a:p>
          <a:p>
            <a:pPr lvl="1"/>
            <a:r>
              <a:rPr lang="en-US" altLang="en-US" dirty="0"/>
              <a:t>Any other electronics devices are NOT allowed</a:t>
            </a:r>
          </a:p>
          <a:p>
            <a:endParaRPr lang="en-SG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659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"/>
            <a:ext cx="8686800" cy="1028700"/>
          </a:xfrm>
        </p:spPr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Focus is on understanding and application, not facts / memorization</a:t>
            </a:r>
          </a:p>
          <a:p>
            <a:r>
              <a:rPr lang="en-US" dirty="0"/>
              <a:t>Question structures (total 50 marks):</a:t>
            </a:r>
          </a:p>
          <a:p>
            <a:pPr lvl="1"/>
            <a:r>
              <a:rPr lang="en-US" altLang="en-US" dirty="0"/>
              <a:t>Ture / False question with a short explanation / justification</a:t>
            </a:r>
          </a:p>
          <a:p>
            <a:pPr lvl="1"/>
            <a:r>
              <a:rPr lang="en-US" altLang="en-US" dirty="0"/>
              <a:t>Application / Scenario Based Question</a:t>
            </a:r>
          </a:p>
          <a:p>
            <a:pPr lvl="2"/>
            <a:r>
              <a:rPr lang="en-US" altLang="en-US" dirty="0"/>
              <a:t>Give you a practical scenario and let you come out a solution / suggestion</a:t>
            </a:r>
          </a:p>
          <a:p>
            <a:r>
              <a:rPr lang="en-US" altLang="en-US" dirty="0"/>
              <a:t>Example questions</a:t>
            </a:r>
            <a:endParaRPr lang="en-SG" altLang="en-US" dirty="0"/>
          </a:p>
          <a:p>
            <a:pPr lvl="1"/>
            <a:r>
              <a:rPr lang="en-SG" altLang="en-US" dirty="0">
                <a:solidFill>
                  <a:srgbClr val="FF0000"/>
                </a:solidFill>
              </a:rPr>
              <a:t>Integrative: </a:t>
            </a:r>
            <a:r>
              <a:rPr lang="en-SG" altLang="en-US" dirty="0"/>
              <a:t>Require you to combine knowledge from different weeks of content</a:t>
            </a:r>
          </a:p>
          <a:p>
            <a:pPr lvl="1"/>
            <a:r>
              <a:rPr lang="en-SG" altLang="en-US" dirty="0">
                <a:solidFill>
                  <a:srgbClr val="FF0000"/>
                </a:solidFill>
              </a:rPr>
              <a:t>“Application”: </a:t>
            </a:r>
            <a:r>
              <a:rPr lang="en-SG" altLang="en-US" dirty="0"/>
              <a:t>Require you to apply your knowledge of fundamental concepts to reasonably practical scenarios.</a:t>
            </a:r>
          </a:p>
          <a:p>
            <a:pPr lvl="1"/>
            <a:r>
              <a:rPr lang="en-SG" altLang="en-US" dirty="0">
                <a:solidFill>
                  <a:srgbClr val="FF0000"/>
                </a:solidFill>
              </a:rPr>
              <a:t>“Why not”: </a:t>
            </a:r>
            <a:r>
              <a:rPr lang="en-SG" altLang="en-US" dirty="0"/>
              <a:t>Example, Tommy proposed a solution A to solve problem B. Tell me what is the problem with solution A and how to overcome this problem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71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Scope</a:t>
            </a:r>
            <a:r>
              <a:rPr lang="en-US" dirty="0"/>
              <a:t>: the content in the lectures (1-10) and tutorials(1-5)</a:t>
            </a:r>
          </a:p>
          <a:p>
            <a:r>
              <a:rPr lang="en-US" b="1" dirty="0">
                <a:solidFill>
                  <a:srgbClr val="FF0000"/>
                </a:solidFill>
              </a:rPr>
              <a:t>Out of scope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content marked as “optional” or in the appendix</a:t>
            </a:r>
          </a:p>
          <a:p>
            <a:pPr lvl="1"/>
            <a:r>
              <a:rPr lang="en-US" dirty="0"/>
              <a:t>Additional information in the comment box</a:t>
            </a:r>
          </a:p>
          <a:p>
            <a:pPr lvl="2"/>
            <a:r>
              <a:rPr lang="en-US" dirty="0"/>
              <a:t>Some notes in the comment box is explaining / clarifying the content in the slides, which is not additional information. </a:t>
            </a:r>
          </a:p>
          <a:p>
            <a:endParaRPr lang="en-US" dirty="0"/>
          </a:p>
          <a:p>
            <a:r>
              <a:rPr lang="en-US" dirty="0"/>
              <a:t>In the following, I will </a:t>
            </a:r>
          </a:p>
          <a:p>
            <a:pPr lvl="1"/>
            <a:r>
              <a:rPr lang="en-US" dirty="0"/>
              <a:t>Have a revision on the </a:t>
            </a:r>
            <a:r>
              <a:rPr lang="en-US" b="1" dirty="0"/>
              <a:t>key points </a:t>
            </a:r>
            <a:r>
              <a:rPr lang="en-US" dirty="0"/>
              <a:t>that we learnt after recess week.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78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3360EA-04FB-FA4F-193F-F827C25D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In memory processing and easy to use</a:t>
            </a:r>
          </a:p>
          <a:p>
            <a:pPr lvl="1"/>
            <a:r>
              <a:rPr lang="en-US" dirty="0"/>
              <a:t>Driver and Executors</a:t>
            </a:r>
          </a:p>
          <a:p>
            <a:r>
              <a:rPr lang="en-US" dirty="0"/>
              <a:t>RDD</a:t>
            </a:r>
          </a:p>
          <a:p>
            <a:pPr lvl="1"/>
            <a:r>
              <a:rPr lang="en-US" dirty="0"/>
              <a:t>Distributed, Immutable, Lazy Transformations, Action to trigger the computation</a:t>
            </a:r>
          </a:p>
          <a:p>
            <a:pPr lvl="1"/>
            <a:r>
              <a:rPr lang="en-US" dirty="0"/>
              <a:t>Caching an RDD: when it is expensive to compute and needs to be re-used many times</a:t>
            </a:r>
          </a:p>
          <a:p>
            <a:r>
              <a:rPr lang="en-US" dirty="0"/>
              <a:t>DAGs</a:t>
            </a:r>
          </a:p>
          <a:p>
            <a:pPr lvl="1"/>
            <a:r>
              <a:rPr lang="en-US" dirty="0"/>
              <a:t>The lineage of an RDD, Within Stage (Narrow Transformation), Across Stage (Wide Transformation)</a:t>
            </a:r>
          </a:p>
          <a:p>
            <a:r>
              <a:rPr lang="en-US" dirty="0" err="1"/>
              <a:t>DataFrame</a:t>
            </a:r>
            <a:r>
              <a:rPr lang="en-US" dirty="0"/>
              <a:t>: the recommended interface</a:t>
            </a:r>
          </a:p>
          <a:p>
            <a:pPr lvl="1"/>
            <a:r>
              <a:rPr lang="en-US" dirty="0"/>
              <a:t>filter, sort, join, </a:t>
            </a:r>
            <a:r>
              <a:rPr lang="en-US" dirty="0" err="1"/>
              <a:t>groupby</a:t>
            </a:r>
            <a:r>
              <a:rPr lang="en-US" dirty="0"/>
              <a:t>, and etc.</a:t>
            </a:r>
          </a:p>
          <a:p>
            <a:r>
              <a:rPr lang="en-US" dirty="0"/>
              <a:t>Datasets: type-safe during compile time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40029-1D03-83F7-1D68-97A10452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I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404C9-C1C6-E802-E595-44A5C2C0F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73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4FA2E7-AE87-1B58-2962-870D3D01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Spark SQL and Catalyst Optimizer</a:t>
            </a:r>
          </a:p>
          <a:p>
            <a:pPr lvl="1"/>
            <a:r>
              <a:rPr lang="en-US" dirty="0"/>
              <a:t>Unifies Spark components and permit various languages</a:t>
            </a:r>
          </a:p>
          <a:p>
            <a:pPr lvl="1"/>
            <a:r>
              <a:rPr lang="en-US" dirty="0"/>
              <a:t>Tell Spark what to do and then Spark will generate an optimized plan</a:t>
            </a:r>
          </a:p>
          <a:p>
            <a:r>
              <a:rPr lang="en-US" dirty="0"/>
              <a:t>Machine Learning Pipeline</a:t>
            </a:r>
          </a:p>
          <a:p>
            <a:pPr lvl="1"/>
            <a:r>
              <a:rPr lang="en-US" dirty="0"/>
              <a:t>Pre-process the Data</a:t>
            </a:r>
          </a:p>
          <a:p>
            <a:pPr lvl="1"/>
            <a:r>
              <a:rPr lang="en-US" dirty="0"/>
              <a:t>Build the model using Training Data</a:t>
            </a:r>
          </a:p>
          <a:p>
            <a:pPr lvl="1"/>
            <a:r>
              <a:rPr lang="en-US" dirty="0"/>
              <a:t>Evaluate the Model using Testing Data</a:t>
            </a:r>
          </a:p>
          <a:p>
            <a:r>
              <a:rPr lang="en-US" dirty="0"/>
              <a:t>Implementing ML Pipeline using Spark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Transformer</a:t>
            </a:r>
          </a:p>
          <a:p>
            <a:pPr lvl="2"/>
            <a:r>
              <a:rPr lang="en-US" dirty="0"/>
              <a:t>transform() method: map df1 to df2</a:t>
            </a:r>
          </a:p>
          <a:p>
            <a:pPr lvl="1"/>
            <a:r>
              <a:rPr lang="en-US" dirty="0"/>
              <a:t>Estimator</a:t>
            </a:r>
          </a:p>
          <a:p>
            <a:pPr lvl="2"/>
            <a:r>
              <a:rPr lang="en-US" dirty="0"/>
              <a:t>fit() method: takes in data and outputs a fitted model (“transformer”)</a:t>
            </a:r>
          </a:p>
          <a:p>
            <a:pPr lvl="1"/>
            <a:r>
              <a:rPr lang="en-US" dirty="0"/>
              <a:t>Model training stage: iterative distributed in-memory computation</a:t>
            </a:r>
          </a:p>
          <a:p>
            <a:pPr lvl="2"/>
            <a:r>
              <a:rPr lang="en-US" dirty="0"/>
              <a:t>Cache training data in memory across iterations</a:t>
            </a:r>
          </a:p>
          <a:p>
            <a:pPr lvl="2"/>
            <a:r>
              <a:rPr lang="en-US" dirty="0"/>
              <a:t>Use broadcast variable to save &amp; broadcast weights iteration by iteration</a:t>
            </a:r>
          </a:p>
          <a:p>
            <a:pPr lvl="1"/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362FD1-FE59-5233-4027-B2F2D2CA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II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D1E7A-C1A1-B629-65B4-401461898F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957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4FA2E7-AE87-1B58-2962-870D3D01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Spark: Structured Streaming (latency of a few seconds)</a:t>
            </a:r>
          </a:p>
          <a:p>
            <a:pPr lvl="1"/>
            <a:r>
              <a:rPr lang="en-SG" dirty="0"/>
              <a:t>Micro-Batch approach, Incremental Execution</a:t>
            </a:r>
          </a:p>
          <a:p>
            <a:pPr lvl="1"/>
            <a:r>
              <a:rPr lang="en-SG" dirty="0"/>
              <a:t>Five Steps to define a streaming query</a:t>
            </a:r>
          </a:p>
          <a:p>
            <a:pPr lvl="1"/>
            <a:r>
              <a:rPr lang="en-SG" dirty="0"/>
              <a:t>Stateless Transformation: filter(), map(), etc.</a:t>
            </a:r>
          </a:p>
          <a:p>
            <a:pPr lvl="1"/>
            <a:r>
              <a:rPr lang="en-SG" dirty="0"/>
              <a:t>Stateful Transformation / Aggregation</a:t>
            </a:r>
          </a:p>
          <a:p>
            <a:pPr lvl="2"/>
            <a:r>
              <a:rPr lang="en-SG" dirty="0"/>
              <a:t>Not Based on Time:  </a:t>
            </a:r>
            <a:r>
              <a:rPr lang="en-SG" dirty="0" err="1"/>
              <a:t>groupBy</a:t>
            </a:r>
            <a:r>
              <a:rPr lang="en-SG" dirty="0"/>
              <a:t>().count()</a:t>
            </a:r>
          </a:p>
          <a:p>
            <a:pPr lvl="2"/>
            <a:r>
              <a:rPr lang="en-SG" dirty="0"/>
              <a:t>Based on Time: </a:t>
            </a:r>
          </a:p>
          <a:p>
            <a:pPr lvl="3"/>
            <a:r>
              <a:rPr lang="en-SG" dirty="0"/>
              <a:t>Event time vs. Processing time, </a:t>
            </a:r>
          </a:p>
          <a:p>
            <a:pPr lvl="3"/>
            <a:r>
              <a:rPr lang="en-SG" dirty="0"/>
              <a:t>Tumbling Windows, Overlapping / Sliding Windows</a:t>
            </a:r>
          </a:p>
          <a:p>
            <a:pPr lvl="3"/>
            <a:r>
              <a:rPr lang="en-SG" dirty="0"/>
              <a:t>Watermark: handling late data</a:t>
            </a:r>
          </a:p>
          <a:p>
            <a:endParaRPr lang="en-SG" dirty="0"/>
          </a:p>
          <a:p>
            <a:r>
              <a:rPr lang="en-SG" dirty="0" err="1"/>
              <a:t>Flink</a:t>
            </a:r>
            <a:r>
              <a:rPr lang="en-SG" dirty="0"/>
              <a:t>: </a:t>
            </a:r>
            <a:r>
              <a:rPr lang="en-US" dirty="0"/>
              <a:t>Real-time streaming processing (latency of milliseconds)</a:t>
            </a:r>
            <a:endParaRPr lang="en-SG" dirty="0"/>
          </a:p>
          <a:p>
            <a:pPr lvl="1"/>
            <a:r>
              <a:rPr lang="en-US" b="0" kern="0" dirty="0"/>
              <a:t>a distributed system for stateful parallel data stream processing</a:t>
            </a:r>
            <a:endParaRPr lang="en-SG" b="0" kern="0" dirty="0"/>
          </a:p>
          <a:p>
            <a:pPr lvl="1"/>
            <a:r>
              <a:rPr lang="en-SG" dirty="0"/>
              <a:t>Event time processing with watermarks</a:t>
            </a:r>
          </a:p>
          <a:p>
            <a:pPr lvl="1"/>
            <a:r>
              <a:rPr lang="en-SG" dirty="0"/>
              <a:t>State Management: distributed snapshots using checkpoint barriers</a:t>
            </a:r>
          </a:p>
          <a:p>
            <a:pPr lvl="1"/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362FD1-FE59-5233-4027-B2F2D2CA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D1E7A-C1A1-B629-65B4-401461898F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797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E1EF13F-350F-8187-D5D6-66A71C380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84237"/>
                <a:ext cx="8458200" cy="5654675"/>
              </a:xfrm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Simplified PageRank</a:t>
                </a:r>
              </a:p>
              <a:p>
                <a:pPr lvl="1"/>
                <a:r>
                  <a:rPr lang="en-US" dirty="0"/>
                  <a:t>Flow formulation </a:t>
                </a:r>
              </a:p>
              <a:p>
                <a:pPr lvl="1"/>
                <a:r>
                  <a:rPr lang="en-US" dirty="0"/>
                  <a:t>Random Walker formulation</a:t>
                </a:r>
              </a:p>
              <a:p>
                <a:r>
                  <a:rPr lang="en-US" dirty="0"/>
                  <a:t>PageRank with Teleports</a:t>
                </a:r>
              </a:p>
              <a:p>
                <a:pPr lvl="1"/>
                <a:r>
                  <a:rPr lang="en-US" dirty="0"/>
                  <a:t>Flow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 dirty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sz="2000" i="1" dirty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cs typeface="Times New Roman" pitchFamily="18" charset="0"/>
                          </a:rPr>
                          <m:t>𝛽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/>
                                    <a:cs typeface="Times New Roman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20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000" b="0" i="1" dirty="0" smtClean="0">
                        <a:latin typeface="Cambria Math"/>
                        <a:cs typeface="Times New Roman" pitchFamily="18" charset="0"/>
                      </a:rPr>
                      <m:t>(1−</m:t>
                    </m:r>
                    <m:r>
                      <a:rPr lang="en-US" sz="20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000" b="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Google Matrix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kern="0" smtClean="0">
                        <a:solidFill>
                          <a:schemeClr val="bg1"/>
                        </a:solidFill>
                        <a:latin typeface="Cambria Math"/>
                      </a:rPr>
                      <m:t>𝒓</m:t>
                    </m:r>
                    <m:r>
                      <a:rPr lang="en-US" b="1" i="1" ker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b="1" i="1" kern="0">
                        <a:solidFill>
                          <a:schemeClr val="bg1"/>
                        </a:solidFill>
                        <a:latin typeface="Cambria Math"/>
                      </a:rPr>
                      <m:t>𝑨</m:t>
                    </m:r>
                    <m:r>
                      <a:rPr lang="en-US" b="1" i="1" kern="0">
                        <a:solidFill>
                          <a:schemeClr val="bg1"/>
                        </a:solidFill>
                        <a:latin typeface="Cambria Math"/>
                      </a:rPr>
                      <m:t>⋅</m:t>
                    </m:r>
                    <m:r>
                      <a:rPr lang="en-US" b="1" i="1" kern="0" smtClean="0">
                        <a:solidFill>
                          <a:schemeClr val="bg1"/>
                        </a:solidFill>
                        <a:latin typeface="Cambria Math"/>
                      </a:rPr>
                      <m:t>𝒓</m:t>
                    </m:r>
                  </m:oMath>
                </a14:m>
                <a:endParaRPr lang="en-US" b="1" kern="0" baseline="30000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𝛽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3">
                      <a:lumMod val="25000"/>
                    </a:schemeClr>
                  </a:solidFill>
                </a:endParaRPr>
              </a:p>
              <a:p>
                <a:r>
                  <a:rPr lang="en-US" dirty="0"/>
                  <a:t>Topic Specific PageRank</a:t>
                </a:r>
              </a:p>
              <a:p>
                <a:pPr lvl="1"/>
                <a:r>
                  <a:rPr lang="en-US" dirty="0"/>
                  <a:t>A topic-specific set of “relevant” pages (teleport set)</a:t>
                </a:r>
              </a:p>
              <a:p>
                <a:r>
                  <a:rPr lang="en-US" dirty="0"/>
                  <a:t>PageRank Implementation</a:t>
                </a:r>
              </a:p>
              <a:p>
                <a:pPr lvl="1"/>
                <a:r>
                  <a:rPr lang="en-US" dirty="0"/>
                  <a:t>Pregel Model, Think like a Vertex, </a:t>
                </a:r>
                <a:r>
                  <a:rPr lang="en-US" dirty="0" err="1"/>
                  <a:t>superstep</a:t>
                </a:r>
                <a:r>
                  <a:rPr lang="en-US" dirty="0"/>
                  <a:t>, compute()</a:t>
                </a:r>
              </a:p>
              <a:p>
                <a:pPr lvl="1"/>
                <a:r>
                  <a:rPr lang="en-US" dirty="0"/>
                  <a:t>Partition (Edge Cut) and assign to Workers </a:t>
                </a:r>
              </a:p>
              <a:p>
                <a:pPr lvl="1"/>
                <a:endParaRPr lang="en-SG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E1EF13F-350F-8187-D5D6-66A71C380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84237"/>
                <a:ext cx="8458200" cy="5654675"/>
              </a:xfrm>
              <a:blipFill>
                <a:blip r:embed="rId2"/>
                <a:stretch>
                  <a:fillRect l="-432" t="-14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04EC298-F517-5E59-3DC4-4C2BB707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DAE4E-E2D4-D781-5A75-8A927AC3C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3C4C7-F566-9851-1D18-A71A26775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821" y="457200"/>
            <a:ext cx="4157663" cy="103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221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5738B-1441-C4DC-7BDB-C1B73046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Relational Database</a:t>
            </a:r>
          </a:p>
          <a:p>
            <a:pPr lvl="1"/>
            <a:r>
              <a:rPr lang="en-US" dirty="0"/>
              <a:t>strong transactional ACID guarantees</a:t>
            </a:r>
          </a:p>
          <a:p>
            <a:r>
              <a:rPr lang="en-US" dirty="0"/>
              <a:t>Data Warehouses</a:t>
            </a:r>
          </a:p>
          <a:p>
            <a:pPr lvl="1"/>
            <a:r>
              <a:rPr lang="en-US" dirty="0"/>
              <a:t>a central relational repository, ACID guarantees</a:t>
            </a:r>
          </a:p>
          <a:p>
            <a:r>
              <a:rPr lang="en-US" dirty="0"/>
              <a:t>Data Lake</a:t>
            </a:r>
          </a:p>
          <a:p>
            <a:pPr lvl="1"/>
            <a:r>
              <a:rPr lang="en-US" dirty="0"/>
              <a:t>A distributed storage solution, runs on commodity hardware and easily scales out horizontally</a:t>
            </a:r>
          </a:p>
          <a:p>
            <a:pPr lvl="1"/>
            <a:r>
              <a:rPr lang="en-US" dirty="0"/>
              <a:t>Decouples the distributed storage and computing </a:t>
            </a:r>
          </a:p>
          <a:p>
            <a:pPr lvl="1"/>
            <a:r>
              <a:rPr lang="en-US" dirty="0"/>
              <a:t>Mostly cannot provide ACID guarantees, lack of schema enforcement</a:t>
            </a:r>
          </a:p>
          <a:p>
            <a:r>
              <a:rPr lang="en-US" dirty="0" err="1"/>
              <a:t>Lakehouses</a:t>
            </a:r>
            <a:r>
              <a:rPr lang="en-US" dirty="0"/>
              <a:t>: data lake + data warehouse</a:t>
            </a:r>
          </a:p>
          <a:p>
            <a:pPr lvl="1"/>
            <a:r>
              <a:rPr lang="en-US" dirty="0"/>
              <a:t>Flexible, low cost, scale + ACID transactions</a:t>
            </a:r>
          </a:p>
          <a:p>
            <a:pPr lvl="1"/>
            <a:r>
              <a:rPr lang="en-US" dirty="0"/>
              <a:t>Delta Lake solution: </a:t>
            </a:r>
            <a:r>
              <a:rPr lang="en-US" dirty="0" err="1"/>
              <a:t>DeltaLog</a:t>
            </a:r>
            <a:r>
              <a:rPr lang="en-US" dirty="0"/>
              <a:t> (a single source of truth). 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923371-887F-F584-55DD-4CDC865A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Data Architectures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0EFA7-43B9-05DE-E71E-E3EF0B1B3A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89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3333FF"/>
      </a:hlink>
      <a:folHlink>
        <a:srgbClr val="000066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50520</TotalTime>
  <Words>742</Words>
  <Application>Microsoft Office PowerPoint</Application>
  <PresentationFormat>On-screen Show (4:3)</PresentationFormat>
  <Paragraphs>120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Gill Sans</vt:lpstr>
      <vt:lpstr>Arial</vt:lpstr>
      <vt:lpstr>Arial Black</vt:lpstr>
      <vt:lpstr>Cambria Math</vt:lpstr>
      <vt:lpstr>Wingdings</vt:lpstr>
      <vt:lpstr>Default Design</vt:lpstr>
      <vt:lpstr>PowerPoint Presentation</vt:lpstr>
      <vt:lpstr>Exam</vt:lpstr>
      <vt:lpstr>Exam</vt:lpstr>
      <vt:lpstr>Scope of Exam</vt:lpstr>
      <vt:lpstr>Spark I</vt:lpstr>
      <vt:lpstr>Spark II</vt:lpstr>
      <vt:lpstr>Stream</vt:lpstr>
      <vt:lpstr>Graph</vt:lpstr>
      <vt:lpstr>Evolution of Data Architectures</vt:lpstr>
      <vt:lpstr>PowerPoint Presentation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</dc:title>
  <dc:creator>Jimmy Lin</dc:creator>
  <cp:lastModifiedBy>Ai Xin</cp:lastModifiedBy>
  <cp:revision>8424</cp:revision>
  <dcterms:created xsi:type="dcterms:W3CDTF">2012-08-31T06:36:49Z</dcterms:created>
  <dcterms:modified xsi:type="dcterms:W3CDTF">2023-11-09T02:14:41Z</dcterms:modified>
</cp:coreProperties>
</file>