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7B63-6BBA-1A56-93F4-BCCAB132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2463B-C07F-1124-E70E-6FE957B3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C72D-9257-2ED1-796D-D5F1F74D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5DB9-8A97-8365-ADBF-B99ED282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06A3-781B-9231-4C65-F269BE2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3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6FC1-5F95-95E9-C706-77D4DB95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5E87-964B-7CF4-2394-586B5165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A4BC-FCB3-F133-7642-D9EBD73F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0298-08AE-89AB-77A5-5EEE8B4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B928-B37B-1A39-9F5B-2629D84A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A3B7B-FDF2-6CB5-7330-E6727AC5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AD996-8A5E-983D-221D-A58C6A14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7C58-783D-B9A0-CAE2-1FAE3AF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578F-AE6F-705D-61C9-9320421D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4E2B-8C1C-3693-92EC-25CFE2D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18EE-853A-DE95-6821-6143B655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B62E-4B75-5DBD-CE5F-5576F3A3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81E5-AFF6-7419-9982-CB37E698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5EFE-06B7-5311-C2A6-5FB19741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1A78-BCCC-EFC5-E251-A934043B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1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09E-7FE0-FB4D-8FAD-2047058B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42DA-8E68-1037-FA3F-49E5B3D8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ED7D-2D9B-3C10-D6D2-8E3BD07E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9160-120A-5FB4-34A3-12CAE6ED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A247-E389-10E5-CD4A-9BC3679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59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F1DB-8228-884F-8C52-AF28C89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9820-6FCB-F109-6A29-4307F0150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1820A-CEE7-DE56-2D9A-CCF29B9FE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D2F4-0F7D-4DE2-7E36-FB06D138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6319-20C3-B6D9-C7F5-0F20B03E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C7E6-D38C-9CED-6DA1-C5CDEA0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5C56-1D3D-F6F1-EC70-8AB4BE9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7E3A-6E1A-B261-8D3F-B19DB5B9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CC2B-48B6-08DD-151D-CFE7D5BD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4AB13-8DFB-22FA-7E6D-9F0D56B7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7B835-8C78-A6F1-7A05-F3B63672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66BDF-6032-88CE-977D-3F38E01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69E48-FD0B-08CC-D615-5E2FCD16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42CF2-8EDF-BB37-FE5C-1D1BBD78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709-37DD-45BA-2216-06CC1804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C0E8D-2688-FE0A-29FE-48FE987B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984BB-48B1-9D95-97E5-CA527184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92895-63DA-A8C9-E835-4B9FF891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1EAB5-C106-D427-A177-08DC7A6D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9BE0E-6376-8845-5964-9AF530C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34FBD-B38F-36E6-6630-4616785D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9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369-505E-E462-F4B4-4C5D759C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FB3D-698A-5ED2-4089-2234BEF2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BB7B-B859-9E2A-4227-322B84D3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2560-CE7E-4FC8-EDE7-0CA6C602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AA65-40FF-1FEE-9610-DEB0F2AD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032E4-1BEF-C612-AF76-5E14EDC4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0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22C1-8310-91E0-43F2-0F387A6D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B624E-A242-6E36-E164-654C0D0D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19C4-354B-B7C5-4ABF-34247C53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38714-DB73-B668-C068-CB10A78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AAB8-D67D-B6A6-E958-D47A1856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F53D-C2F8-10B0-856C-FE5FA96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9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6E71-A511-8EB6-0781-9D1B45F4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2F56-8664-55CC-5653-ED5FB66F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7BFE-B0FB-FD54-5579-128EB312B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D8F1-B301-4E8A-A9BE-A068CA41F6FD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3C74-90D2-96FC-40B1-3DF1912A6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3114-7A93-821E-25B5-C6B5B0C87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3F78-924C-40FE-9A35-D0A186DD9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1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43E-D48D-4F5A-8859-B8EE2D2FB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CS4225/CS5425 Big Data Systems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D3E95-D5D2-A5BD-C3C7-11AAF114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3 Answers</a:t>
            </a:r>
          </a:p>
        </p:txBody>
      </p:sp>
    </p:spTree>
    <p:extLst>
      <p:ext uri="{BB962C8B-B14F-4D97-AF65-F5344CB8AC3E}">
        <p14:creationId xmlns:p14="http://schemas.microsoft.com/office/powerpoint/2010/main" val="51487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605-B20A-209C-226C-2FC7E4C1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9CBF-25A3-DD9F-01B3-B78737B5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the following program can be sped up.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9FB7D-957F-DB46-940C-DCFBE942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6" y="2653642"/>
            <a:ext cx="7469112" cy="1550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C9CAA9-2749-D9D7-EB3E-16F79538A6C2}"/>
              </a:ext>
            </a:extLst>
          </p:cNvPr>
          <p:cNvSpPr txBox="1"/>
          <p:nvPr/>
        </p:nvSpPr>
        <p:spPr>
          <a:xfrm>
            <a:off x="1635486" y="4204358"/>
            <a:ext cx="74691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1: Reads a file from HDFS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2: Filter to extract lines starting with “INFO”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3: Split string by tab and extract 2</a:t>
            </a:r>
            <a:r>
              <a:rPr lang="en-US" sz="2000" baseline="30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component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4: Count the number of lines with “</a:t>
            </a: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5: Count the number of lines with “spark”</a:t>
            </a:r>
          </a:p>
        </p:txBody>
      </p:sp>
    </p:spTree>
    <p:extLst>
      <p:ext uri="{BB962C8B-B14F-4D97-AF65-F5344CB8AC3E}">
        <p14:creationId xmlns:p14="http://schemas.microsoft.com/office/powerpoint/2010/main" val="25349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BEA5-912E-E787-B533-23851F4C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FCC8-9FAF-47BC-E9D7-7E542CB0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1E646-9743-FE95-6A93-BC0DB859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54" y="0"/>
            <a:ext cx="7683201" cy="5703216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2BB013A0-7C6E-73FE-4788-DFB47375E598}"/>
              </a:ext>
            </a:extLst>
          </p:cNvPr>
          <p:cNvSpPr txBox="1"/>
          <p:nvPr/>
        </p:nvSpPr>
        <p:spPr>
          <a:xfrm>
            <a:off x="4295894" y="5883675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15</a:t>
            </a:r>
          </a:p>
        </p:txBody>
      </p:sp>
    </p:spTree>
    <p:extLst>
      <p:ext uri="{BB962C8B-B14F-4D97-AF65-F5344CB8AC3E}">
        <p14:creationId xmlns:p14="http://schemas.microsoft.com/office/powerpoint/2010/main" val="141976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48A83-A216-ECC6-83E3-F1905D2A0EC6}"/>
              </a:ext>
            </a:extLst>
          </p:cNvPr>
          <p:cNvSpPr txBox="1"/>
          <p:nvPr/>
        </p:nvSpPr>
        <p:spPr>
          <a:xfrm>
            <a:off x="3179190" y="2301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How to speed-up: we should add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info.cache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() (or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info.persist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()) before line 4, to cache the RDD in memory (or hard disk) so it doesn’t have to be re-computed in line 5. </a:t>
            </a:r>
            <a:endParaRPr lang="en-SG" sz="2000" dirty="0">
              <a:solidFill>
                <a:srgbClr val="00B05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7A15AFE-2012-9342-B4DC-A55EC4E8E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8" b="42110"/>
          <a:stretch/>
        </p:blipFill>
        <p:spPr>
          <a:xfrm>
            <a:off x="6558699" y="1977057"/>
            <a:ext cx="5326145" cy="705297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5367D05-6B51-5CF3-40CE-D5861810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1" t="59578" r="-883" b="-59578"/>
          <a:stretch/>
        </p:blipFill>
        <p:spPr>
          <a:xfrm>
            <a:off x="6610545" y="3408218"/>
            <a:ext cx="5326145" cy="121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25B918-DEAD-C663-E450-23B13EF304F9}"/>
              </a:ext>
            </a:extLst>
          </p:cNvPr>
          <p:cNvSpPr txBox="1"/>
          <p:nvPr/>
        </p:nvSpPr>
        <p:spPr>
          <a:xfrm>
            <a:off x="6558699" y="286062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info.cache</a:t>
            </a:r>
            <a:r>
              <a:rPr lang="en-US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() </a:t>
            </a:r>
            <a:endParaRPr lang="en-SG" sz="24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B69ACE8F-D933-1D0E-703A-27DBAE15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"/>
          <a:stretch/>
        </p:blipFill>
        <p:spPr>
          <a:xfrm>
            <a:off x="92614" y="1977057"/>
            <a:ext cx="5326146" cy="12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8A76-FBAE-56B4-3692-BF4E841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906E-2D60-F0C9-ECD5-A5E5AA56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Spark is more suitable for iterative processing compared to Hadoop?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571AB-BF25-9E40-31C2-33D2556F9D6E}"/>
              </a:ext>
            </a:extLst>
          </p:cNvPr>
          <p:cNvSpPr txBox="1"/>
          <p:nvPr/>
        </p:nvSpPr>
        <p:spPr>
          <a:xfrm>
            <a:off x="3178631" y="24604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stores most of its intermediate results in memory, making it much faster, especially for iterative processing. 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5390D-8F3D-F693-2E22-313360C8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31" y="3210405"/>
            <a:ext cx="5566850" cy="2862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E2D266-19EE-CB51-CCAA-F01AA12980FA}"/>
              </a:ext>
            </a:extLst>
          </p:cNvPr>
          <p:cNvSpPr txBox="1"/>
          <p:nvPr/>
        </p:nvSpPr>
        <p:spPr>
          <a:xfrm>
            <a:off x="1979095" y="6442474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9F16F-94E9-5012-08BB-569130F7081F}"/>
              </a:ext>
            </a:extLst>
          </p:cNvPr>
          <p:cNvSpPr txBox="1"/>
          <p:nvPr/>
        </p:nvSpPr>
        <p:spPr>
          <a:xfrm>
            <a:off x="8155961" y="6360304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A525A-CF50-27F8-689A-E1AE1F72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8" y="3372309"/>
            <a:ext cx="5195524" cy="29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D524-AA4E-CAE2-C60A-057DEF6B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45AF-B9BB-8DF6-1438-F3E456BA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below spark code block, please indicate which lines are transformation and which lines are action. For transformation, please also indicate whether it is a narrow transformation or wide transformation.</a:t>
            </a:r>
            <a:endParaRPr lang="en-SG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B784044-7EF5-40ED-A93D-651F64E8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04" y="3573921"/>
            <a:ext cx="5670882" cy="17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C87-D3E2-677E-9B27-59A5B874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8C48-3C1E-2AB2-9232-B20AB86F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9A185-CF02-B982-A52E-149851A3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2" y="188536"/>
            <a:ext cx="5716308" cy="4208652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C1AA825F-68CC-ABAD-3CB2-F766C8C5F84C}"/>
              </a:ext>
            </a:extLst>
          </p:cNvPr>
          <p:cNvSpPr txBox="1"/>
          <p:nvPr/>
        </p:nvSpPr>
        <p:spPr>
          <a:xfrm>
            <a:off x="1863779" y="4316622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20545-7E6E-CB2F-FDEF-02C25F75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025"/>
            <a:ext cx="5938570" cy="4048506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0702C6D6-3062-D4A8-B918-FD009AFD9799}"/>
              </a:ext>
            </a:extLst>
          </p:cNvPr>
          <p:cNvSpPr txBox="1"/>
          <p:nvPr/>
        </p:nvSpPr>
        <p:spPr>
          <a:xfrm>
            <a:off x="7963106" y="4309531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16</a:t>
            </a:r>
          </a:p>
        </p:txBody>
      </p:sp>
    </p:spTree>
    <p:extLst>
      <p:ext uri="{BB962C8B-B14F-4D97-AF65-F5344CB8AC3E}">
        <p14:creationId xmlns:p14="http://schemas.microsoft.com/office/powerpoint/2010/main" val="36022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D524-AA4E-CAE2-C60A-057DEF6B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45AF-B9BB-8DF6-1438-F3E456BA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below spark code block, please indicate which lines are transformation and which lines are action. For transformation, please also indicate whether it is a narrow transformation or wide transformation.</a:t>
            </a:r>
            <a:endParaRPr lang="en-SG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B784044-7EF5-40ED-A93D-651F64E8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04" y="3573921"/>
            <a:ext cx="5670882" cy="1725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96932-1866-BAE8-B17B-F8ACC175435C}"/>
              </a:ext>
            </a:extLst>
          </p:cNvPr>
          <p:cNvSpPr txBox="1"/>
          <p:nvPr/>
        </p:nvSpPr>
        <p:spPr>
          <a:xfrm>
            <a:off x="7535786" y="3612979"/>
            <a:ext cx="41278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1: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2: Transformation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3: Transformation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4: Action</a:t>
            </a:r>
            <a:endParaRPr lang="en-SG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9719-E43A-CA77-06CD-3F51D879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4022E-87A0-E004-BC68-C173BD5E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037" y="120027"/>
            <a:ext cx="7247925" cy="5268137"/>
          </a:xfr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1E0CAB3C-B369-FB5C-5240-23E16013E578}"/>
              </a:ext>
            </a:extLst>
          </p:cNvPr>
          <p:cNvSpPr txBox="1"/>
          <p:nvPr/>
        </p:nvSpPr>
        <p:spPr>
          <a:xfrm>
            <a:off x="4870929" y="5388164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36</a:t>
            </a:r>
          </a:p>
        </p:txBody>
      </p:sp>
    </p:spTree>
    <p:extLst>
      <p:ext uri="{BB962C8B-B14F-4D97-AF65-F5344CB8AC3E}">
        <p14:creationId xmlns:p14="http://schemas.microsoft.com/office/powerpoint/2010/main" val="9499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D524-AA4E-CAE2-C60A-057DEF6B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45AF-B9BB-8DF6-1438-F3E456BA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below spark code block, please indicate which lines are transformation and which lines are action. For transformation, please also indicate whether it is a narrow transformation or wide transformation.</a:t>
            </a:r>
            <a:endParaRPr lang="en-SG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B784044-7EF5-40ED-A93D-651F64E8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04" y="3573921"/>
            <a:ext cx="5670882" cy="1725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96932-1866-BAE8-B17B-F8ACC175435C}"/>
              </a:ext>
            </a:extLst>
          </p:cNvPr>
          <p:cNvSpPr txBox="1"/>
          <p:nvPr/>
        </p:nvSpPr>
        <p:spPr>
          <a:xfrm>
            <a:off x="7535786" y="3612979"/>
            <a:ext cx="41278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1: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Narrow Transformation 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2: Narrow Transformation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3: Wide Transformation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4: Action</a:t>
            </a:r>
            <a:endParaRPr lang="en-SG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2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1BC-DB35-9CE9-29A2-596B726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CEFA-FA5F-82B4-2659-D387C2F6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HDFS, each chunk is replicated for three times by default. In contrast, in Spark, RDD uses lineage for reliability. What is a major problem if Spark also uses replications for reliability?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BC015-25C2-270F-3679-43A22544000F}"/>
              </a:ext>
            </a:extLst>
          </p:cNvPr>
          <p:cNvSpPr txBox="1"/>
          <p:nvPr/>
        </p:nvSpPr>
        <p:spPr>
          <a:xfrm>
            <a:off x="2304808" y="3051430"/>
            <a:ext cx="741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Consumes a lot of memory; memory is much more scarce than disk space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1DC56-FF46-2C63-0492-C49AF133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19" y="3420762"/>
            <a:ext cx="4618740" cy="3429000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5AE25F9B-E19F-7A07-19A1-67AF2867B74D}"/>
              </a:ext>
            </a:extLst>
          </p:cNvPr>
          <p:cNvSpPr txBox="1"/>
          <p:nvPr/>
        </p:nvSpPr>
        <p:spPr>
          <a:xfrm>
            <a:off x="4116785" y="6480430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37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096E0-E4B9-E5D9-7FCE-03CF56CD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36" y="3978222"/>
            <a:ext cx="5439583" cy="2502208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6FBC9F7A-9068-D227-3B2D-C090B2610EF9}"/>
              </a:ext>
            </a:extLst>
          </p:cNvPr>
          <p:cNvSpPr txBox="1"/>
          <p:nvPr/>
        </p:nvSpPr>
        <p:spPr>
          <a:xfrm>
            <a:off x="7646406" y="6474688"/>
            <a:ext cx="3090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Googled – Generic Specs of PC</a:t>
            </a:r>
          </a:p>
        </p:txBody>
      </p:sp>
    </p:spTree>
    <p:extLst>
      <p:ext uri="{BB962C8B-B14F-4D97-AF65-F5344CB8AC3E}">
        <p14:creationId xmlns:p14="http://schemas.microsoft.com/office/powerpoint/2010/main" val="17040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F6FC-7D36-9789-B010-1DEF6B5C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5541-8EC5-0B2A-28C6-683B762A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true that in the Spark runtime, RDD cannot reside in the hard disk?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C9F91-259A-D48E-695C-CE9E7259F0F3}"/>
              </a:ext>
            </a:extLst>
          </p:cNvPr>
          <p:cNvSpPr txBox="1"/>
          <p:nvPr/>
        </p:nvSpPr>
        <p:spPr>
          <a:xfrm>
            <a:off x="3335383" y="2654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False. RDD can also be in the disk if out of memory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5D3CB-3B5E-72AD-B4D0-DD47525C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92" y="3023660"/>
            <a:ext cx="5267042" cy="3783368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0923F5AC-2D3D-99E1-20AD-CD92322FF057}"/>
              </a:ext>
            </a:extLst>
          </p:cNvPr>
          <p:cNvSpPr txBox="1"/>
          <p:nvPr/>
        </p:nvSpPr>
        <p:spPr>
          <a:xfrm>
            <a:off x="6567754" y="6307329"/>
            <a:ext cx="220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Lecture 6 - Slide 5</a:t>
            </a:r>
          </a:p>
        </p:txBody>
      </p:sp>
    </p:spTree>
    <p:extLst>
      <p:ext uri="{BB962C8B-B14F-4D97-AF65-F5344CB8AC3E}">
        <p14:creationId xmlns:p14="http://schemas.microsoft.com/office/powerpoint/2010/main" val="24424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CS4225/CS5425 Big Data Systems for Data Science</vt:lpstr>
      <vt:lpstr>Question 1</vt:lpstr>
      <vt:lpstr>Question 2</vt:lpstr>
      <vt:lpstr>PowerPoint Presentation</vt:lpstr>
      <vt:lpstr>Question 2</vt:lpstr>
      <vt:lpstr>PowerPoint Presentation</vt:lpstr>
      <vt:lpstr>Question 2</vt:lpstr>
      <vt:lpstr>Question 3</vt:lpstr>
      <vt:lpstr>Question 4</vt:lpstr>
      <vt:lpstr>Question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Teck Lun</dc:creator>
  <cp:lastModifiedBy>Goh Teck Lun</cp:lastModifiedBy>
  <cp:revision>22</cp:revision>
  <dcterms:created xsi:type="dcterms:W3CDTF">2023-10-23T07:57:24Z</dcterms:created>
  <dcterms:modified xsi:type="dcterms:W3CDTF">2023-10-24T02:52:02Z</dcterms:modified>
</cp:coreProperties>
</file>