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2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4480-7DB7-C645-9C73-F0C14D8F8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93724-49E8-B740-9924-C12C2C845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CE136-B4CC-9147-975D-AEEF33DB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3A1B-E45F-E048-9127-5C4F9EDBD5B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21BCA-5E63-AC4B-921E-7DFD2355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5E052-EAA2-A845-A8C4-404B0547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E403-2135-D24E-BA0F-70DC0F5B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7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7B54-15D4-A243-8334-6595E567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2B6C5-5F59-474E-85FA-555CA1BCD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0EF7-C112-3941-943F-B974271E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3A1B-E45F-E048-9127-5C4F9EDBD5B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69B2C-3719-4C40-8995-006AD7C7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9EDAF-41E1-E646-B53A-EC075993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E403-2135-D24E-BA0F-70DC0F5B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C7CA-3103-3942-BE1F-962A3C389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02A45-94D4-164C-9CE1-99C082BF6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46C7-DEC2-EF43-862A-1E3F4751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3A1B-E45F-E048-9127-5C4F9EDBD5B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8466-BFFE-934F-87FB-7380677D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CF04B-F245-8D46-B348-7D5D7BB6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E403-2135-D24E-BA0F-70DC0F5B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7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6EAC-7543-2A4E-84A0-066CC911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8CC4B-F77B-064D-BDD0-CC4B5DC89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FF34-44A3-D040-8AA1-B70080C3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3A1B-E45F-E048-9127-5C4F9EDBD5B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30EFD-D386-A848-9BD6-DA1F8454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DF854-BAFA-034D-8ABC-650B4ECF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E403-2135-D24E-BA0F-70DC0F5B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1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8304-297D-F74E-A696-2C70402B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79061-B4BD-5044-B2C1-7D5D080F4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4E55C-625A-354C-A3CF-B19FF2D7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3A1B-E45F-E048-9127-5C4F9EDBD5B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AFC43-1D9B-7545-8A31-36F5B304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78562-E6ED-7846-BE75-D7A6D07D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E403-2135-D24E-BA0F-70DC0F5B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5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E4FB-90F0-1841-A2E9-DDDC8939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8D14-09A5-7449-A7E4-7BACE620E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2A457-32EB-B747-86B2-7A8CA97B2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9F91B-1AA6-6F4A-AAED-1444F01D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3A1B-E45F-E048-9127-5C4F9EDBD5B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24B7F-4282-014B-ABBD-1FC5CDBE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669D4-EE5A-5A4E-8A70-58571479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E403-2135-D24E-BA0F-70DC0F5B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5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C53B-B80D-5D4C-B2DE-410F75C3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396F5-7B2A-E948-88C4-ED8BA9A1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E5511-72F1-844C-AA7E-17C07E1A8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898B5-1824-5B48-B0B1-7E43B869B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CA757-C9D3-D047-A362-C8BA59A0D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FCB18-F8EF-5942-86BC-5AB101E0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3A1B-E45F-E048-9127-5C4F9EDBD5B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2AC62-4C80-854A-A9A2-1B1912E4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A3CB8-1B33-7F48-BC21-3310DFC2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E403-2135-D24E-BA0F-70DC0F5B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FFFF-6852-8F48-B679-5BAD6E20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C2AE3-1773-904F-919D-4D84B3EB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3A1B-E45F-E048-9127-5C4F9EDBD5B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27901-56C2-2A40-BB7D-24CE509F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53D86-2718-F340-9ED7-5B551C07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E403-2135-D24E-BA0F-70DC0F5B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77F0D-CCF6-214C-A1EB-4007A293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3A1B-E45F-E048-9127-5C4F9EDBD5B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09C9B-C986-EE41-B1C4-6622DFB7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4CE68-5B96-D949-878B-2554460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E403-2135-D24E-BA0F-70DC0F5B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68DD-1A62-2647-A5DA-CDF41BEA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A8FE-42DD-6849-8937-12449F794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9272B-0F58-914E-B312-2F8A92928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D20A4-04D0-3447-953E-006AB1A0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3A1B-E45F-E048-9127-5C4F9EDBD5B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9A764-799D-4C45-BE60-99F022B6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7D161-4EFD-1943-973C-5F017D2D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E403-2135-D24E-BA0F-70DC0F5B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5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4C7E-5882-4E46-96CC-AA23550A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528D2-C8F0-394A-B122-7103CF520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9AED5-0E49-8C4C-8A59-516C64064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6E9C-99C9-A44D-8420-E21303A4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3A1B-E45F-E048-9127-5C4F9EDBD5B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C6B85-ABC9-3145-885A-0283C23F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14D16-0097-9845-A494-F9C361B8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E403-2135-D24E-BA0F-70DC0F5B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4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3566E-5F17-B645-84C7-D978237B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6A301-A1F7-A047-BC1E-E0C6F2886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C9269-8662-404F-972D-B4E5965F9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3A1B-E45F-E048-9127-5C4F9EDBD5B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92CB2-3441-8C47-86AE-BDE6A074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2D2F0-0F28-444F-9C70-570F20A91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EE403-2135-D24E-BA0F-70DC0F5B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4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653ED9-1AD1-DC40-A404-AB4759F2F088}"/>
              </a:ext>
            </a:extLst>
          </p:cNvPr>
          <p:cNvSpPr txBox="1"/>
          <p:nvPr/>
        </p:nvSpPr>
        <p:spPr>
          <a:xfrm>
            <a:off x="777620" y="2598003"/>
            <a:ext cx="1113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How to create a R markdown for homework</a:t>
            </a:r>
          </a:p>
        </p:txBody>
      </p:sp>
    </p:spTree>
    <p:extLst>
      <p:ext uri="{BB962C8B-B14F-4D97-AF65-F5344CB8AC3E}">
        <p14:creationId xmlns:p14="http://schemas.microsoft.com/office/powerpoint/2010/main" val="227419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1C46BD-DD5D-FD43-831A-135EDFC29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20" y="970280"/>
            <a:ext cx="2120900" cy="516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70D399-1F34-BD41-9309-08C68E1D9DE5}"/>
              </a:ext>
            </a:extLst>
          </p:cNvPr>
          <p:cNvSpPr txBox="1"/>
          <p:nvPr/>
        </p:nvSpPr>
        <p:spPr>
          <a:xfrm>
            <a:off x="297180" y="318770"/>
            <a:ext cx="781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Click the “new” button at the left upper corner, choose “R Markdown”</a:t>
            </a:r>
          </a:p>
        </p:txBody>
      </p:sp>
    </p:spTree>
    <p:extLst>
      <p:ext uri="{BB962C8B-B14F-4D97-AF65-F5344CB8AC3E}">
        <p14:creationId xmlns:p14="http://schemas.microsoft.com/office/powerpoint/2010/main" val="61145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70D399-1F34-BD41-9309-08C68E1D9DE5}"/>
              </a:ext>
            </a:extLst>
          </p:cNvPr>
          <p:cNvSpPr txBox="1"/>
          <p:nvPr/>
        </p:nvSpPr>
        <p:spPr>
          <a:xfrm>
            <a:off x="297180" y="318770"/>
            <a:ext cx="7818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The “Title” should be: YourUNI_HW1(,2,3…)</a:t>
            </a:r>
          </a:p>
          <a:p>
            <a:r>
              <a:rPr lang="en-US" dirty="0"/>
              <a:t>    The   “Author” should be: Your full name </a:t>
            </a:r>
          </a:p>
          <a:p>
            <a:r>
              <a:rPr lang="en-US" dirty="0"/>
              <a:t>    Choose the “Default Output Format” as “PDF”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8F9D49-38C1-5049-A848-7DEE27E0D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42100"/>
            <a:ext cx="6240780" cy="555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70D399-1F34-BD41-9309-08C68E1D9DE5}"/>
              </a:ext>
            </a:extLst>
          </p:cNvPr>
          <p:cNvSpPr txBox="1"/>
          <p:nvPr/>
        </p:nvSpPr>
        <p:spPr>
          <a:xfrm>
            <a:off x="297180" y="318770"/>
            <a:ext cx="781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Click “Knit”, name your file the same as your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2DD19-C28B-F543-91C9-B9A21E11D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939" y="2021205"/>
            <a:ext cx="6310117" cy="281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B3782C-34FE-F142-9C9F-8B0B4318B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181880"/>
            <a:ext cx="5929254" cy="5287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DC4270-0D65-8E48-A79C-68CC0CC372B0}"/>
              </a:ext>
            </a:extLst>
          </p:cNvPr>
          <p:cNvSpPr/>
          <p:nvPr/>
        </p:nvSpPr>
        <p:spPr>
          <a:xfrm>
            <a:off x="293787" y="388620"/>
            <a:ext cx="3088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4. Then you will get the pdf file</a:t>
            </a:r>
          </a:p>
        </p:txBody>
      </p:sp>
    </p:spTree>
    <p:extLst>
      <p:ext uri="{BB962C8B-B14F-4D97-AF65-F5344CB8AC3E}">
        <p14:creationId xmlns:p14="http://schemas.microsoft.com/office/powerpoint/2010/main" val="235336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88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ZhouShijie</dc:creator>
  <cp:lastModifiedBy>ZhouShijie</cp:lastModifiedBy>
  <cp:revision>3</cp:revision>
  <dcterms:created xsi:type="dcterms:W3CDTF">2020-09-20T00:32:07Z</dcterms:created>
  <dcterms:modified xsi:type="dcterms:W3CDTF">2020-09-20T00:58:02Z</dcterms:modified>
</cp:coreProperties>
</file>