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77" r:id="rId2"/>
    <p:sldId id="32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15" r:id="rId23"/>
    <p:sldId id="316" r:id="rId24"/>
    <p:sldId id="317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18" r:id="rId37"/>
    <p:sldId id="319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003298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24/8/23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2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5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6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3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1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81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7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3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5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94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1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4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0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222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9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42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6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3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17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7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9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1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7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6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6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1666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IT5002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Lecture 8 </a:t>
            </a:r>
            <a:r>
              <a:rPr lang="mr-IN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Processor Control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4851D0E-F42A-B3E1-DE82-BD037E03511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" y="5849655"/>
            <a:ext cx="751796" cy="7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rgbClr val="663300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1597486a7805d9fb1b4acc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553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CPU Control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467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428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59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453180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35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01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6762174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91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086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60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7247466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48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59955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474515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4201469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98311"/>
            <a:ext cx="8567088" cy="5791200"/>
            <a:chOff x="424512" y="228600"/>
            <a:chExt cx="8567088" cy="579120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endCxn id="30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1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9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0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hape 39"/>
            <p:cNvCxnSpPr>
              <a:stCxn id="19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32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/>
            <p:cNvCxnSpPr>
              <a:stCxn id="48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64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7" name="Rectangle 146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1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2" name="Elbow Connector 71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100"/>
            <p:cNvCxnSpPr>
              <a:stCxn id="102" idx="3"/>
              <a:endCxn id="37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77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33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5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6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7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8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9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40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1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4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5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2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6" name="Straight Arrow Connector 136"/>
            <p:cNvCxnSpPr>
              <a:stCxn id="113" idx="3"/>
              <a:endCxn id="76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Straight Connector 86"/>
            <p:cNvCxnSpPr>
              <a:endCxn id="75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2" name="Straight Arrow Connector 136"/>
            <p:cNvCxnSpPr>
              <a:endCxn id="91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94" name="Straight Arrow Connector 136"/>
            <p:cNvCxnSpPr>
              <a:stCxn id="93" idx="1"/>
              <a:endCxn id="149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" name="Left Bracket 94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104" name="Elbow Connector 167"/>
            <p:cNvCxnSpPr>
              <a:endCxn id="123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3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14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Delay 116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1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122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4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</p:spTree>
    <p:extLst>
      <p:ext uri="{BB962C8B-B14F-4D97-AF65-F5344CB8AC3E}">
        <p14:creationId xmlns:p14="http://schemas.microsoft.com/office/powerpoint/2010/main" val="213982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620-B446-0261-58CA-2773BDA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D398-9E2B-F6FC-AD1E-0D3700FB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1610031"/>
          </a:xfrm>
        </p:spPr>
        <p:txBody>
          <a:bodyPr/>
          <a:lstStyle/>
          <a:p>
            <a:r>
              <a:rPr lang="en-US" sz="2000" dirty="0">
                <a:solidFill>
                  <a:srgbClr val="C00000"/>
                </a:solidFill>
              </a:rPr>
              <a:t>DO NOT  use the Zoom chat for questions</a:t>
            </a:r>
            <a:r>
              <a:rPr lang="en-US" sz="2000" dirty="0"/>
              <a:t>. It doesn’t appear in the video recordings.</a:t>
            </a:r>
          </a:p>
          <a:p>
            <a:r>
              <a:rPr lang="en-US" sz="2000" dirty="0"/>
              <a:t>Please ask questions at </a:t>
            </a:r>
            <a:r>
              <a:rPr lang="en-US" sz="2000" dirty="0">
                <a:hlinkClick r:id="rId2"/>
              </a:rPr>
              <a:t>https://sets.netlify.app/module/61597486a7805d9fb1b4accd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404A-F0AA-7559-3AC8-BA00D9852424}"/>
              </a:ext>
            </a:extLst>
          </p:cNvPr>
          <p:cNvSpPr txBox="1"/>
          <p:nvPr/>
        </p:nvSpPr>
        <p:spPr>
          <a:xfrm>
            <a:off x="1804416" y="5730240"/>
            <a:ext cx="704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 scan this QR code (may be obscured on some slides)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1B3F75-F81C-B108-2EC2-C045B94A54F7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1248" y="6145739"/>
            <a:ext cx="963168" cy="112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77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combinatorial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5486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is the </a:t>
            </a:r>
            <a:r>
              <a:rPr kumimoji="0" lang="en-US" sz="2600" b="1" i="0" u="none" strike="noStrike" kern="0" cap="none" spc="0" normalizeH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signal designed?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9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64157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64157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control bits are needed: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</p:spTree>
    <p:extLst>
      <p:ext uri="{BB962C8B-B14F-4D97-AF65-F5344CB8AC3E}">
        <p14:creationId xmlns:p14="http://schemas.microsoft.com/office/powerpoint/2010/main" val="178800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797E-ED4F-AC4B-B1DB-57AE02EE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3C9F-272F-404A-8ACB-A54A0C5D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2B10-E0FA-0A4C-B482-D747C00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673-D9B2-C740-9DBC-029CAD01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4EB8-606A-4947-A8D2-1506672F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07CF-9050-9A4B-9E9D-3298293F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9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3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422" y="2885041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NYU Course CSCI-UA.0436 </a:t>
            </a:r>
          </a:p>
        </p:txBody>
      </p:sp>
      <p:graphicFrame>
        <p:nvGraphicFramePr>
          <p:cNvPr id="17" name="Group 85"/>
          <p:cNvGraphicFramePr>
            <a:graphicFrameLocks/>
          </p:cNvGraphicFramePr>
          <p:nvPr/>
        </p:nvGraphicFramePr>
        <p:xfrm>
          <a:off x="457200" y="2570444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121121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096003"/>
              </p:ext>
            </p:extLst>
          </p:nvPr>
        </p:nvGraphicFramePr>
        <p:xfrm>
          <a:off x="2643851" y="2463479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6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2262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278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380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295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5470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2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12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</p:nvPr>
        </p:nvGraphicFramePr>
        <p:xfrm>
          <a:off x="457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/>
        </p:nvGraphicFramePr>
        <p:xfrm>
          <a:off x="6781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19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76023" y="1979531"/>
            <a:ext cx="685800" cy="3195148"/>
            <a:chOff x="1381248" y="1746184"/>
            <a:chExt cx="685800" cy="3195148"/>
          </a:xfrm>
        </p:grpSpPr>
        <p:sp>
          <p:nvSpPr>
            <p:cNvPr id="61" name="TextBox 60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81400" y="1963533"/>
            <a:ext cx="1143000" cy="3195148"/>
            <a:chOff x="3505200" y="1746184"/>
            <a:chExt cx="1143000" cy="3195148"/>
          </a:xfrm>
        </p:grpSpPr>
        <p:sp>
          <p:nvSpPr>
            <p:cNvPr id="70" name="TextBox 69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67400" y="1976399"/>
            <a:ext cx="762000" cy="3195148"/>
            <a:chOff x="5791200" y="1751890"/>
            <a:chExt cx="762000" cy="3195148"/>
          </a:xfrm>
        </p:grpSpPr>
        <p:sp>
          <p:nvSpPr>
            <p:cNvPr id="79" name="TextBox 78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87" name="Group 282"/>
          <p:cNvGraphicFramePr>
            <a:graphicFrameLocks/>
          </p:cNvGraphicFramePr>
          <p:nvPr/>
        </p:nvGraphicFramePr>
        <p:xfrm>
          <a:off x="6934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8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/>
        </p:nvGraphicFramePr>
        <p:xfrm>
          <a:off x="457200" y="2512339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383475" y="3704553"/>
            <a:ext cx="7191030" cy="375038"/>
            <a:chOff x="1383475" y="3388501"/>
            <a:chExt cx="7191030" cy="375038"/>
          </a:xfrm>
        </p:grpSpPr>
        <p:sp>
          <p:nvSpPr>
            <p:cNvPr id="42" name="TextBox 41"/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83475" y="4017803"/>
            <a:ext cx="7191030" cy="375038"/>
            <a:chOff x="1383475" y="3701751"/>
            <a:chExt cx="7191030" cy="375038"/>
          </a:xfrm>
        </p:grpSpPr>
        <p:sp>
          <p:nvSpPr>
            <p:cNvPr id="52" name="TextBox 51"/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83475" y="4357722"/>
            <a:ext cx="7191030" cy="375038"/>
            <a:chOff x="1383475" y="4041670"/>
            <a:chExt cx="7191030" cy="375038"/>
          </a:xfrm>
        </p:grpSpPr>
        <p:sp>
          <p:nvSpPr>
            <p:cNvPr id="94" name="TextBox 93"/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447800" y="4356209"/>
            <a:ext cx="589547" cy="369332"/>
            <a:chOff x="1447800" y="4040157"/>
            <a:chExt cx="589547" cy="36933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83475" y="4715178"/>
            <a:ext cx="7191030" cy="375038"/>
            <a:chOff x="1383475" y="4411002"/>
            <a:chExt cx="7191030" cy="375038"/>
          </a:xfrm>
        </p:grpSpPr>
        <p:sp>
          <p:nvSpPr>
            <p:cNvPr id="107" name="TextBox 10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83475" y="5018559"/>
            <a:ext cx="7191030" cy="375038"/>
            <a:chOff x="1383475" y="4411002"/>
            <a:chExt cx="7191030" cy="375038"/>
          </a:xfrm>
        </p:grpSpPr>
        <p:sp>
          <p:nvSpPr>
            <p:cNvPr id="117" name="TextBox 11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383475" y="5361331"/>
            <a:ext cx="7191030" cy="375038"/>
            <a:chOff x="1383475" y="4411002"/>
            <a:chExt cx="7191030" cy="375038"/>
          </a:xfrm>
        </p:grpSpPr>
        <p:sp>
          <p:nvSpPr>
            <p:cNvPr id="127" name="TextBox 12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83475" y="5675992"/>
            <a:ext cx="7191030" cy="375038"/>
            <a:chOff x="1383475" y="4411002"/>
            <a:chExt cx="7191030" cy="375038"/>
          </a:xfrm>
        </p:grpSpPr>
        <p:sp>
          <p:nvSpPr>
            <p:cNvPr id="137" name="TextBox 13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383475" y="6029469"/>
            <a:ext cx="7191030" cy="375038"/>
            <a:chOff x="1383475" y="4411002"/>
            <a:chExt cx="7191030" cy="375038"/>
          </a:xfrm>
        </p:grpSpPr>
        <p:sp>
          <p:nvSpPr>
            <p:cNvPr id="147" name="TextBox 14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4646" y="4720884"/>
            <a:ext cx="589547" cy="1675409"/>
            <a:chOff x="2294646" y="4404832"/>
            <a:chExt cx="589547" cy="1675409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3036593" y="4720884"/>
            <a:ext cx="589547" cy="1675409"/>
            <a:chOff x="2294646" y="4404832"/>
            <a:chExt cx="589547" cy="167540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871487" y="4720884"/>
            <a:ext cx="589547" cy="1675409"/>
            <a:chOff x="2294646" y="4404832"/>
            <a:chExt cx="589547" cy="1675409"/>
          </a:xfrm>
        </p:grpSpPr>
        <p:grpSp>
          <p:nvGrpSpPr>
            <p:cNvPr id="189" name="Group 18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6856997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56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7908991" y="4418392"/>
            <a:ext cx="228600" cy="1933734"/>
            <a:chOff x="7908991" y="4102340"/>
            <a:chExt cx="228600" cy="1933734"/>
          </a:xfrm>
        </p:grpSpPr>
        <p:sp>
          <p:nvSpPr>
            <p:cNvPr id="207" name="Oval 206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324600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60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57577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6553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1806222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27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457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</p:spTree>
    <p:extLst>
      <p:ext uri="{BB962C8B-B14F-4D97-AF65-F5344CB8AC3E}">
        <p14:creationId xmlns:p14="http://schemas.microsoft.com/office/powerpoint/2010/main" val="150233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24512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3"/>
                <a:endCxn id="66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53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</p:nvPr>
        </p:nvGraphicFramePr>
        <p:xfrm>
          <a:off x="304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98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371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1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1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71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8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457200" y="5068368"/>
            <a:ext cx="7851422" cy="80440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/>
        </p:nvGraphicFramePr>
        <p:xfrm>
          <a:off x="381000" y="1219200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7E67-875F-DE44-8500-D7170BFE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E9E5-4C5E-9749-BAAC-56416385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149C-4391-0E44-9754-C2FF5FE5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349-9E9C-E34B-88C9-4ED88FAE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/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0" y="1084926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231298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546659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74972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96262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84556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07577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69422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78396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94194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8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22836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</p:spTree>
    <p:extLst>
      <p:ext uri="{BB962C8B-B14F-4D97-AF65-F5344CB8AC3E}">
        <p14:creationId xmlns:p14="http://schemas.microsoft.com/office/powerpoint/2010/main" val="927507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82871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0391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347061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combinatorial circuit to generate these signals based on </a:t>
            </a:r>
            <a:r>
              <a:rPr lang="en-US" sz="2400" dirty="0" err="1">
                <a:sym typeface="Wingdings" pitchFamily="2" charset="2"/>
              </a:rPr>
              <a:t>Opcode</a:t>
            </a:r>
            <a:r>
              <a:rPr lang="en-US" sz="2400" dirty="0">
                <a:sym typeface="Wingdings" pitchFamily="2" charset="2"/>
              </a:rPr>
              <a:t>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6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34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9966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8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17673" y="1234159"/>
            <a:ext cx="8114145" cy="5008562"/>
            <a:chOff x="720848" y="1011238"/>
            <a:chExt cx="8114145" cy="5008562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1797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3116</Words>
  <Application>Microsoft Macintosh PowerPoint</Application>
  <PresentationFormat>On-screen Show (4:3)</PresentationFormat>
  <Paragraphs>1230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Times</vt:lpstr>
      <vt:lpstr>Times New Roman</vt:lpstr>
      <vt:lpstr>Verdana</vt:lpstr>
      <vt:lpstr>Wingdings</vt:lpstr>
      <vt:lpstr>Blank</vt:lpstr>
      <vt:lpstr>PowerPoint Presentation</vt:lpstr>
      <vt:lpstr>Q &amp; A</vt:lpstr>
      <vt:lpstr>Lecture #8: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160</cp:revision>
  <cp:lastPrinted>2019-09-04T09:26:24Z</cp:lastPrinted>
  <dcterms:created xsi:type="dcterms:W3CDTF">2018-02-10T09:13:59Z</dcterms:created>
  <dcterms:modified xsi:type="dcterms:W3CDTF">2023-08-24T05:54:56Z</dcterms:modified>
</cp:coreProperties>
</file>