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23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69" r:id="rId2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CCFFFF"/>
    <a:srgbClr val="CCECFF"/>
    <a:srgbClr val="6666FF"/>
    <a:srgbClr val="0033CC"/>
    <a:srgbClr val="66CCFF"/>
    <a:srgbClr val="FBE6CE"/>
    <a:srgbClr val="95F3E8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90" autoAdjust="0"/>
    <p:restoredTop sz="94098" autoAdjust="0"/>
  </p:normalViewPr>
  <p:slideViewPr>
    <p:cSldViewPr snapToGrid="0">
      <p:cViewPr varScale="1">
        <p:scale>
          <a:sx n="113" d="100"/>
          <a:sy n="113" d="100"/>
        </p:scale>
        <p:origin x="94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24/10/2023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24/10/2023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24/10/2023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24/10/2023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24/10/2023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24/10/2023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24/10/2023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24/10/2023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24/10/2023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24/10/2023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24/10/2023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24/10/2023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24/10/2023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IT5002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144110"/>
            <a:ext cx="8884632" cy="2201602"/>
          </a:xfrm>
        </p:spPr>
        <p:txBody>
          <a:bodyPr>
            <a:normAutofit/>
          </a:bodyPr>
          <a:lstStyle/>
          <a:p>
            <a:r>
              <a:rPr lang="en-SG" sz="3200" dirty="0"/>
              <a:t>Tutorial </a:t>
            </a:r>
            <a:r>
              <a:rPr lang="en-SG" sz="3200" dirty="0" smtClean="0"/>
              <a:t>#6</a:t>
            </a:r>
            <a:endParaRPr lang="en-SG" sz="3200" dirty="0"/>
          </a:p>
          <a:p>
            <a:r>
              <a:rPr lang="en-SG" sz="4400" dirty="0" smtClean="0"/>
              <a:t>Intro to OS, Scheduling</a:t>
            </a:r>
            <a:endParaRPr lang="en-SG" sz="4400" dirty="0"/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10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2905125"/>
            <a:ext cx="92106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5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11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2595562"/>
            <a:ext cx="99345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5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12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757487"/>
            <a:ext cx="92202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07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13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92" y="2011362"/>
            <a:ext cx="90201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14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2781300"/>
            <a:ext cx="90773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2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15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90812"/>
            <a:ext cx="91440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92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16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2047875"/>
            <a:ext cx="91916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45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17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3157537"/>
            <a:ext cx="65151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01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18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066925"/>
            <a:ext cx="92392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22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19</a:t>
            </a:fld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924175"/>
            <a:ext cx="102298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9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2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62" y="3084160"/>
            <a:ext cx="90582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86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20</a:t>
            </a:fld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586037"/>
            <a:ext cx="96583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70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3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847850"/>
            <a:ext cx="93059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7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4</a:t>
            </a:fld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2157412"/>
            <a:ext cx="92011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0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5</a:t>
            </a:fld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92" y="2069041"/>
            <a:ext cx="90201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30" y="2597679"/>
            <a:ext cx="86487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0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7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66" y="1892108"/>
            <a:ext cx="8141547" cy="441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6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8</a:t>
            </a:fld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733" y="1835856"/>
            <a:ext cx="8291830" cy="441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9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9</a:t>
            </a:fld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1936334"/>
            <a:ext cx="7038975" cy="398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488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4497</TotalTime>
  <Words>71</Words>
  <Application>Microsoft Office PowerPoint</Application>
  <PresentationFormat>Widescreen</PresentationFormat>
  <Paragraphs>43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Calibri Light</vt:lpstr>
      <vt:lpstr>Retrospect</vt:lpstr>
      <vt:lpstr>IT5002 </vt:lpstr>
      <vt:lpstr>Question 1</vt:lpstr>
      <vt:lpstr>Question 1</vt:lpstr>
      <vt:lpstr>Question 1</vt:lpstr>
      <vt:lpstr>Question 1</vt:lpstr>
      <vt:lpstr>Question 2</vt:lpstr>
      <vt:lpstr>Question 2</vt:lpstr>
      <vt:lpstr>Question 2</vt:lpstr>
      <vt:lpstr>Question 2</vt:lpstr>
      <vt:lpstr>Question 3</vt:lpstr>
      <vt:lpstr>Question 3</vt:lpstr>
      <vt:lpstr>Question 4</vt:lpstr>
      <vt:lpstr>Question 4</vt:lpstr>
      <vt:lpstr>Question 4</vt:lpstr>
      <vt:lpstr>Question 5 </vt:lpstr>
      <vt:lpstr>Question 5</vt:lpstr>
      <vt:lpstr>Question 5</vt:lpstr>
      <vt:lpstr>Question 5</vt:lpstr>
      <vt:lpstr>Question 5</vt:lpstr>
      <vt:lpstr>Question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Keng Yan, Colin</cp:lastModifiedBy>
  <cp:revision>462</cp:revision>
  <cp:lastPrinted>2021-04-08T02:17:50Z</cp:lastPrinted>
  <dcterms:created xsi:type="dcterms:W3CDTF">2015-03-28T05:22:46Z</dcterms:created>
  <dcterms:modified xsi:type="dcterms:W3CDTF">2023-10-24T03:07:24Z</dcterms:modified>
</cp:coreProperties>
</file>