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1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9" r:id="rId17"/>
    <p:sldId id="305" r:id="rId18"/>
    <p:sldId id="306" r:id="rId19"/>
    <p:sldId id="269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6" autoAdjust="0"/>
    <p:restoredTop sz="94098" autoAdjust="0"/>
  </p:normalViewPr>
  <p:slideViewPr>
    <p:cSldViewPr snapToGrid="0">
      <p:cViewPr varScale="1">
        <p:scale>
          <a:sx n="94" d="100"/>
          <a:sy n="94" d="100"/>
        </p:scale>
        <p:origin x="10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29/9/23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7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29/9/23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29/9/23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29/9/23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29/9/23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29/9/23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29/9/23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29/9/23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IT5002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#4</a:t>
            </a:r>
          </a:p>
          <a:p>
            <a:r>
              <a:rPr lang="en-SG" sz="4400" dirty="0"/>
              <a:t>Pipelining </a:t>
            </a:r>
            <a:r>
              <a:rPr lang="en-SG" sz="4400"/>
              <a:t>and cache</a:t>
            </a:r>
            <a:endParaRPr lang="en-SG" sz="4400" dirty="0"/>
          </a:p>
          <a:p>
            <a:r>
              <a:rPr lang="en-SG" dirty="0"/>
              <a:t>(Prepared by: Aaron Tan and </a:t>
            </a:r>
            <a:r>
              <a:rPr lang="en-SG" dirty="0" err="1"/>
              <a:t>colin</a:t>
            </a:r>
            <a:r>
              <a:rPr lang="en-SG" dirty="0"/>
              <a:t>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10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8455B-CC9F-328E-2F37-1C34E8C6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3190"/>
            <a:ext cx="6734033" cy="41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11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5204-979A-DF72-0000-17EB9006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1203"/>
            <a:ext cx="7772400" cy="24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D0D67-D854-8BF4-1CCE-1BEABF58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06" y="2313454"/>
            <a:ext cx="7772400" cy="39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12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4C3BA-B770-1532-ABD2-9C4F7DC5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0667"/>
            <a:ext cx="7772400" cy="29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4300E-1598-6B60-F85F-2BAFDF20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34" y="2321916"/>
            <a:ext cx="7772400" cy="39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13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359B0-9BAA-7C36-18B6-47D01B74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94618"/>
            <a:ext cx="8623771" cy="24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14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8BE9D-0FED-4F25-EB71-E7B5AD27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13" y="2030881"/>
            <a:ext cx="8845019" cy="26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15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EBEAC-4F69-B3F7-3D2D-08C4700A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4974"/>
            <a:ext cx="7772400" cy="30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09762"/>
            <a:ext cx="8458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80800"/>
              </p:ext>
            </p:extLst>
          </p:nvPr>
        </p:nvGraphicFramePr>
        <p:xfrm>
          <a:off x="4407408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74731"/>
              </p:ext>
            </p:extLst>
          </p:nvPr>
        </p:nvGraphicFramePr>
        <p:xfrm>
          <a:off x="8244840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530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20122"/>
              </p:ext>
            </p:extLst>
          </p:nvPr>
        </p:nvGraphicFramePr>
        <p:xfrm>
          <a:off x="4407408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525"/>
              </p:ext>
            </p:extLst>
          </p:nvPr>
        </p:nvGraphicFramePr>
        <p:xfrm>
          <a:off x="8244840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189219" y="2570869"/>
            <a:ext cx="1635252" cy="343251"/>
            <a:chOff x="5189219" y="2865205"/>
            <a:chExt cx="1635252" cy="343251"/>
          </a:xfrm>
        </p:grpSpPr>
        <p:sp>
          <p:nvSpPr>
            <p:cNvPr id="3" name="TextBox 2"/>
            <p:cNvSpPr txBox="1"/>
            <p:nvPr/>
          </p:nvSpPr>
          <p:spPr>
            <a:xfrm>
              <a:off x="6122505" y="2865205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0411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812617" y="207101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40614" y="3664253"/>
            <a:ext cx="1656773" cy="350975"/>
            <a:chOff x="5189219" y="2869902"/>
            <a:chExt cx="1656773" cy="350975"/>
          </a:xfrm>
        </p:grpSpPr>
        <p:sp>
          <p:nvSpPr>
            <p:cNvPr id="32" name="TextBox 31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12617" y="23619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23017" y="2180677"/>
            <a:ext cx="1656773" cy="350975"/>
            <a:chOff x="5189219" y="2869902"/>
            <a:chExt cx="1656773" cy="350975"/>
          </a:xfrm>
        </p:grpSpPr>
        <p:sp>
          <p:nvSpPr>
            <p:cNvPr id="38" name="TextBox 37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M[32]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812617" y="262642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40614" y="4059892"/>
            <a:ext cx="1656773" cy="350975"/>
            <a:chOff x="5189219" y="2869902"/>
            <a:chExt cx="1656773" cy="350975"/>
          </a:xfrm>
        </p:grpSpPr>
        <p:sp>
          <p:nvSpPr>
            <p:cNvPr id="44" name="TextBox 43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812617" y="289086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87915" y="3676673"/>
            <a:ext cx="1756525" cy="354702"/>
            <a:chOff x="5687915" y="3971009"/>
            <a:chExt cx="1756525" cy="354702"/>
          </a:xfrm>
        </p:grpSpPr>
        <p:sp>
          <p:nvSpPr>
            <p:cNvPr id="50" name="TextBox 49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M[80]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812617" y="315530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592" y="2572712"/>
            <a:ext cx="1756525" cy="354702"/>
            <a:chOff x="5687915" y="3971009"/>
            <a:chExt cx="1756525" cy="354702"/>
          </a:xfrm>
        </p:grpSpPr>
        <p:sp>
          <p:nvSpPr>
            <p:cNvPr id="59" name="TextBox 58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M[68]</a:t>
              </a:r>
              <a:endParaRPr lang="en-US" sz="16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812617" y="345438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0849" y="3308581"/>
            <a:ext cx="1656773" cy="350975"/>
            <a:chOff x="5189219" y="2869902"/>
            <a:chExt cx="1656773" cy="350975"/>
          </a:xfrm>
        </p:grpSpPr>
        <p:sp>
          <p:nvSpPr>
            <p:cNvPr id="65" name="TextBox 6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812617" y="373442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502639" y="2185024"/>
            <a:ext cx="1899929" cy="354702"/>
            <a:chOff x="5687915" y="3971009"/>
            <a:chExt cx="1899929" cy="354702"/>
          </a:xfrm>
        </p:grpSpPr>
        <p:sp>
          <p:nvSpPr>
            <p:cNvPr id="71" name="TextBox 70"/>
            <p:cNvSpPr txBox="1"/>
            <p:nvPr/>
          </p:nvSpPr>
          <p:spPr>
            <a:xfrm>
              <a:off x="6742473" y="3971009"/>
              <a:ext cx="84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M[224]</a:t>
              </a:r>
              <a:endParaRPr lang="en-US" sz="16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812617" y="396855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044352" y="2578231"/>
            <a:ext cx="1656773" cy="350975"/>
            <a:chOff x="5189219" y="2869902"/>
            <a:chExt cx="1656773" cy="350975"/>
          </a:xfrm>
        </p:grpSpPr>
        <p:sp>
          <p:nvSpPr>
            <p:cNvPr id="77" name="TextBox 76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V="1">
            <a:off x="812617" y="424632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044352" y="3314791"/>
            <a:ext cx="1656773" cy="350975"/>
            <a:chOff x="5189219" y="2869902"/>
            <a:chExt cx="1656773" cy="350975"/>
          </a:xfrm>
        </p:grpSpPr>
        <p:sp>
          <p:nvSpPr>
            <p:cNvPr id="83" name="TextBox 82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812617" y="453565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876543" y="3685531"/>
            <a:ext cx="2073400" cy="362244"/>
            <a:chOff x="5687915" y="3982940"/>
            <a:chExt cx="2073400" cy="362244"/>
          </a:xfrm>
        </p:grpSpPr>
        <p:sp>
          <p:nvSpPr>
            <p:cNvPr id="89" name="TextBox 88"/>
            <p:cNvSpPr txBox="1"/>
            <p:nvPr/>
          </p:nvSpPr>
          <p:spPr>
            <a:xfrm>
              <a:off x="7059349" y="3982940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30061" y="4006630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69769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V="1">
            <a:off x="812617" y="481568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518331" y="3308581"/>
            <a:ext cx="1884237" cy="354702"/>
            <a:chOff x="5687915" y="3971009"/>
            <a:chExt cx="1884237" cy="354702"/>
          </a:xfrm>
        </p:grpSpPr>
        <p:sp>
          <p:nvSpPr>
            <p:cNvPr id="95" name="TextBox 94"/>
            <p:cNvSpPr txBox="1"/>
            <p:nvPr/>
          </p:nvSpPr>
          <p:spPr>
            <a:xfrm>
              <a:off x="6742474" y="3971009"/>
              <a:ext cx="829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M[172]</a:t>
              </a:r>
              <a:endParaRPr lang="en-US" sz="16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2</a:t>
              </a:r>
              <a:endParaRPr lang="en-US" sz="16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 flipV="1">
            <a:off x="812617" y="508685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8993" y="4880391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12617" y="536636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50849" y="4412542"/>
            <a:ext cx="1656773" cy="350975"/>
            <a:chOff x="5189219" y="2869902"/>
            <a:chExt cx="1656773" cy="350975"/>
          </a:xfrm>
        </p:grpSpPr>
        <p:sp>
          <p:nvSpPr>
            <p:cNvPr id="105" name="TextBox 10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M[24]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812617" y="56458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8993" y="5459508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812617" y="589913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8993" y="572014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05656" y="407231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028041" y="260566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1565" y="2595395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128" name="Right Brace 127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Brace 128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V="1">
            <a:off x="812617" y="18207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407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0" grpId="0"/>
      <p:bldP spid="112" grpId="0"/>
      <p:bldP spid="55" grpId="0" animBg="1"/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7A994-6082-BE1F-A863-E6FD06C2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6" y="1998382"/>
            <a:ext cx="9829713" cy="28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7A994-6082-BE1F-A863-E6FD06C2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6" y="1998382"/>
            <a:ext cx="9829713" cy="28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B2EB3-A4D4-B50B-1C93-F65CD03B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4568"/>
            <a:ext cx="8595360" cy="38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EBCCD-8278-6124-CE62-8ECBCFD5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349"/>
            <a:ext cx="438150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817E6-40E3-3238-6AC6-1E05F564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94929"/>
            <a:ext cx="7772400" cy="9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6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F9DB-AE67-B6B4-E9E7-04EEF007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7772400" cy="1167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AEA21-C973-10CC-3A76-6D0BE380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2576834"/>
            <a:ext cx="6477000" cy="36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739C0-BCB2-6BD6-7987-28FD0551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6649"/>
            <a:ext cx="646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0ACDA-68C4-CBDD-D07E-6DF97A9C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3049"/>
            <a:ext cx="7772400" cy="41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9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3D773-B6A0-1A5B-1EC1-96805F08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4288"/>
            <a:ext cx="7772400" cy="24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55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4678</TotalTime>
  <Words>637</Words>
  <Application>Microsoft Macintosh PowerPoint</Application>
  <PresentationFormat>Widescreen</PresentationFormat>
  <Paragraphs>213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IT5002 </vt:lpstr>
      <vt:lpstr>Question 1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470</cp:revision>
  <cp:lastPrinted>2021-04-08T02:17:50Z</cp:lastPrinted>
  <dcterms:created xsi:type="dcterms:W3CDTF">2015-03-28T05:22:46Z</dcterms:created>
  <dcterms:modified xsi:type="dcterms:W3CDTF">2023-09-29T14:15:02Z</dcterms:modified>
</cp:coreProperties>
</file>