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iwiDFKoW/3e/2otRFC2UbayblL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7" autoAdjust="0"/>
  </p:normalViewPr>
  <p:slideViewPr>
    <p:cSldViewPr snapToGrid="0">
      <p:cViewPr varScale="1">
        <p:scale>
          <a:sx n="88" d="100"/>
          <a:sy n="88" d="100"/>
        </p:scale>
        <p:origin x="13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Review from last Wednesday night, O(N) Create Heap first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Comparison between Python sort (sort everything) versus what if we just need to figure out the top K (largest/smallest) elements in a large list of n elements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Quick explanation, update key real-life application (someone waiting in hospital emergency room, previously looks ok, suddenly vomiting / cannot breathe, </a:t>
            </a:r>
            <a:r>
              <a:rPr lang="en-US" dirty="0" err="1"/>
              <a:t>etc</a:t>
            </a:r>
            <a:r>
              <a:rPr lang="en-US" dirty="0"/>
              <a:t>), delete key real-life application (someone waiting in hospital emergency room repeatedly told to keep waiting as his/her priority is not that important, decide to just go home and rest/quitting the PQ)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See recitation r4</a:t>
            </a:r>
            <a:r>
              <a:rPr lang="en-US" baseline="0" dirty="0"/>
              <a:t> recording :O</a:t>
            </a:r>
            <a:endParaRPr dirty="0"/>
          </a:p>
        </p:txBody>
      </p:sp>
      <p:sp>
        <p:nvSpPr>
          <p:cNvPr id="99" name="Google Shape;9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us-sg.zoom.us/rec/share/0yggoz1wWnIATdw0CE7Rao-WTx_GfY1h_pEsj0O4tfjQUGXQN3UKQLZp05MuFvRw.t0lJUephgRBUp1Vh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heap?slide=7-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comp.nus.edu.sg/~stevenha/cs2040/tests/IT5003-2022-23-S2-final.pdf" TargetMode="External"/><Relationship Id="rId4" Type="http://schemas.openxmlformats.org/officeDocument/2006/relationships/hyperlink" Target="https://www.comp.nus.edu.sg/~stevenha/cs2040/tests/IT5003-2020-21-S1-final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hashtable?slide=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IT5003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Session 4b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R4 recording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u="sng" dirty="0">
                <a:hlinkClick r:id="rId2" tooltip="https://nus-sg.zoom.us/rec/share/0yggoz1wWnIATdw0CE7Rao-WTx_GfY1h_pEsj0O4tfjQUGXQN3UKQLZp05MuFvRw.t0lJUephgRBUp1Vh"/>
              </a:rPr>
              <a:t>https://nus-sg.zoom.us/rec/share/0yggoz1wWnIATdw0CE7Rao-WTx_GfY1h_pEsj0O4tfjQUGXQN3UKQLZp05MuFvRw.t0lJUephgRBUp1Vh</a:t>
            </a:r>
            <a:endParaRPr lang="en-US" sz="2400" dirty="0"/>
          </a:p>
          <a:p>
            <a:r>
              <a:rPr lang="en-US" sz="2400" dirty="0"/>
              <a:t>Passcode: T$mx16H9</a:t>
            </a:r>
          </a:p>
          <a:p>
            <a:r>
              <a:rPr lang="en-US" sz="2400" dirty="0"/>
              <a:t>We discussed:</a:t>
            </a:r>
          </a:p>
          <a:p>
            <a:pPr lvl="1"/>
            <a:r>
              <a:rPr lang="en-US" dirty="0"/>
              <a:t>many (not all) past paper questions involving PQ and the 20 ish attendees mostly stuck/wrong answer :(... same as the actual statistics of your seniors... so do review the recording at least before final paper on 7 Dec (in case I decided to ask something "similar" :O), then </a:t>
            </a:r>
          </a:p>
          <a:p>
            <a:pPr lvl="1"/>
            <a:r>
              <a:rPr lang="en-US" dirty="0"/>
              <a:t>solution of /rationalsequence3 (stack + complete binary tree structure of binary heap)</a:t>
            </a:r>
          </a:p>
          <a:p>
            <a:r>
              <a:rPr lang="en-US" sz="2400"/>
              <a:t>The 30-35 </a:t>
            </a:r>
            <a:r>
              <a:rPr lang="en-US" sz="2400" dirty="0" err="1"/>
              <a:t>pax</a:t>
            </a:r>
            <a:r>
              <a:rPr lang="en-US" sz="2400" dirty="0"/>
              <a:t> with &lt;= 6/14 correct answers during VA OQ 1 are *strongly* encouraged to join this live or at least watch the recording</a:t>
            </a:r>
          </a:p>
        </p:txBody>
      </p:sp>
    </p:spTree>
    <p:extLst>
      <p:ext uri="{BB962C8B-B14F-4D97-AF65-F5344CB8AC3E}">
        <p14:creationId xmlns:p14="http://schemas.microsoft.com/office/powerpoint/2010/main" val="14226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Binary Heap, tying up loose ends </a:t>
            </a:r>
            <a:r>
              <a:rPr lang="en-US" sz="2800"/>
              <a:t>(“just one slide”)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617926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To be discussed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O(N)</a:t>
            </a:r>
            <a:r>
              <a:rPr lang="en-US" dirty="0"/>
              <a:t> Create Heap - (in Python, one call of </a:t>
            </a:r>
            <a:r>
              <a:rPr lang="en-US" dirty="0" err="1"/>
              <a:t>heapq.heapify</a:t>
            </a:r>
            <a:r>
              <a:rPr lang="en-US" dirty="0"/>
              <a:t>)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dirty="0"/>
              <a:t>Proper comparison between Heap/Partial Sort with other sorting algorithms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dirty="0"/>
              <a:t>Fast showcase of two extra operations: update(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newv</a:t>
            </a:r>
            <a:r>
              <a:rPr lang="en-US" dirty="0"/>
              <a:t>), delete(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Discussion of two past papers (implementing a greedy algorithm with PQ)</a:t>
            </a:r>
          </a:p>
          <a:p>
            <a:pPr lvl="2" indent="-457200">
              <a:buSzPts val="2400"/>
            </a:pPr>
            <a:r>
              <a:rPr lang="en-US" dirty="0"/>
              <a:t>“Efficient Additions” from </a:t>
            </a:r>
            <a:r>
              <a:rPr lang="en-US" dirty="0">
                <a:hlinkClick r:id="rId4"/>
              </a:rPr>
              <a:t>https://www.comp.nus.edu.sg/~stevenha/cs2040/tests/IT5003-2020-21-S1-final.pdf</a:t>
            </a:r>
            <a:r>
              <a:rPr lang="en-US" dirty="0"/>
              <a:t> and “Generate Special Integers” from </a:t>
            </a:r>
            <a:r>
              <a:rPr lang="en-US" dirty="0">
                <a:hlinkClick r:id="rId5"/>
              </a:rPr>
              <a:t>https://www.comp.nus.edu.sg/~stevenha/cs2040/tests/IT5003-2022-23-S2-final.pdf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 be explored at home by yourself</a:t>
            </a:r>
            <a:br>
              <a:rPr lang="en-US" dirty="0"/>
            </a:br>
            <a:r>
              <a:rPr lang="en-US" dirty="0"/>
              <a:t>(or read CP4 Book 1 Section 2.3.1), outside IT5003 level: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And that really shocking one…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Next e-Lecture for our Flipped Classroom</a:t>
            </a:r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By next Wednesday, 01 November 2023, 6.30pm, you must have read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https://visualgo.net/en/hashtable?slide=1</a:t>
            </a:r>
            <a:r>
              <a:rPr lang="en-US" dirty="0"/>
              <a:t> to 7-11 (</a:t>
            </a:r>
            <a:r>
              <a:rPr lang="en-US" b="1" dirty="0"/>
              <a:t>including Linear Probing</a:t>
            </a:r>
            <a:r>
              <a:rPr lang="en-US" dirty="0"/>
              <a:t>), then jump to slide=10 (</a:t>
            </a:r>
            <a:r>
              <a:rPr lang="en-US" b="1" dirty="0"/>
              <a:t>Separate Chaining</a:t>
            </a:r>
            <a:r>
              <a:rPr lang="en-US" dirty="0"/>
              <a:t>) to end, skipping slide 8 to 9-4 (I delegate that for IT5003 recitation to save official class time)</a:t>
            </a:r>
            <a:endParaRPr i="1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i="1" dirty="0"/>
              <a:t>Super duper lost otherwise…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PS: I know that many of you already “abuse” Python set(), </a:t>
            </a:r>
            <a:r>
              <a:rPr lang="en-US" dirty="0" err="1"/>
              <a:t>dict</a:t>
            </a:r>
            <a:r>
              <a:rPr lang="en-US" dirty="0"/>
              <a:t>()/{}, </a:t>
            </a:r>
            <a:r>
              <a:rPr lang="en-US" dirty="0" err="1"/>
              <a:t>defaultdict</a:t>
            </a:r>
            <a:r>
              <a:rPr lang="en-US" dirty="0"/>
              <a:t>(), or Counter() without knowing the technical details behind them</a:t>
            </a:r>
            <a:endParaRPr dirty="0"/>
          </a:p>
        </p:txBody>
      </p:sp>
      <p:pic>
        <p:nvPicPr>
          <p:cNvPr id="109" name="Google Shape;109;p5" descr="https://ivle.nus.edu.sg/images/flipp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83511" y="144606"/>
            <a:ext cx="1979076" cy="653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510</Words>
  <Application>Microsoft Office PowerPoint</Application>
  <PresentationFormat>Widescreen</PresentationFormat>
  <Paragraphs>27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IT5003</vt:lpstr>
      <vt:lpstr>R4 recording</vt:lpstr>
      <vt:lpstr>Binary Heap, tying up loose ends (“just one slide”)</vt:lpstr>
      <vt:lpstr>Next e-Lecture for our Flipped Classroom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Recording Link</dc:title>
  <dc:creator>Steven Halim</dc:creator>
  <cp:lastModifiedBy>Steven Halim</cp:lastModifiedBy>
  <cp:revision>21</cp:revision>
  <dcterms:created xsi:type="dcterms:W3CDTF">2017-08-18T07:05:45Z</dcterms:created>
  <dcterms:modified xsi:type="dcterms:W3CDTF">2023-10-28T12:54:07Z</dcterms:modified>
</cp:coreProperties>
</file>