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00" r:id="rId5"/>
    <p:sldId id="358" r:id="rId6"/>
    <p:sldId id="392" r:id="rId7"/>
    <p:sldId id="361" r:id="rId8"/>
    <p:sldId id="364" r:id="rId9"/>
    <p:sldId id="397" r:id="rId10"/>
    <p:sldId id="362" r:id="rId11"/>
    <p:sldId id="363" r:id="rId12"/>
    <p:sldId id="366" r:id="rId13"/>
    <p:sldId id="365" r:id="rId14"/>
    <p:sldId id="393" r:id="rId15"/>
    <p:sldId id="394" r:id="rId16"/>
    <p:sldId id="373" r:id="rId17"/>
    <p:sldId id="395" r:id="rId18"/>
    <p:sldId id="3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93" y="57"/>
      </p:cViewPr>
      <p:guideLst/>
    </p:cSldViewPr>
  </p:slideViewPr>
  <p:outlineViewPr>
    <p:cViewPr>
      <p:scale>
        <a:sx n="33" d="100"/>
        <a:sy n="33" d="100"/>
      </p:scale>
      <p:origin x="0" y="-15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9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Karthik Vairam" userId="17ef763e-19d5-470b-bd55-2fb187fe9304" providerId="ADAL" clId="{8C554435-1394-405B-B8A5-7FFCCB29878E}"/>
    <pc:docChg chg="modSld">
      <pc:chgData name="Prasanna Karthik Vairam" userId="17ef763e-19d5-470b-bd55-2fb187fe9304" providerId="ADAL" clId="{8C554435-1394-405B-B8A5-7FFCCB29878E}" dt="2024-01-23T03:56:23.079" v="9" actId="20577"/>
      <pc:docMkLst>
        <pc:docMk/>
      </pc:docMkLst>
      <pc:sldChg chg="modSp mod">
        <pc:chgData name="Prasanna Karthik Vairam" userId="17ef763e-19d5-470b-bd55-2fb187fe9304" providerId="ADAL" clId="{8C554435-1394-405B-B8A5-7FFCCB29878E}" dt="2024-01-23T03:56:23.079" v="9" actId="20577"/>
        <pc:sldMkLst>
          <pc:docMk/>
          <pc:sldMk cId="3243426081" sldId="358"/>
        </pc:sldMkLst>
        <pc:spChg chg="mod">
          <ac:chgData name="Prasanna Karthik Vairam" userId="17ef763e-19d5-470b-bd55-2fb187fe9304" providerId="ADAL" clId="{8C554435-1394-405B-B8A5-7FFCCB29878E}" dt="2024-01-23T03:56:23.079" v="9" actId="20577"/>
          <ac:spMkLst>
            <pc:docMk/>
            <pc:sldMk cId="3243426081" sldId="358"/>
            <ac:spMk id="3" creationId="{CFE1921A-F2DB-49A0-BA99-65ECA5A806D6}"/>
          </ac:spMkLst>
        </pc:spChg>
      </pc:sldChg>
    </pc:docChg>
  </pc:docChgLst>
  <pc:docChgLst>
    <pc:chgData name="Prasanna Karthik Vairam" userId="17ef763e-19d5-470b-bd55-2fb187fe9304" providerId="ADAL" clId="{984DC9FB-4F4E-4C1E-A6C6-102D7CABDA26}"/>
    <pc:docChg chg="custSel delSld">
      <pc:chgData name="Prasanna Karthik Vairam" userId="17ef763e-19d5-470b-bd55-2fb187fe9304" providerId="ADAL" clId="{984DC9FB-4F4E-4C1E-A6C6-102D7CABDA26}" dt="2024-01-16T06:22:35.397" v="25" actId="2696"/>
      <pc:docMkLst>
        <pc:docMk/>
      </pc:docMkLst>
      <pc:sldChg chg="del">
        <pc:chgData name="Prasanna Karthik Vairam" userId="17ef763e-19d5-470b-bd55-2fb187fe9304" providerId="ADAL" clId="{984DC9FB-4F4E-4C1E-A6C6-102D7CABDA26}" dt="2024-01-16T06:22:35.397" v="25" actId="2696"/>
        <pc:sldMkLst>
          <pc:docMk/>
          <pc:sldMk cId="3210280702" sldId="308"/>
        </pc:sldMkLst>
      </pc:sldChg>
      <pc:sldChg chg="del">
        <pc:chgData name="Prasanna Karthik Vairam" userId="17ef763e-19d5-470b-bd55-2fb187fe9304" providerId="ADAL" clId="{984DC9FB-4F4E-4C1E-A6C6-102D7CABDA26}" dt="2024-01-16T06:22:35.360" v="10" actId="2696"/>
        <pc:sldMkLst>
          <pc:docMk/>
          <pc:sldMk cId="2849283017" sldId="313"/>
        </pc:sldMkLst>
      </pc:sldChg>
      <pc:sldChg chg="del">
        <pc:chgData name="Prasanna Karthik Vairam" userId="17ef763e-19d5-470b-bd55-2fb187fe9304" providerId="ADAL" clId="{984DC9FB-4F4E-4C1E-A6C6-102D7CABDA26}" dt="2024-01-16T06:22:35.328" v="3" actId="2696"/>
        <pc:sldMkLst>
          <pc:docMk/>
          <pc:sldMk cId="707181655" sldId="354"/>
        </pc:sldMkLst>
      </pc:sldChg>
      <pc:sldChg chg="del">
        <pc:chgData name="Prasanna Karthik Vairam" userId="17ef763e-19d5-470b-bd55-2fb187fe9304" providerId="ADAL" clId="{984DC9FB-4F4E-4C1E-A6C6-102D7CABDA26}" dt="2024-01-16T06:22:35.360" v="9" actId="2696"/>
        <pc:sldMkLst>
          <pc:docMk/>
          <pc:sldMk cId="1293248512" sldId="367"/>
        </pc:sldMkLst>
      </pc:sldChg>
      <pc:sldChg chg="del">
        <pc:chgData name="Prasanna Karthik Vairam" userId="17ef763e-19d5-470b-bd55-2fb187fe9304" providerId="ADAL" clId="{984DC9FB-4F4E-4C1E-A6C6-102D7CABDA26}" dt="2024-01-16T06:22:35.344" v="8" actId="2696"/>
        <pc:sldMkLst>
          <pc:docMk/>
          <pc:sldMk cId="2242716473" sldId="368"/>
        </pc:sldMkLst>
      </pc:sldChg>
      <pc:sldChg chg="del">
        <pc:chgData name="Prasanna Karthik Vairam" userId="17ef763e-19d5-470b-bd55-2fb187fe9304" providerId="ADAL" clId="{984DC9FB-4F4E-4C1E-A6C6-102D7CABDA26}" dt="2024-01-16T06:22:35.344" v="7" actId="2696"/>
        <pc:sldMkLst>
          <pc:docMk/>
          <pc:sldMk cId="1709958445" sldId="369"/>
        </pc:sldMkLst>
      </pc:sldChg>
      <pc:sldChg chg="del">
        <pc:chgData name="Prasanna Karthik Vairam" userId="17ef763e-19d5-470b-bd55-2fb187fe9304" providerId="ADAL" clId="{984DC9FB-4F4E-4C1E-A6C6-102D7CABDA26}" dt="2024-01-16T06:22:35.328" v="2" actId="2696"/>
        <pc:sldMkLst>
          <pc:docMk/>
          <pc:sldMk cId="2421423132" sldId="370"/>
        </pc:sldMkLst>
      </pc:sldChg>
      <pc:sldChg chg="del">
        <pc:chgData name="Prasanna Karthik Vairam" userId="17ef763e-19d5-470b-bd55-2fb187fe9304" providerId="ADAL" clId="{984DC9FB-4F4E-4C1E-A6C6-102D7CABDA26}" dt="2024-01-16T06:22:35.328" v="1" actId="2696"/>
        <pc:sldMkLst>
          <pc:docMk/>
          <pc:sldMk cId="543301119" sldId="371"/>
        </pc:sldMkLst>
      </pc:sldChg>
      <pc:sldChg chg="del">
        <pc:chgData name="Prasanna Karthik Vairam" userId="17ef763e-19d5-470b-bd55-2fb187fe9304" providerId="ADAL" clId="{984DC9FB-4F4E-4C1E-A6C6-102D7CABDA26}" dt="2024-01-16T06:22:35.328" v="0" actId="2696"/>
        <pc:sldMkLst>
          <pc:docMk/>
          <pc:sldMk cId="1579054536" sldId="372"/>
        </pc:sldMkLst>
      </pc:sldChg>
      <pc:sldChg chg="del">
        <pc:chgData name="Prasanna Karthik Vairam" userId="17ef763e-19d5-470b-bd55-2fb187fe9304" providerId="ADAL" clId="{984DC9FB-4F4E-4C1E-A6C6-102D7CABDA26}" dt="2024-01-16T06:22:35.397" v="24" actId="2696"/>
        <pc:sldMkLst>
          <pc:docMk/>
          <pc:sldMk cId="267370728" sldId="374"/>
        </pc:sldMkLst>
      </pc:sldChg>
      <pc:sldChg chg="del">
        <pc:chgData name="Prasanna Karthik Vairam" userId="17ef763e-19d5-470b-bd55-2fb187fe9304" providerId="ADAL" clId="{984DC9FB-4F4E-4C1E-A6C6-102D7CABDA26}" dt="2024-01-16T06:22:35.381" v="14" actId="2696"/>
        <pc:sldMkLst>
          <pc:docMk/>
          <pc:sldMk cId="3620270990" sldId="375"/>
        </pc:sldMkLst>
      </pc:sldChg>
      <pc:sldChg chg="del">
        <pc:chgData name="Prasanna Karthik Vairam" userId="17ef763e-19d5-470b-bd55-2fb187fe9304" providerId="ADAL" clId="{984DC9FB-4F4E-4C1E-A6C6-102D7CABDA26}" dt="2024-01-16T06:22:35.381" v="13" actId="2696"/>
        <pc:sldMkLst>
          <pc:docMk/>
          <pc:sldMk cId="483184513" sldId="376"/>
        </pc:sldMkLst>
      </pc:sldChg>
      <pc:sldChg chg="del">
        <pc:chgData name="Prasanna Karthik Vairam" userId="17ef763e-19d5-470b-bd55-2fb187fe9304" providerId="ADAL" clId="{984DC9FB-4F4E-4C1E-A6C6-102D7CABDA26}" dt="2024-01-16T06:22:35.381" v="15" actId="2696"/>
        <pc:sldMkLst>
          <pc:docMk/>
          <pc:sldMk cId="1840866217" sldId="377"/>
        </pc:sldMkLst>
      </pc:sldChg>
      <pc:sldChg chg="del">
        <pc:chgData name="Prasanna Karthik Vairam" userId="17ef763e-19d5-470b-bd55-2fb187fe9304" providerId="ADAL" clId="{984DC9FB-4F4E-4C1E-A6C6-102D7CABDA26}" dt="2024-01-16T06:22:35.381" v="12" actId="2696"/>
        <pc:sldMkLst>
          <pc:docMk/>
          <pc:sldMk cId="914118729" sldId="378"/>
        </pc:sldMkLst>
      </pc:sldChg>
      <pc:sldChg chg="del">
        <pc:chgData name="Prasanna Karthik Vairam" userId="17ef763e-19d5-470b-bd55-2fb187fe9304" providerId="ADAL" clId="{984DC9FB-4F4E-4C1E-A6C6-102D7CABDA26}" dt="2024-01-16T06:22:35.377" v="11" actId="2696"/>
        <pc:sldMkLst>
          <pc:docMk/>
          <pc:sldMk cId="2293542" sldId="379"/>
        </pc:sldMkLst>
      </pc:sldChg>
      <pc:sldChg chg="del">
        <pc:chgData name="Prasanna Karthik Vairam" userId="17ef763e-19d5-470b-bd55-2fb187fe9304" providerId="ADAL" clId="{984DC9FB-4F4E-4C1E-A6C6-102D7CABDA26}" dt="2024-01-16T06:22:35.381" v="22" actId="2696"/>
        <pc:sldMkLst>
          <pc:docMk/>
          <pc:sldMk cId="41559273" sldId="380"/>
        </pc:sldMkLst>
      </pc:sldChg>
      <pc:sldChg chg="del">
        <pc:chgData name="Prasanna Karthik Vairam" userId="17ef763e-19d5-470b-bd55-2fb187fe9304" providerId="ADAL" clId="{984DC9FB-4F4E-4C1E-A6C6-102D7CABDA26}" dt="2024-01-16T06:22:35.381" v="21" actId="2696"/>
        <pc:sldMkLst>
          <pc:docMk/>
          <pc:sldMk cId="402258867" sldId="381"/>
        </pc:sldMkLst>
      </pc:sldChg>
      <pc:sldChg chg="del">
        <pc:chgData name="Prasanna Karthik Vairam" userId="17ef763e-19d5-470b-bd55-2fb187fe9304" providerId="ADAL" clId="{984DC9FB-4F4E-4C1E-A6C6-102D7CABDA26}" dt="2024-01-16T06:22:35.381" v="20" actId="2696"/>
        <pc:sldMkLst>
          <pc:docMk/>
          <pc:sldMk cId="1525908892" sldId="382"/>
        </pc:sldMkLst>
      </pc:sldChg>
      <pc:sldChg chg="del">
        <pc:chgData name="Prasanna Karthik Vairam" userId="17ef763e-19d5-470b-bd55-2fb187fe9304" providerId="ADAL" clId="{984DC9FB-4F4E-4C1E-A6C6-102D7CABDA26}" dt="2024-01-16T06:22:35.381" v="19" actId="2696"/>
        <pc:sldMkLst>
          <pc:docMk/>
          <pc:sldMk cId="437161253" sldId="383"/>
        </pc:sldMkLst>
      </pc:sldChg>
      <pc:sldChg chg="del">
        <pc:chgData name="Prasanna Karthik Vairam" userId="17ef763e-19d5-470b-bd55-2fb187fe9304" providerId="ADAL" clId="{984DC9FB-4F4E-4C1E-A6C6-102D7CABDA26}" dt="2024-01-16T06:22:35.381" v="18" actId="2696"/>
        <pc:sldMkLst>
          <pc:docMk/>
          <pc:sldMk cId="3254032229" sldId="384"/>
        </pc:sldMkLst>
      </pc:sldChg>
      <pc:sldChg chg="del">
        <pc:chgData name="Prasanna Karthik Vairam" userId="17ef763e-19d5-470b-bd55-2fb187fe9304" providerId="ADAL" clId="{984DC9FB-4F4E-4C1E-A6C6-102D7CABDA26}" dt="2024-01-16T06:22:35.397" v="23" actId="2696"/>
        <pc:sldMkLst>
          <pc:docMk/>
          <pc:sldMk cId="458827886" sldId="385"/>
        </pc:sldMkLst>
      </pc:sldChg>
      <pc:sldChg chg="del">
        <pc:chgData name="Prasanna Karthik Vairam" userId="17ef763e-19d5-470b-bd55-2fb187fe9304" providerId="ADAL" clId="{984DC9FB-4F4E-4C1E-A6C6-102D7CABDA26}" dt="2024-01-16T06:22:35.381" v="16" actId="2696"/>
        <pc:sldMkLst>
          <pc:docMk/>
          <pc:sldMk cId="3827239917" sldId="386"/>
        </pc:sldMkLst>
      </pc:sldChg>
      <pc:sldChg chg="del">
        <pc:chgData name="Prasanna Karthik Vairam" userId="17ef763e-19d5-470b-bd55-2fb187fe9304" providerId="ADAL" clId="{984DC9FB-4F4E-4C1E-A6C6-102D7CABDA26}" dt="2024-01-16T06:22:35.328" v="6" actId="2696"/>
        <pc:sldMkLst>
          <pc:docMk/>
          <pc:sldMk cId="2356580612" sldId="387"/>
        </pc:sldMkLst>
      </pc:sldChg>
      <pc:sldChg chg="del">
        <pc:chgData name="Prasanna Karthik Vairam" userId="17ef763e-19d5-470b-bd55-2fb187fe9304" providerId="ADAL" clId="{984DC9FB-4F4E-4C1E-A6C6-102D7CABDA26}" dt="2024-01-16T06:22:35.328" v="5" actId="2696"/>
        <pc:sldMkLst>
          <pc:docMk/>
          <pc:sldMk cId="3165574884" sldId="388"/>
        </pc:sldMkLst>
      </pc:sldChg>
      <pc:sldChg chg="del">
        <pc:chgData name="Prasanna Karthik Vairam" userId="17ef763e-19d5-470b-bd55-2fb187fe9304" providerId="ADAL" clId="{984DC9FB-4F4E-4C1E-A6C6-102D7CABDA26}" dt="2024-01-16T06:22:35.328" v="4" actId="2696"/>
        <pc:sldMkLst>
          <pc:docMk/>
          <pc:sldMk cId="2038733112" sldId="389"/>
        </pc:sldMkLst>
      </pc:sldChg>
      <pc:sldChg chg="del">
        <pc:chgData name="Prasanna Karthik Vairam" userId="17ef763e-19d5-470b-bd55-2fb187fe9304" providerId="ADAL" clId="{984DC9FB-4F4E-4C1E-A6C6-102D7CABDA26}" dt="2024-01-16T06:22:35.381" v="17" actId="2696"/>
        <pc:sldMkLst>
          <pc:docMk/>
          <pc:sldMk cId="808736114" sldId="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49095-A661-480F-B94A-B50743D9CE0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2B63-9B78-48D9-933B-E8EB57FE9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Webinar</a:t>
            </a:r>
          </a:p>
          <a:p>
            <a:endParaRPr lang="en-SG" dirty="0"/>
          </a:p>
          <a:p>
            <a:r>
              <a:rPr lang="en-SG" dirty="0"/>
              <a:t>Ask questions – raise hand or type questions in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B58E1-EBA3-4697-9309-E43EB0AE0E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60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Webinar</a:t>
            </a:r>
          </a:p>
          <a:p>
            <a:endParaRPr lang="en-SG" dirty="0"/>
          </a:p>
          <a:p>
            <a:r>
              <a:rPr lang="en-SG" dirty="0"/>
              <a:t>Ask questions – raise hand or type questions in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B58E1-EBA3-4697-9309-E43EB0AE0E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Webinar</a:t>
            </a:r>
          </a:p>
          <a:p>
            <a:endParaRPr lang="en-SG" dirty="0"/>
          </a:p>
          <a:p>
            <a:r>
              <a:rPr lang="en-SG" dirty="0"/>
              <a:t>Ask questions – raise hand or type questions in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B58E1-EBA3-4697-9309-E43EB0AE0E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2B63-9B78-48D9-933B-E8EB57FE92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5F66-B395-436F-94E2-4F868EB9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8C91C-BF94-43EC-A6A7-E2F9A5AB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55466-B16F-4022-96F4-276A23DA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CFF79-426B-4815-9F09-6F4A870E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B22E-2564-4E53-8456-B5A1D0F9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5EB9-C6CA-44E8-B2FE-198DFE3C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A2656-9348-4654-B507-DC97AA91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B92D6-F810-4316-A4EE-537839EE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90B8-1D51-4FD7-9AEA-A62D485E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4DCF-C3C0-4DAA-A48B-8543A06C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8A794-D405-441F-85EC-EC0A33C31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578DD-25B1-46AD-A83D-B27F96E9B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D947-054B-4A74-A51C-7890F290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531D-A2E3-43FB-A885-9292C098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AB54-B3AB-41DA-A421-FFBC2010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8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F010-FC16-4481-ADC7-11EF0B50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E8AD-C442-428A-B0A9-4C8BA81D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E41B5-226A-4E1B-A8CE-6934487A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D2D8-8796-485B-8B7F-B7CA11C2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AFD5E-59EE-49AA-9AC3-6DB560FE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1226-4333-448B-8461-2606B17F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74940-8637-46AE-83A7-80838807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EEE2-9F36-4074-B252-CB34001F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4AC5-7898-400F-83F4-2A001EEE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4CF2-06CB-4F6F-9BAC-E3C741A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9444-3FAD-4FFC-96FE-560FE163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00FD-9B49-49EE-9644-E78660AAD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C2001-38F5-4DF8-BD24-B3D013991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0E5DC-8CB8-4BBE-AFE3-CA8F401A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83EFA-1A14-4708-9611-DCDE6ED8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605E-C689-41F1-AA21-CFBED1C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CC21-6705-4340-BA76-F3CE71CD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6F5F1-256C-410C-914A-669E1714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F0EC-3747-4D93-BA05-25F9EE17E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56193-1553-4D66-A887-1A94DB448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27C81-6097-438B-B227-C41567BA8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1FB54-6F63-40E7-960F-8B29A38C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F2213-3FB8-4C11-AA88-61E7B9CB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9B1C6-FF97-4A04-9C49-8D7923A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1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EC9D-D9F5-40DF-8F6F-99C74BDE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D83FC-26B3-48F0-966E-A5F8347E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A2D0B-C7DC-4884-8F6F-1CCFB177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A1107-8A5C-42AD-A735-A04220D2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0889E-BB74-4C56-8D0E-7ED4A788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B8477-9CC9-4FF9-875F-5C2FA724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06FCD-1603-46C3-BEFD-B24217DF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E769-AC74-4DE8-973D-C1D92AD9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BB52-32C8-45FA-803A-D22C7366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A1107-75FC-40EC-9F5F-06384499E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68AD0-5172-447A-BDC2-3E219FB2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A90CA-39A3-46B8-AD2E-99647E3B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BBDF-6038-4D72-936E-D89D1D75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C2A3-592F-4AC8-B702-622CDF79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56734-BCD8-4DF3-ABF2-CD334779C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E683F-E779-418E-B2E1-DA59EC77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A9CB9-E497-4489-8495-8386566B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D6C9D-F7A7-4F40-96CC-B820C059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74F53-0FB9-44B4-A246-4A97A527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4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2FB33-C2A1-4C73-A6C5-0C3E59A5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92BA2-7E4A-4599-AE9F-4FC3CFB1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4DBC-CCBE-4174-A8C1-87DB4BC75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237AB-8D76-4EB6-B09B-982645C7E88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D1CA4-5E01-4329-B7B2-FD515B399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0B06-F525-4A19-8B27-00EEEBA39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D30A8-D35D-4592-BB9C-37FE438E5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980" y="3640323"/>
            <a:ext cx="8418786" cy="1803512"/>
          </a:xfrm>
        </p:spPr>
        <p:txBody>
          <a:bodyPr>
            <a:normAutofit/>
          </a:bodyPr>
          <a:lstStyle/>
          <a:p>
            <a:r>
              <a:rPr lang="en-US" sz="3200" dirty="0"/>
              <a:t>Prasanna Karthik Vairam</a:t>
            </a:r>
            <a:br>
              <a:rPr lang="en-US" sz="3200" dirty="0"/>
            </a:br>
            <a:r>
              <a:rPr lang="en-US" sz="3200" dirty="0"/>
              <a:t>Lecturer</a:t>
            </a:r>
            <a:br>
              <a:rPr lang="en-US" sz="3200" dirty="0"/>
            </a:br>
            <a:r>
              <a:rPr lang="en-US" sz="2700" dirty="0"/>
              <a:t>Department of Computer Science</a:t>
            </a:r>
            <a:br>
              <a:rPr lang="en-US" sz="2700" dirty="0"/>
            </a:br>
            <a:r>
              <a:rPr lang="en-US" sz="2700" dirty="0"/>
              <a:t>NUS School of Computing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82969"/>
            <a:ext cx="5067300" cy="904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9977" y="2076460"/>
            <a:ext cx="8418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5007: Software Engineering on Application Architecture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Lecture-2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09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9DDC2-C9FD-46E3-BDEB-F9D41C7A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7095"/>
          </a:xfrm>
        </p:spPr>
        <p:txBody>
          <a:bodyPr/>
          <a:lstStyle/>
          <a:p>
            <a:r>
              <a:rPr lang="en-US" dirty="0"/>
              <a:t>HTML tags (e.g., &lt;h1&gt;) can be selectors</a:t>
            </a:r>
          </a:p>
          <a:p>
            <a:endParaRPr lang="en-S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C2882-863B-46C1-9CBE-46780E7B9EFF}"/>
              </a:ext>
            </a:extLst>
          </p:cNvPr>
          <p:cNvGrpSpPr/>
          <p:nvPr/>
        </p:nvGrpSpPr>
        <p:grpSpPr>
          <a:xfrm>
            <a:off x="942681" y="3196082"/>
            <a:ext cx="10510037" cy="3296793"/>
            <a:chOff x="840981" y="1826457"/>
            <a:chExt cx="10510037" cy="3296793"/>
          </a:xfrm>
          <a:solidFill>
            <a:schemeClr val="accent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53161E-FEFD-4073-A72C-A37FD7105D75}"/>
                </a:ext>
              </a:extLst>
            </p:cNvPr>
            <p:cNvSpPr/>
            <p:nvPr/>
          </p:nvSpPr>
          <p:spPr>
            <a:xfrm>
              <a:off x="840981" y="1826457"/>
              <a:ext cx="10510037" cy="891301"/>
            </a:xfrm>
            <a:custGeom>
              <a:avLst/>
              <a:gdLst>
                <a:gd name="connsiteX0" fmla="*/ 0 w 10510037"/>
                <a:gd name="connsiteY0" fmla="*/ 89130 h 891301"/>
                <a:gd name="connsiteX1" fmla="*/ 89130 w 10510037"/>
                <a:gd name="connsiteY1" fmla="*/ 0 h 891301"/>
                <a:gd name="connsiteX2" fmla="*/ 10420907 w 10510037"/>
                <a:gd name="connsiteY2" fmla="*/ 0 h 891301"/>
                <a:gd name="connsiteX3" fmla="*/ 10510037 w 10510037"/>
                <a:gd name="connsiteY3" fmla="*/ 89130 h 891301"/>
                <a:gd name="connsiteX4" fmla="*/ 10510037 w 10510037"/>
                <a:gd name="connsiteY4" fmla="*/ 802171 h 891301"/>
                <a:gd name="connsiteX5" fmla="*/ 10420907 w 10510037"/>
                <a:gd name="connsiteY5" fmla="*/ 891301 h 891301"/>
                <a:gd name="connsiteX6" fmla="*/ 89130 w 10510037"/>
                <a:gd name="connsiteY6" fmla="*/ 891301 h 891301"/>
                <a:gd name="connsiteX7" fmla="*/ 0 w 10510037"/>
                <a:gd name="connsiteY7" fmla="*/ 802171 h 891301"/>
                <a:gd name="connsiteX8" fmla="*/ 0 w 1051003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003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10420907" y="0"/>
                  </a:lnTo>
                  <a:cubicBezTo>
                    <a:pt x="10470132" y="0"/>
                    <a:pt x="10510037" y="39905"/>
                    <a:pt x="10510037" y="89130"/>
                  </a:cubicBezTo>
                  <a:lnTo>
                    <a:pt x="10510037" y="802171"/>
                  </a:lnTo>
                  <a:cubicBezTo>
                    <a:pt x="10510037" y="851396"/>
                    <a:pt x="10470132" y="891301"/>
                    <a:pt x="1042090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Navigation bar</a:t>
              </a:r>
              <a:endParaRPr lang="en-SG" sz="38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CC581D-6DF1-43BA-95FA-275C0E135C3A}"/>
                </a:ext>
              </a:extLst>
            </p:cNvPr>
            <p:cNvSpPr/>
            <p:nvPr/>
          </p:nvSpPr>
          <p:spPr>
            <a:xfrm>
              <a:off x="4718634" y="2797425"/>
              <a:ext cx="3218379" cy="2325825"/>
            </a:xfrm>
            <a:custGeom>
              <a:avLst/>
              <a:gdLst>
                <a:gd name="connsiteX0" fmla="*/ 0 w 3218379"/>
                <a:gd name="connsiteY0" fmla="*/ 232583 h 2325825"/>
                <a:gd name="connsiteX1" fmla="*/ 232583 w 3218379"/>
                <a:gd name="connsiteY1" fmla="*/ 0 h 2325825"/>
                <a:gd name="connsiteX2" fmla="*/ 2985797 w 3218379"/>
                <a:gd name="connsiteY2" fmla="*/ 0 h 2325825"/>
                <a:gd name="connsiteX3" fmla="*/ 3218380 w 3218379"/>
                <a:gd name="connsiteY3" fmla="*/ 232583 h 2325825"/>
                <a:gd name="connsiteX4" fmla="*/ 3218379 w 3218379"/>
                <a:gd name="connsiteY4" fmla="*/ 2093243 h 2325825"/>
                <a:gd name="connsiteX5" fmla="*/ 2985796 w 3218379"/>
                <a:gd name="connsiteY5" fmla="*/ 2325826 h 2325825"/>
                <a:gd name="connsiteX6" fmla="*/ 232583 w 3218379"/>
                <a:gd name="connsiteY6" fmla="*/ 2325825 h 2325825"/>
                <a:gd name="connsiteX7" fmla="*/ 0 w 3218379"/>
                <a:gd name="connsiteY7" fmla="*/ 2093242 h 2325825"/>
                <a:gd name="connsiteX8" fmla="*/ 0 w 3218379"/>
                <a:gd name="connsiteY8" fmla="*/ 232583 h 232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8379" h="2325825">
                  <a:moveTo>
                    <a:pt x="0" y="232583"/>
                  </a:moveTo>
                  <a:cubicBezTo>
                    <a:pt x="0" y="104131"/>
                    <a:pt x="104131" y="0"/>
                    <a:pt x="232583" y="0"/>
                  </a:cubicBezTo>
                  <a:lnTo>
                    <a:pt x="2985797" y="0"/>
                  </a:lnTo>
                  <a:cubicBezTo>
                    <a:pt x="3114249" y="0"/>
                    <a:pt x="3218380" y="104131"/>
                    <a:pt x="3218380" y="232583"/>
                  </a:cubicBezTo>
                  <a:cubicBezTo>
                    <a:pt x="3218380" y="852803"/>
                    <a:pt x="3218379" y="1473023"/>
                    <a:pt x="3218379" y="2093243"/>
                  </a:cubicBezTo>
                  <a:cubicBezTo>
                    <a:pt x="3218379" y="2221695"/>
                    <a:pt x="3114248" y="2325826"/>
                    <a:pt x="2985796" y="2325826"/>
                  </a:cubicBezTo>
                  <a:lnTo>
                    <a:pt x="232583" y="2325825"/>
                  </a:lnTo>
                  <a:cubicBezTo>
                    <a:pt x="104131" y="2325825"/>
                    <a:pt x="0" y="2221694"/>
                    <a:pt x="0" y="2093242"/>
                  </a:cubicBezTo>
                  <a:lnTo>
                    <a:pt x="0" y="23258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901" tIns="212901" rIns="212901" bIns="212901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Search</a:t>
              </a:r>
              <a:br>
                <a:rPr lang="en-US" sz="3800" kern="1200" dirty="0"/>
              </a:br>
              <a:r>
                <a:rPr lang="en-US" sz="3800" kern="1200" dirty="0"/>
                <a:t>Box</a:t>
              </a:r>
              <a:endParaRPr lang="en-SG" sz="38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473608-3E7A-4AE0-A3A4-0A6918227481}"/>
                </a:ext>
              </a:extLst>
            </p:cNvPr>
            <p:cNvSpPr/>
            <p:nvPr/>
          </p:nvSpPr>
          <p:spPr>
            <a:xfrm>
              <a:off x="935936" y="3994508"/>
              <a:ext cx="3395722" cy="891301"/>
            </a:xfrm>
            <a:custGeom>
              <a:avLst/>
              <a:gdLst>
                <a:gd name="connsiteX0" fmla="*/ 0 w 3395722"/>
                <a:gd name="connsiteY0" fmla="*/ 89130 h 891301"/>
                <a:gd name="connsiteX1" fmla="*/ 89130 w 3395722"/>
                <a:gd name="connsiteY1" fmla="*/ 0 h 891301"/>
                <a:gd name="connsiteX2" fmla="*/ 3306592 w 3395722"/>
                <a:gd name="connsiteY2" fmla="*/ 0 h 891301"/>
                <a:gd name="connsiteX3" fmla="*/ 3395722 w 3395722"/>
                <a:gd name="connsiteY3" fmla="*/ 89130 h 891301"/>
                <a:gd name="connsiteX4" fmla="*/ 3395722 w 3395722"/>
                <a:gd name="connsiteY4" fmla="*/ 802171 h 891301"/>
                <a:gd name="connsiteX5" fmla="*/ 3306592 w 3395722"/>
                <a:gd name="connsiteY5" fmla="*/ 891301 h 891301"/>
                <a:gd name="connsiteX6" fmla="*/ 89130 w 3395722"/>
                <a:gd name="connsiteY6" fmla="*/ 891301 h 891301"/>
                <a:gd name="connsiteX7" fmla="*/ 0 w 3395722"/>
                <a:gd name="connsiteY7" fmla="*/ 802171 h 891301"/>
                <a:gd name="connsiteX8" fmla="*/ 0 w 3395722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722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06592" y="0"/>
                  </a:lnTo>
                  <a:cubicBezTo>
                    <a:pt x="3355817" y="0"/>
                    <a:pt x="3395722" y="39905"/>
                    <a:pt x="3395722" y="89130"/>
                  </a:cubicBezTo>
                  <a:lnTo>
                    <a:pt x="3395722" y="802171"/>
                  </a:lnTo>
                  <a:cubicBezTo>
                    <a:pt x="3395722" y="851396"/>
                    <a:pt x="3355817" y="891301"/>
                    <a:pt x="3306592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CC98A3-8FDE-4A50-A713-3B467B087AF6}"/>
                </a:ext>
              </a:extLst>
            </p:cNvPr>
            <p:cNvSpPr/>
            <p:nvPr/>
          </p:nvSpPr>
          <p:spPr>
            <a:xfrm>
              <a:off x="909332" y="2851689"/>
              <a:ext cx="3475857" cy="891301"/>
            </a:xfrm>
            <a:custGeom>
              <a:avLst/>
              <a:gdLst>
                <a:gd name="connsiteX0" fmla="*/ 0 w 3475857"/>
                <a:gd name="connsiteY0" fmla="*/ 89130 h 891301"/>
                <a:gd name="connsiteX1" fmla="*/ 89130 w 3475857"/>
                <a:gd name="connsiteY1" fmla="*/ 0 h 891301"/>
                <a:gd name="connsiteX2" fmla="*/ 3386727 w 3475857"/>
                <a:gd name="connsiteY2" fmla="*/ 0 h 891301"/>
                <a:gd name="connsiteX3" fmla="*/ 3475857 w 3475857"/>
                <a:gd name="connsiteY3" fmla="*/ 89130 h 891301"/>
                <a:gd name="connsiteX4" fmla="*/ 3475857 w 3475857"/>
                <a:gd name="connsiteY4" fmla="*/ 802171 h 891301"/>
                <a:gd name="connsiteX5" fmla="*/ 3386727 w 3475857"/>
                <a:gd name="connsiteY5" fmla="*/ 891301 h 891301"/>
                <a:gd name="connsiteX6" fmla="*/ 89130 w 3475857"/>
                <a:gd name="connsiteY6" fmla="*/ 891301 h 891301"/>
                <a:gd name="connsiteX7" fmla="*/ 0 w 3475857"/>
                <a:gd name="connsiteY7" fmla="*/ 802171 h 891301"/>
                <a:gd name="connsiteX8" fmla="*/ 0 w 347585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585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86727" y="0"/>
                  </a:lnTo>
                  <a:cubicBezTo>
                    <a:pt x="3435952" y="0"/>
                    <a:pt x="3475857" y="39905"/>
                    <a:pt x="3475857" y="89130"/>
                  </a:cubicBezTo>
                  <a:lnTo>
                    <a:pt x="3475857" y="802171"/>
                  </a:lnTo>
                  <a:cubicBezTo>
                    <a:pt x="3475857" y="851396"/>
                    <a:pt x="3435952" y="891301"/>
                    <a:pt x="338672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8BCCA-4D2F-4E69-A64A-E9CC5AD6FC34}"/>
                </a:ext>
              </a:extLst>
            </p:cNvPr>
            <p:cNvSpPr/>
            <p:nvPr/>
          </p:nvSpPr>
          <p:spPr>
            <a:xfrm>
              <a:off x="8127669" y="2838381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BF71B4-7BD4-4DC4-BA4C-3F4E784915A7}"/>
                </a:ext>
              </a:extLst>
            </p:cNvPr>
            <p:cNvSpPr/>
            <p:nvPr/>
          </p:nvSpPr>
          <p:spPr>
            <a:xfrm>
              <a:off x="8127669" y="3850304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BA2600C-C796-40CF-AA4C-475E78191F7D}"/>
              </a:ext>
            </a:extLst>
          </p:cNvPr>
          <p:cNvSpPr txBox="1"/>
          <p:nvPr/>
        </p:nvSpPr>
        <p:spPr>
          <a:xfrm>
            <a:off x="7226217" y="1187414"/>
            <a:ext cx="27369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nav</a:t>
            </a:r>
          </a:p>
          <a:p>
            <a:r>
              <a:rPr lang="en-US" sz="2000" dirty="0"/>
              <a:t>{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bgcolor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2"/>
                </a:solidFill>
              </a:rPr>
              <a:t>orange</a:t>
            </a:r>
          </a:p>
          <a:p>
            <a:r>
              <a:rPr lang="en-US" sz="2000" dirty="0">
                <a:solidFill>
                  <a:srgbClr val="7030A0"/>
                </a:solidFill>
              </a:rPr>
              <a:t>}</a:t>
            </a:r>
            <a:endParaRPr lang="en-SG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2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9DDC2-C9FD-46E3-BDEB-F9D41C7A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5471"/>
            <a:ext cx="10515600" cy="2787249"/>
          </a:xfrm>
        </p:spPr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 names can be selectors</a:t>
            </a:r>
          </a:p>
          <a:p>
            <a:endParaRPr lang="en-S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C2882-863B-46C1-9CBE-46780E7B9EFF}"/>
              </a:ext>
            </a:extLst>
          </p:cNvPr>
          <p:cNvGrpSpPr/>
          <p:nvPr/>
        </p:nvGrpSpPr>
        <p:grpSpPr>
          <a:xfrm>
            <a:off x="942681" y="3196082"/>
            <a:ext cx="10510037" cy="3296793"/>
            <a:chOff x="840981" y="1826457"/>
            <a:chExt cx="10510037" cy="3296793"/>
          </a:xfrm>
          <a:solidFill>
            <a:schemeClr val="accent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53161E-FEFD-4073-A72C-A37FD7105D75}"/>
                </a:ext>
              </a:extLst>
            </p:cNvPr>
            <p:cNvSpPr/>
            <p:nvPr/>
          </p:nvSpPr>
          <p:spPr>
            <a:xfrm>
              <a:off x="840981" y="1826457"/>
              <a:ext cx="10510037" cy="891301"/>
            </a:xfrm>
            <a:custGeom>
              <a:avLst/>
              <a:gdLst>
                <a:gd name="connsiteX0" fmla="*/ 0 w 10510037"/>
                <a:gd name="connsiteY0" fmla="*/ 89130 h 891301"/>
                <a:gd name="connsiteX1" fmla="*/ 89130 w 10510037"/>
                <a:gd name="connsiteY1" fmla="*/ 0 h 891301"/>
                <a:gd name="connsiteX2" fmla="*/ 10420907 w 10510037"/>
                <a:gd name="connsiteY2" fmla="*/ 0 h 891301"/>
                <a:gd name="connsiteX3" fmla="*/ 10510037 w 10510037"/>
                <a:gd name="connsiteY3" fmla="*/ 89130 h 891301"/>
                <a:gd name="connsiteX4" fmla="*/ 10510037 w 10510037"/>
                <a:gd name="connsiteY4" fmla="*/ 802171 h 891301"/>
                <a:gd name="connsiteX5" fmla="*/ 10420907 w 10510037"/>
                <a:gd name="connsiteY5" fmla="*/ 891301 h 891301"/>
                <a:gd name="connsiteX6" fmla="*/ 89130 w 10510037"/>
                <a:gd name="connsiteY6" fmla="*/ 891301 h 891301"/>
                <a:gd name="connsiteX7" fmla="*/ 0 w 10510037"/>
                <a:gd name="connsiteY7" fmla="*/ 802171 h 891301"/>
                <a:gd name="connsiteX8" fmla="*/ 0 w 1051003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003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10420907" y="0"/>
                  </a:lnTo>
                  <a:cubicBezTo>
                    <a:pt x="10470132" y="0"/>
                    <a:pt x="10510037" y="39905"/>
                    <a:pt x="10510037" y="89130"/>
                  </a:cubicBezTo>
                  <a:lnTo>
                    <a:pt x="10510037" y="802171"/>
                  </a:lnTo>
                  <a:cubicBezTo>
                    <a:pt x="10510037" y="851396"/>
                    <a:pt x="10470132" y="891301"/>
                    <a:pt x="1042090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Navigation bar</a:t>
              </a:r>
              <a:endParaRPr lang="en-SG" sz="38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CC581D-6DF1-43BA-95FA-275C0E135C3A}"/>
                </a:ext>
              </a:extLst>
            </p:cNvPr>
            <p:cNvSpPr/>
            <p:nvPr/>
          </p:nvSpPr>
          <p:spPr>
            <a:xfrm>
              <a:off x="4718634" y="2797425"/>
              <a:ext cx="3218379" cy="2325825"/>
            </a:xfrm>
            <a:custGeom>
              <a:avLst/>
              <a:gdLst>
                <a:gd name="connsiteX0" fmla="*/ 0 w 3218379"/>
                <a:gd name="connsiteY0" fmla="*/ 232583 h 2325825"/>
                <a:gd name="connsiteX1" fmla="*/ 232583 w 3218379"/>
                <a:gd name="connsiteY1" fmla="*/ 0 h 2325825"/>
                <a:gd name="connsiteX2" fmla="*/ 2985797 w 3218379"/>
                <a:gd name="connsiteY2" fmla="*/ 0 h 2325825"/>
                <a:gd name="connsiteX3" fmla="*/ 3218380 w 3218379"/>
                <a:gd name="connsiteY3" fmla="*/ 232583 h 2325825"/>
                <a:gd name="connsiteX4" fmla="*/ 3218379 w 3218379"/>
                <a:gd name="connsiteY4" fmla="*/ 2093243 h 2325825"/>
                <a:gd name="connsiteX5" fmla="*/ 2985796 w 3218379"/>
                <a:gd name="connsiteY5" fmla="*/ 2325826 h 2325825"/>
                <a:gd name="connsiteX6" fmla="*/ 232583 w 3218379"/>
                <a:gd name="connsiteY6" fmla="*/ 2325825 h 2325825"/>
                <a:gd name="connsiteX7" fmla="*/ 0 w 3218379"/>
                <a:gd name="connsiteY7" fmla="*/ 2093242 h 2325825"/>
                <a:gd name="connsiteX8" fmla="*/ 0 w 3218379"/>
                <a:gd name="connsiteY8" fmla="*/ 232583 h 232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8379" h="2325825">
                  <a:moveTo>
                    <a:pt x="0" y="232583"/>
                  </a:moveTo>
                  <a:cubicBezTo>
                    <a:pt x="0" y="104131"/>
                    <a:pt x="104131" y="0"/>
                    <a:pt x="232583" y="0"/>
                  </a:cubicBezTo>
                  <a:lnTo>
                    <a:pt x="2985797" y="0"/>
                  </a:lnTo>
                  <a:cubicBezTo>
                    <a:pt x="3114249" y="0"/>
                    <a:pt x="3218380" y="104131"/>
                    <a:pt x="3218380" y="232583"/>
                  </a:cubicBezTo>
                  <a:cubicBezTo>
                    <a:pt x="3218380" y="852803"/>
                    <a:pt x="3218379" y="1473023"/>
                    <a:pt x="3218379" y="2093243"/>
                  </a:cubicBezTo>
                  <a:cubicBezTo>
                    <a:pt x="3218379" y="2221695"/>
                    <a:pt x="3114248" y="2325826"/>
                    <a:pt x="2985796" y="2325826"/>
                  </a:cubicBezTo>
                  <a:lnTo>
                    <a:pt x="232583" y="2325825"/>
                  </a:lnTo>
                  <a:cubicBezTo>
                    <a:pt x="104131" y="2325825"/>
                    <a:pt x="0" y="2221694"/>
                    <a:pt x="0" y="2093242"/>
                  </a:cubicBezTo>
                  <a:lnTo>
                    <a:pt x="0" y="232583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901" tIns="212901" rIns="212901" bIns="212901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Search</a:t>
              </a:r>
              <a:br>
                <a:rPr lang="en-US" sz="3800" kern="1200" dirty="0"/>
              </a:br>
              <a:r>
                <a:rPr lang="en-US" sz="3800" kern="1200" dirty="0"/>
                <a:t>Box</a:t>
              </a:r>
              <a:endParaRPr lang="en-SG" sz="38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473608-3E7A-4AE0-A3A4-0A6918227481}"/>
                </a:ext>
              </a:extLst>
            </p:cNvPr>
            <p:cNvSpPr/>
            <p:nvPr/>
          </p:nvSpPr>
          <p:spPr>
            <a:xfrm>
              <a:off x="935936" y="3994508"/>
              <a:ext cx="3395722" cy="891301"/>
            </a:xfrm>
            <a:custGeom>
              <a:avLst/>
              <a:gdLst>
                <a:gd name="connsiteX0" fmla="*/ 0 w 3395722"/>
                <a:gd name="connsiteY0" fmla="*/ 89130 h 891301"/>
                <a:gd name="connsiteX1" fmla="*/ 89130 w 3395722"/>
                <a:gd name="connsiteY1" fmla="*/ 0 h 891301"/>
                <a:gd name="connsiteX2" fmla="*/ 3306592 w 3395722"/>
                <a:gd name="connsiteY2" fmla="*/ 0 h 891301"/>
                <a:gd name="connsiteX3" fmla="*/ 3395722 w 3395722"/>
                <a:gd name="connsiteY3" fmla="*/ 89130 h 891301"/>
                <a:gd name="connsiteX4" fmla="*/ 3395722 w 3395722"/>
                <a:gd name="connsiteY4" fmla="*/ 802171 h 891301"/>
                <a:gd name="connsiteX5" fmla="*/ 3306592 w 3395722"/>
                <a:gd name="connsiteY5" fmla="*/ 891301 h 891301"/>
                <a:gd name="connsiteX6" fmla="*/ 89130 w 3395722"/>
                <a:gd name="connsiteY6" fmla="*/ 891301 h 891301"/>
                <a:gd name="connsiteX7" fmla="*/ 0 w 3395722"/>
                <a:gd name="connsiteY7" fmla="*/ 802171 h 891301"/>
                <a:gd name="connsiteX8" fmla="*/ 0 w 3395722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722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06592" y="0"/>
                  </a:lnTo>
                  <a:cubicBezTo>
                    <a:pt x="3355817" y="0"/>
                    <a:pt x="3395722" y="39905"/>
                    <a:pt x="3395722" y="89130"/>
                  </a:cubicBezTo>
                  <a:lnTo>
                    <a:pt x="3395722" y="802171"/>
                  </a:lnTo>
                  <a:cubicBezTo>
                    <a:pt x="3395722" y="851396"/>
                    <a:pt x="3355817" y="891301"/>
                    <a:pt x="3306592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CC98A3-8FDE-4A50-A713-3B467B087AF6}"/>
                </a:ext>
              </a:extLst>
            </p:cNvPr>
            <p:cNvSpPr/>
            <p:nvPr/>
          </p:nvSpPr>
          <p:spPr>
            <a:xfrm>
              <a:off x="909332" y="2851689"/>
              <a:ext cx="3475857" cy="891301"/>
            </a:xfrm>
            <a:custGeom>
              <a:avLst/>
              <a:gdLst>
                <a:gd name="connsiteX0" fmla="*/ 0 w 3475857"/>
                <a:gd name="connsiteY0" fmla="*/ 89130 h 891301"/>
                <a:gd name="connsiteX1" fmla="*/ 89130 w 3475857"/>
                <a:gd name="connsiteY1" fmla="*/ 0 h 891301"/>
                <a:gd name="connsiteX2" fmla="*/ 3386727 w 3475857"/>
                <a:gd name="connsiteY2" fmla="*/ 0 h 891301"/>
                <a:gd name="connsiteX3" fmla="*/ 3475857 w 3475857"/>
                <a:gd name="connsiteY3" fmla="*/ 89130 h 891301"/>
                <a:gd name="connsiteX4" fmla="*/ 3475857 w 3475857"/>
                <a:gd name="connsiteY4" fmla="*/ 802171 h 891301"/>
                <a:gd name="connsiteX5" fmla="*/ 3386727 w 3475857"/>
                <a:gd name="connsiteY5" fmla="*/ 891301 h 891301"/>
                <a:gd name="connsiteX6" fmla="*/ 89130 w 3475857"/>
                <a:gd name="connsiteY6" fmla="*/ 891301 h 891301"/>
                <a:gd name="connsiteX7" fmla="*/ 0 w 3475857"/>
                <a:gd name="connsiteY7" fmla="*/ 802171 h 891301"/>
                <a:gd name="connsiteX8" fmla="*/ 0 w 347585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585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86727" y="0"/>
                  </a:lnTo>
                  <a:cubicBezTo>
                    <a:pt x="3435952" y="0"/>
                    <a:pt x="3475857" y="39905"/>
                    <a:pt x="3475857" y="89130"/>
                  </a:cubicBezTo>
                  <a:lnTo>
                    <a:pt x="3475857" y="802171"/>
                  </a:lnTo>
                  <a:cubicBezTo>
                    <a:pt x="3475857" y="851396"/>
                    <a:pt x="3435952" y="891301"/>
                    <a:pt x="338672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8BCCA-4D2F-4E69-A64A-E9CC5AD6FC34}"/>
                </a:ext>
              </a:extLst>
            </p:cNvPr>
            <p:cNvSpPr/>
            <p:nvPr/>
          </p:nvSpPr>
          <p:spPr>
            <a:xfrm>
              <a:off x="8127669" y="2838381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BF71B4-7BD4-4DC4-BA4C-3F4E784915A7}"/>
                </a:ext>
              </a:extLst>
            </p:cNvPr>
            <p:cNvSpPr/>
            <p:nvPr/>
          </p:nvSpPr>
          <p:spPr>
            <a:xfrm>
              <a:off x="8127669" y="3850304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BA2600C-C796-40CF-AA4C-475E78191F7D}"/>
              </a:ext>
            </a:extLst>
          </p:cNvPr>
          <p:cNvSpPr txBox="1"/>
          <p:nvPr/>
        </p:nvSpPr>
        <p:spPr>
          <a:xfrm>
            <a:off x="8927582" y="740097"/>
            <a:ext cx="26945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</a:t>
            </a:r>
            <a:r>
              <a:rPr lang="en-US" sz="2000" dirty="0" err="1"/>
              <a:t>newstilestyle</a:t>
            </a:r>
            <a:endParaRPr lang="en-US" sz="2000" dirty="0"/>
          </a:p>
          <a:p>
            <a:r>
              <a:rPr lang="en-US" sz="2000" dirty="0"/>
              <a:t>{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bgcolor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7030A0"/>
                </a:solidFill>
              </a:rPr>
              <a:t>purple</a:t>
            </a:r>
          </a:p>
          <a:p>
            <a:r>
              <a:rPr lang="en-US" sz="2000" dirty="0">
                <a:solidFill>
                  <a:srgbClr val="7030A0"/>
                </a:solidFill>
              </a:rPr>
              <a:t>}</a:t>
            </a:r>
            <a:endParaRPr lang="en-SG" sz="20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F20DC-EE0B-4770-AC1A-DB614A6F2CE7}"/>
              </a:ext>
            </a:extLst>
          </p:cNvPr>
          <p:cNvSpPr txBox="1"/>
          <p:nvPr/>
        </p:nvSpPr>
        <p:spPr>
          <a:xfrm>
            <a:off x="4503378" y="767060"/>
            <a:ext cx="42450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&lt;div class=“</a:t>
            </a:r>
            <a:r>
              <a:rPr lang="en-US" sz="2000" dirty="0" err="1"/>
              <a:t>newstilestyle</a:t>
            </a:r>
            <a:r>
              <a:rPr lang="en-US" sz="2000" dirty="0"/>
              <a:t>”&gt;News&lt;/div&gt;</a:t>
            </a:r>
          </a:p>
          <a:p>
            <a:r>
              <a:rPr lang="en-US" sz="2000" dirty="0"/>
              <a:t>&lt;div class=“</a:t>
            </a:r>
            <a:r>
              <a:rPr lang="en-US" sz="2000" dirty="0" err="1"/>
              <a:t>newstilestyle</a:t>
            </a:r>
            <a:r>
              <a:rPr lang="en-US" sz="2000" dirty="0"/>
              <a:t>”&gt;News&lt;/div&gt;</a:t>
            </a:r>
            <a:endParaRPr lang="en-SG" sz="2000" dirty="0">
              <a:solidFill>
                <a:srgbClr val="7030A0"/>
              </a:solidFill>
            </a:endParaRPr>
          </a:p>
          <a:p>
            <a:r>
              <a:rPr lang="en-US" sz="2000" dirty="0"/>
              <a:t>&lt;div class=“</a:t>
            </a:r>
            <a:r>
              <a:rPr lang="en-US" sz="2000" dirty="0" err="1"/>
              <a:t>newstilestyle</a:t>
            </a:r>
            <a:r>
              <a:rPr lang="en-US" sz="2000" dirty="0"/>
              <a:t>”&gt;News&lt;/div&gt;</a:t>
            </a:r>
            <a:endParaRPr lang="en-SG" sz="2000" dirty="0">
              <a:solidFill>
                <a:srgbClr val="7030A0"/>
              </a:solidFill>
            </a:endParaRPr>
          </a:p>
          <a:p>
            <a:r>
              <a:rPr lang="en-US" sz="2000" dirty="0"/>
              <a:t>&lt;div class=“</a:t>
            </a:r>
            <a:r>
              <a:rPr lang="en-US" sz="2000" dirty="0" err="1"/>
              <a:t>newstilestyle</a:t>
            </a:r>
            <a:r>
              <a:rPr lang="en-US" sz="2000" dirty="0"/>
              <a:t>”&gt;News&lt;/div&gt;</a:t>
            </a:r>
            <a:endParaRPr lang="en-SG" sz="2000" dirty="0">
              <a:solidFill>
                <a:srgbClr val="7030A0"/>
              </a:solidFill>
            </a:endParaRPr>
          </a:p>
          <a:p>
            <a:endParaRPr lang="en-SG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2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9DDC2-C9FD-46E3-BDEB-F9D41C7A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5471"/>
            <a:ext cx="10515600" cy="2787249"/>
          </a:xfrm>
        </p:spPr>
        <p:txBody>
          <a:bodyPr/>
          <a:lstStyle/>
          <a:p>
            <a:r>
              <a:rPr lang="en-US" b="1"/>
              <a:t>IDs</a:t>
            </a:r>
            <a:r>
              <a:rPr lang="en-US"/>
              <a:t> </a:t>
            </a:r>
            <a:r>
              <a:rPr lang="en-US" dirty="0"/>
              <a:t>can be selectors</a:t>
            </a:r>
          </a:p>
          <a:p>
            <a:endParaRPr lang="en-S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C2882-863B-46C1-9CBE-46780E7B9EFF}"/>
              </a:ext>
            </a:extLst>
          </p:cNvPr>
          <p:cNvGrpSpPr/>
          <p:nvPr/>
        </p:nvGrpSpPr>
        <p:grpSpPr>
          <a:xfrm>
            <a:off x="942681" y="3196082"/>
            <a:ext cx="10510037" cy="3296793"/>
            <a:chOff x="840981" y="1826457"/>
            <a:chExt cx="10510037" cy="3296793"/>
          </a:xfrm>
          <a:solidFill>
            <a:schemeClr val="accent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B53161E-FEFD-4073-A72C-A37FD7105D75}"/>
                </a:ext>
              </a:extLst>
            </p:cNvPr>
            <p:cNvSpPr/>
            <p:nvPr/>
          </p:nvSpPr>
          <p:spPr>
            <a:xfrm>
              <a:off x="840981" y="1826457"/>
              <a:ext cx="10510037" cy="891301"/>
            </a:xfrm>
            <a:custGeom>
              <a:avLst/>
              <a:gdLst>
                <a:gd name="connsiteX0" fmla="*/ 0 w 10510037"/>
                <a:gd name="connsiteY0" fmla="*/ 89130 h 891301"/>
                <a:gd name="connsiteX1" fmla="*/ 89130 w 10510037"/>
                <a:gd name="connsiteY1" fmla="*/ 0 h 891301"/>
                <a:gd name="connsiteX2" fmla="*/ 10420907 w 10510037"/>
                <a:gd name="connsiteY2" fmla="*/ 0 h 891301"/>
                <a:gd name="connsiteX3" fmla="*/ 10510037 w 10510037"/>
                <a:gd name="connsiteY3" fmla="*/ 89130 h 891301"/>
                <a:gd name="connsiteX4" fmla="*/ 10510037 w 10510037"/>
                <a:gd name="connsiteY4" fmla="*/ 802171 h 891301"/>
                <a:gd name="connsiteX5" fmla="*/ 10420907 w 10510037"/>
                <a:gd name="connsiteY5" fmla="*/ 891301 h 891301"/>
                <a:gd name="connsiteX6" fmla="*/ 89130 w 10510037"/>
                <a:gd name="connsiteY6" fmla="*/ 891301 h 891301"/>
                <a:gd name="connsiteX7" fmla="*/ 0 w 10510037"/>
                <a:gd name="connsiteY7" fmla="*/ 802171 h 891301"/>
                <a:gd name="connsiteX8" fmla="*/ 0 w 1051003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003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10420907" y="0"/>
                  </a:lnTo>
                  <a:cubicBezTo>
                    <a:pt x="10470132" y="0"/>
                    <a:pt x="10510037" y="39905"/>
                    <a:pt x="10510037" y="89130"/>
                  </a:cubicBezTo>
                  <a:lnTo>
                    <a:pt x="10510037" y="802171"/>
                  </a:lnTo>
                  <a:cubicBezTo>
                    <a:pt x="10510037" y="851396"/>
                    <a:pt x="10470132" y="891301"/>
                    <a:pt x="1042090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Navigation bar</a:t>
              </a:r>
              <a:endParaRPr lang="en-SG" sz="38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ECC581D-6DF1-43BA-95FA-275C0E135C3A}"/>
                </a:ext>
              </a:extLst>
            </p:cNvPr>
            <p:cNvSpPr/>
            <p:nvPr/>
          </p:nvSpPr>
          <p:spPr>
            <a:xfrm>
              <a:off x="4718634" y="2797425"/>
              <a:ext cx="3218379" cy="2325825"/>
            </a:xfrm>
            <a:custGeom>
              <a:avLst/>
              <a:gdLst>
                <a:gd name="connsiteX0" fmla="*/ 0 w 3218379"/>
                <a:gd name="connsiteY0" fmla="*/ 232583 h 2325825"/>
                <a:gd name="connsiteX1" fmla="*/ 232583 w 3218379"/>
                <a:gd name="connsiteY1" fmla="*/ 0 h 2325825"/>
                <a:gd name="connsiteX2" fmla="*/ 2985797 w 3218379"/>
                <a:gd name="connsiteY2" fmla="*/ 0 h 2325825"/>
                <a:gd name="connsiteX3" fmla="*/ 3218380 w 3218379"/>
                <a:gd name="connsiteY3" fmla="*/ 232583 h 2325825"/>
                <a:gd name="connsiteX4" fmla="*/ 3218379 w 3218379"/>
                <a:gd name="connsiteY4" fmla="*/ 2093243 h 2325825"/>
                <a:gd name="connsiteX5" fmla="*/ 2985796 w 3218379"/>
                <a:gd name="connsiteY5" fmla="*/ 2325826 h 2325825"/>
                <a:gd name="connsiteX6" fmla="*/ 232583 w 3218379"/>
                <a:gd name="connsiteY6" fmla="*/ 2325825 h 2325825"/>
                <a:gd name="connsiteX7" fmla="*/ 0 w 3218379"/>
                <a:gd name="connsiteY7" fmla="*/ 2093242 h 2325825"/>
                <a:gd name="connsiteX8" fmla="*/ 0 w 3218379"/>
                <a:gd name="connsiteY8" fmla="*/ 232583 h 232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8379" h="2325825">
                  <a:moveTo>
                    <a:pt x="0" y="232583"/>
                  </a:moveTo>
                  <a:cubicBezTo>
                    <a:pt x="0" y="104131"/>
                    <a:pt x="104131" y="0"/>
                    <a:pt x="232583" y="0"/>
                  </a:cubicBezTo>
                  <a:lnTo>
                    <a:pt x="2985797" y="0"/>
                  </a:lnTo>
                  <a:cubicBezTo>
                    <a:pt x="3114249" y="0"/>
                    <a:pt x="3218380" y="104131"/>
                    <a:pt x="3218380" y="232583"/>
                  </a:cubicBezTo>
                  <a:cubicBezTo>
                    <a:pt x="3218380" y="852803"/>
                    <a:pt x="3218379" y="1473023"/>
                    <a:pt x="3218379" y="2093243"/>
                  </a:cubicBezTo>
                  <a:cubicBezTo>
                    <a:pt x="3218379" y="2221695"/>
                    <a:pt x="3114248" y="2325826"/>
                    <a:pt x="2985796" y="2325826"/>
                  </a:cubicBezTo>
                  <a:lnTo>
                    <a:pt x="232583" y="2325825"/>
                  </a:lnTo>
                  <a:cubicBezTo>
                    <a:pt x="104131" y="2325825"/>
                    <a:pt x="0" y="2221694"/>
                    <a:pt x="0" y="2093242"/>
                  </a:cubicBezTo>
                  <a:lnTo>
                    <a:pt x="0" y="232583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901" tIns="212901" rIns="212901" bIns="212901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Search</a:t>
              </a:r>
              <a:br>
                <a:rPr lang="en-US" sz="3800" kern="1200" dirty="0"/>
              </a:br>
              <a:r>
                <a:rPr lang="en-US" sz="3800" kern="1200" dirty="0"/>
                <a:t>Box</a:t>
              </a:r>
              <a:endParaRPr lang="en-SG" sz="38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473608-3E7A-4AE0-A3A4-0A6918227481}"/>
                </a:ext>
              </a:extLst>
            </p:cNvPr>
            <p:cNvSpPr/>
            <p:nvPr/>
          </p:nvSpPr>
          <p:spPr>
            <a:xfrm>
              <a:off x="935936" y="3994508"/>
              <a:ext cx="3395722" cy="891301"/>
            </a:xfrm>
            <a:custGeom>
              <a:avLst/>
              <a:gdLst>
                <a:gd name="connsiteX0" fmla="*/ 0 w 3395722"/>
                <a:gd name="connsiteY0" fmla="*/ 89130 h 891301"/>
                <a:gd name="connsiteX1" fmla="*/ 89130 w 3395722"/>
                <a:gd name="connsiteY1" fmla="*/ 0 h 891301"/>
                <a:gd name="connsiteX2" fmla="*/ 3306592 w 3395722"/>
                <a:gd name="connsiteY2" fmla="*/ 0 h 891301"/>
                <a:gd name="connsiteX3" fmla="*/ 3395722 w 3395722"/>
                <a:gd name="connsiteY3" fmla="*/ 89130 h 891301"/>
                <a:gd name="connsiteX4" fmla="*/ 3395722 w 3395722"/>
                <a:gd name="connsiteY4" fmla="*/ 802171 h 891301"/>
                <a:gd name="connsiteX5" fmla="*/ 3306592 w 3395722"/>
                <a:gd name="connsiteY5" fmla="*/ 891301 h 891301"/>
                <a:gd name="connsiteX6" fmla="*/ 89130 w 3395722"/>
                <a:gd name="connsiteY6" fmla="*/ 891301 h 891301"/>
                <a:gd name="connsiteX7" fmla="*/ 0 w 3395722"/>
                <a:gd name="connsiteY7" fmla="*/ 802171 h 891301"/>
                <a:gd name="connsiteX8" fmla="*/ 0 w 3395722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722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06592" y="0"/>
                  </a:lnTo>
                  <a:cubicBezTo>
                    <a:pt x="3355817" y="0"/>
                    <a:pt x="3395722" y="39905"/>
                    <a:pt x="3395722" y="89130"/>
                  </a:cubicBezTo>
                  <a:lnTo>
                    <a:pt x="3395722" y="802171"/>
                  </a:lnTo>
                  <a:cubicBezTo>
                    <a:pt x="3395722" y="851396"/>
                    <a:pt x="3355817" y="891301"/>
                    <a:pt x="3306592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CC98A3-8FDE-4A50-A713-3B467B087AF6}"/>
                </a:ext>
              </a:extLst>
            </p:cNvPr>
            <p:cNvSpPr/>
            <p:nvPr/>
          </p:nvSpPr>
          <p:spPr>
            <a:xfrm>
              <a:off x="909332" y="2851689"/>
              <a:ext cx="3475857" cy="891301"/>
            </a:xfrm>
            <a:custGeom>
              <a:avLst/>
              <a:gdLst>
                <a:gd name="connsiteX0" fmla="*/ 0 w 3475857"/>
                <a:gd name="connsiteY0" fmla="*/ 89130 h 891301"/>
                <a:gd name="connsiteX1" fmla="*/ 89130 w 3475857"/>
                <a:gd name="connsiteY1" fmla="*/ 0 h 891301"/>
                <a:gd name="connsiteX2" fmla="*/ 3386727 w 3475857"/>
                <a:gd name="connsiteY2" fmla="*/ 0 h 891301"/>
                <a:gd name="connsiteX3" fmla="*/ 3475857 w 3475857"/>
                <a:gd name="connsiteY3" fmla="*/ 89130 h 891301"/>
                <a:gd name="connsiteX4" fmla="*/ 3475857 w 3475857"/>
                <a:gd name="connsiteY4" fmla="*/ 802171 h 891301"/>
                <a:gd name="connsiteX5" fmla="*/ 3386727 w 3475857"/>
                <a:gd name="connsiteY5" fmla="*/ 891301 h 891301"/>
                <a:gd name="connsiteX6" fmla="*/ 89130 w 3475857"/>
                <a:gd name="connsiteY6" fmla="*/ 891301 h 891301"/>
                <a:gd name="connsiteX7" fmla="*/ 0 w 3475857"/>
                <a:gd name="connsiteY7" fmla="*/ 802171 h 891301"/>
                <a:gd name="connsiteX8" fmla="*/ 0 w 347585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585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86727" y="0"/>
                  </a:lnTo>
                  <a:cubicBezTo>
                    <a:pt x="3435952" y="0"/>
                    <a:pt x="3475857" y="39905"/>
                    <a:pt x="3475857" y="89130"/>
                  </a:cubicBezTo>
                  <a:lnTo>
                    <a:pt x="3475857" y="802171"/>
                  </a:lnTo>
                  <a:cubicBezTo>
                    <a:pt x="3475857" y="851396"/>
                    <a:pt x="3435952" y="891301"/>
                    <a:pt x="338672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>
                  <a:solidFill>
                    <a:schemeClr val="tx1"/>
                  </a:solidFill>
                </a:rPr>
                <a:t>News</a:t>
              </a:r>
              <a:endParaRPr lang="en-SG" sz="3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8BCCA-4D2F-4E69-A64A-E9CC5AD6FC34}"/>
                </a:ext>
              </a:extLst>
            </p:cNvPr>
            <p:cNvSpPr/>
            <p:nvPr/>
          </p:nvSpPr>
          <p:spPr>
            <a:xfrm>
              <a:off x="8127669" y="2838381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BF71B4-7BD4-4DC4-BA4C-3F4E784915A7}"/>
                </a:ext>
              </a:extLst>
            </p:cNvPr>
            <p:cNvSpPr/>
            <p:nvPr/>
          </p:nvSpPr>
          <p:spPr>
            <a:xfrm>
              <a:off x="8127669" y="3850304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BA2600C-C796-40CF-AA4C-475E78191F7D}"/>
              </a:ext>
            </a:extLst>
          </p:cNvPr>
          <p:cNvSpPr txBox="1"/>
          <p:nvPr/>
        </p:nvSpPr>
        <p:spPr>
          <a:xfrm>
            <a:off x="8927582" y="740097"/>
            <a:ext cx="28085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</a:t>
            </a:r>
            <a:r>
              <a:rPr lang="en-US" sz="2000" dirty="0" err="1"/>
              <a:t>firstnews</a:t>
            </a:r>
            <a:endParaRPr lang="en-US" sz="2000" dirty="0"/>
          </a:p>
          <a:p>
            <a:r>
              <a:rPr lang="en-US" sz="2000" dirty="0"/>
              <a:t>{ </a:t>
            </a:r>
            <a:br>
              <a:rPr lang="en-US" sz="2000" dirty="0"/>
            </a:br>
            <a:r>
              <a:rPr lang="en-US" sz="2000" dirty="0"/>
              <a:t>	font-color: black</a:t>
            </a:r>
          </a:p>
          <a:p>
            <a:r>
              <a:rPr lang="en-US" sz="2000" dirty="0">
                <a:solidFill>
                  <a:srgbClr val="7030A0"/>
                </a:solidFill>
              </a:rPr>
              <a:t>}</a:t>
            </a:r>
            <a:endParaRPr lang="en-SG" sz="20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F20DC-EE0B-4770-AC1A-DB614A6F2CE7}"/>
              </a:ext>
            </a:extLst>
          </p:cNvPr>
          <p:cNvSpPr txBox="1"/>
          <p:nvPr/>
        </p:nvSpPr>
        <p:spPr>
          <a:xfrm>
            <a:off x="4503378" y="767060"/>
            <a:ext cx="3909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&lt;div class=“</a:t>
            </a:r>
            <a:r>
              <a:rPr lang="en-US" sz="2000" dirty="0" err="1"/>
              <a:t>newstilestyle</a:t>
            </a:r>
            <a:r>
              <a:rPr lang="en-US" sz="2000" dirty="0"/>
              <a:t>” id=“</a:t>
            </a:r>
            <a:r>
              <a:rPr lang="en-US" sz="2000" dirty="0" err="1"/>
              <a:t>firstnews</a:t>
            </a:r>
            <a:r>
              <a:rPr lang="en-US" sz="2000" dirty="0"/>
              <a:t>”&gt;News&lt;/div&gt;</a:t>
            </a:r>
          </a:p>
        </p:txBody>
      </p:sp>
    </p:spTree>
    <p:extLst>
      <p:ext uri="{BB962C8B-B14F-4D97-AF65-F5344CB8AC3E}">
        <p14:creationId xmlns:p14="http://schemas.microsoft.com/office/powerpoint/2010/main" val="398191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exactly do we write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921A-F2DB-49A0-BA99-65ECA5A8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93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Inline Styling</a:t>
            </a:r>
          </a:p>
          <a:p>
            <a:pPr lvl="1"/>
            <a:r>
              <a:rPr lang="en-US" dirty="0"/>
              <a:t>Internal CSS</a:t>
            </a:r>
          </a:p>
          <a:p>
            <a:pPr lvl="1"/>
            <a:r>
              <a:rPr lang="en-US" dirty="0"/>
              <a:t>External CSS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8A4D-B32F-453B-88E1-13A356AF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is CSS cascading?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71CC4-FDF1-4418-A7C5-C428CDF1C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84" y="1825625"/>
            <a:ext cx="7129232" cy="4351338"/>
          </a:xfrm>
        </p:spPr>
      </p:pic>
    </p:spTree>
    <p:extLst>
      <p:ext uri="{BB962C8B-B14F-4D97-AF65-F5344CB8AC3E}">
        <p14:creationId xmlns:p14="http://schemas.microsoft.com/office/powerpoint/2010/main" val="106140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our website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921A-F2DB-49A0-BA99-65ECA5A8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2892425"/>
            <a:ext cx="10515600" cy="84645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/>
              <a:t>Lets code on VS Code</a:t>
            </a:r>
          </a:p>
        </p:txBody>
      </p:sp>
    </p:spTree>
    <p:extLst>
      <p:ext uri="{BB962C8B-B14F-4D97-AF65-F5344CB8AC3E}">
        <p14:creationId xmlns:p14="http://schemas.microsoft.com/office/powerpoint/2010/main" val="32603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1325563"/>
          </a:xfrm>
        </p:spPr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921A-F2DB-49A0-BA99-65ECA5A8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194"/>
            <a:ext cx="10515600" cy="5483726"/>
          </a:xfrm>
        </p:spPr>
        <p:txBody>
          <a:bodyPr>
            <a:normAutofit/>
          </a:bodyPr>
          <a:lstStyle/>
          <a:p>
            <a:r>
              <a:rPr lang="en-US" dirty="0"/>
              <a:t>Teams of 3 people</a:t>
            </a:r>
          </a:p>
          <a:p>
            <a:r>
              <a:rPr lang="en-US" u="sng" dirty="0"/>
              <a:t>Team finalization</a:t>
            </a:r>
            <a:r>
              <a:rPr lang="en-US" dirty="0"/>
              <a:t>: </a:t>
            </a:r>
            <a:r>
              <a:rPr lang="en-US" b="1" dirty="0"/>
              <a:t>30</a:t>
            </a:r>
            <a:r>
              <a:rPr lang="en-US" b="1" baseline="30000" dirty="0"/>
              <a:t>st</a:t>
            </a:r>
            <a:r>
              <a:rPr lang="en-US" b="1" dirty="0"/>
              <a:t> Jan, 23:59</a:t>
            </a:r>
          </a:p>
          <a:p>
            <a:r>
              <a:rPr lang="en-US" dirty="0"/>
              <a:t>Report and Code are incrementally built during the course.</a:t>
            </a:r>
          </a:p>
          <a:p>
            <a:r>
              <a:rPr lang="en-US" u="sng" dirty="0"/>
              <a:t>Problem Formulation</a:t>
            </a:r>
            <a:r>
              <a:rPr lang="en-US" dirty="0"/>
              <a:t>: [ </a:t>
            </a:r>
            <a:r>
              <a:rPr lang="en-US" b="1" dirty="0"/>
              <a:t>6</a:t>
            </a:r>
            <a:r>
              <a:rPr lang="en-US" b="1" baseline="30000" dirty="0"/>
              <a:t>th</a:t>
            </a:r>
            <a:r>
              <a:rPr lang="en-US" b="1" dirty="0"/>
              <a:t> Feb, 23:59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Is the problem relevant a year/2-years/5-years/10-years from now?</a:t>
            </a:r>
          </a:p>
          <a:p>
            <a:pPr lvl="1"/>
            <a:r>
              <a:rPr lang="en-US" dirty="0"/>
              <a:t>What is the challenging aspect of the problem? Have others not thought of the problem or is the solution difficult to come up with?</a:t>
            </a:r>
          </a:p>
          <a:p>
            <a:pPr lvl="1"/>
            <a:r>
              <a:rPr lang="en-US" dirty="0"/>
              <a:t>What is your approach to solving it? What is novel about the solution?</a:t>
            </a:r>
          </a:p>
          <a:p>
            <a:pPr lvl="1"/>
            <a:r>
              <a:rPr lang="en-US" dirty="0"/>
              <a:t>How will you prevent people from copying your solution? (which you patent </a:t>
            </a:r>
            <a:r>
              <a:rPr lang="en-US"/>
              <a:t>it?)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2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82969"/>
            <a:ext cx="5067300" cy="904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6607" y="2721114"/>
            <a:ext cx="841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410378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DCECBF-0A4E-48A3-8C56-912AF3060095}"/>
              </a:ext>
            </a:extLst>
          </p:cNvPr>
          <p:cNvSpPr/>
          <p:nvPr/>
        </p:nvSpPr>
        <p:spPr>
          <a:xfrm>
            <a:off x="453428" y="5166792"/>
            <a:ext cx="5368252" cy="1311880"/>
          </a:xfrm>
          <a:custGeom>
            <a:avLst/>
            <a:gdLst>
              <a:gd name="connsiteX0" fmla="*/ 0 w 3356578"/>
              <a:gd name="connsiteY0" fmla="*/ 112820 h 1128203"/>
              <a:gd name="connsiteX1" fmla="*/ 112820 w 3356578"/>
              <a:gd name="connsiteY1" fmla="*/ 0 h 1128203"/>
              <a:gd name="connsiteX2" fmla="*/ 3243758 w 3356578"/>
              <a:gd name="connsiteY2" fmla="*/ 0 h 1128203"/>
              <a:gd name="connsiteX3" fmla="*/ 3356578 w 3356578"/>
              <a:gd name="connsiteY3" fmla="*/ 112820 h 1128203"/>
              <a:gd name="connsiteX4" fmla="*/ 3356578 w 3356578"/>
              <a:gd name="connsiteY4" fmla="*/ 1015383 h 1128203"/>
              <a:gd name="connsiteX5" fmla="*/ 3243758 w 3356578"/>
              <a:gd name="connsiteY5" fmla="*/ 1128203 h 1128203"/>
              <a:gd name="connsiteX6" fmla="*/ 112820 w 3356578"/>
              <a:gd name="connsiteY6" fmla="*/ 1128203 h 1128203"/>
              <a:gd name="connsiteX7" fmla="*/ 0 w 3356578"/>
              <a:gd name="connsiteY7" fmla="*/ 1015383 h 1128203"/>
              <a:gd name="connsiteX8" fmla="*/ 0 w 3356578"/>
              <a:gd name="connsiteY8" fmla="*/ 112820 h 112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578" h="1128203">
                <a:moveTo>
                  <a:pt x="0" y="112820"/>
                </a:moveTo>
                <a:cubicBezTo>
                  <a:pt x="0" y="50511"/>
                  <a:pt x="50511" y="0"/>
                  <a:pt x="112820" y="0"/>
                </a:cubicBezTo>
                <a:lnTo>
                  <a:pt x="3243758" y="0"/>
                </a:lnTo>
                <a:cubicBezTo>
                  <a:pt x="3306067" y="0"/>
                  <a:pt x="3356578" y="50511"/>
                  <a:pt x="3356578" y="112820"/>
                </a:cubicBezTo>
                <a:lnTo>
                  <a:pt x="3356578" y="1015383"/>
                </a:lnTo>
                <a:cubicBezTo>
                  <a:pt x="3356578" y="1077692"/>
                  <a:pt x="3306067" y="1128203"/>
                  <a:pt x="3243758" y="1128203"/>
                </a:cubicBezTo>
                <a:lnTo>
                  <a:pt x="112820" y="1128203"/>
                </a:lnTo>
                <a:cubicBezTo>
                  <a:pt x="50511" y="1128203"/>
                  <a:pt x="0" y="1077692"/>
                  <a:pt x="0" y="1015383"/>
                </a:cubicBezTo>
                <a:lnTo>
                  <a:pt x="0" y="1128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114" tIns="212114" rIns="212114" bIns="212114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SG" sz="47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F38A99-54A0-4822-8E28-A3DE520B6D22}"/>
              </a:ext>
            </a:extLst>
          </p:cNvPr>
          <p:cNvSpPr/>
          <p:nvPr/>
        </p:nvSpPr>
        <p:spPr>
          <a:xfrm>
            <a:off x="453428" y="3791130"/>
            <a:ext cx="5368252" cy="1311880"/>
          </a:xfrm>
          <a:custGeom>
            <a:avLst/>
            <a:gdLst>
              <a:gd name="connsiteX0" fmla="*/ 0 w 3356578"/>
              <a:gd name="connsiteY0" fmla="*/ 112820 h 1128203"/>
              <a:gd name="connsiteX1" fmla="*/ 112820 w 3356578"/>
              <a:gd name="connsiteY1" fmla="*/ 0 h 1128203"/>
              <a:gd name="connsiteX2" fmla="*/ 3243758 w 3356578"/>
              <a:gd name="connsiteY2" fmla="*/ 0 h 1128203"/>
              <a:gd name="connsiteX3" fmla="*/ 3356578 w 3356578"/>
              <a:gd name="connsiteY3" fmla="*/ 112820 h 1128203"/>
              <a:gd name="connsiteX4" fmla="*/ 3356578 w 3356578"/>
              <a:gd name="connsiteY4" fmla="*/ 1015383 h 1128203"/>
              <a:gd name="connsiteX5" fmla="*/ 3243758 w 3356578"/>
              <a:gd name="connsiteY5" fmla="*/ 1128203 h 1128203"/>
              <a:gd name="connsiteX6" fmla="*/ 112820 w 3356578"/>
              <a:gd name="connsiteY6" fmla="*/ 1128203 h 1128203"/>
              <a:gd name="connsiteX7" fmla="*/ 0 w 3356578"/>
              <a:gd name="connsiteY7" fmla="*/ 1015383 h 1128203"/>
              <a:gd name="connsiteX8" fmla="*/ 0 w 3356578"/>
              <a:gd name="connsiteY8" fmla="*/ 112820 h 112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578" h="1128203">
                <a:moveTo>
                  <a:pt x="0" y="112820"/>
                </a:moveTo>
                <a:cubicBezTo>
                  <a:pt x="0" y="50511"/>
                  <a:pt x="50511" y="0"/>
                  <a:pt x="112820" y="0"/>
                </a:cubicBezTo>
                <a:lnTo>
                  <a:pt x="3243758" y="0"/>
                </a:lnTo>
                <a:cubicBezTo>
                  <a:pt x="3306067" y="0"/>
                  <a:pt x="3356578" y="50511"/>
                  <a:pt x="3356578" y="112820"/>
                </a:cubicBezTo>
                <a:lnTo>
                  <a:pt x="3356578" y="1015383"/>
                </a:lnTo>
                <a:cubicBezTo>
                  <a:pt x="3356578" y="1077692"/>
                  <a:pt x="3306067" y="1128203"/>
                  <a:pt x="3243758" y="1128203"/>
                </a:cubicBezTo>
                <a:lnTo>
                  <a:pt x="112820" y="1128203"/>
                </a:lnTo>
                <a:cubicBezTo>
                  <a:pt x="50511" y="1128203"/>
                  <a:pt x="0" y="1077692"/>
                  <a:pt x="0" y="1015383"/>
                </a:cubicBezTo>
                <a:lnTo>
                  <a:pt x="0" y="11282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114" tIns="212114" rIns="212114" bIns="212114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SG" sz="47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08C23D-D502-4AEC-9EE1-7AE53A38A156}"/>
              </a:ext>
            </a:extLst>
          </p:cNvPr>
          <p:cNvSpPr/>
          <p:nvPr/>
        </p:nvSpPr>
        <p:spPr>
          <a:xfrm>
            <a:off x="453428" y="2876442"/>
            <a:ext cx="5368252" cy="860815"/>
          </a:xfrm>
          <a:custGeom>
            <a:avLst/>
            <a:gdLst>
              <a:gd name="connsiteX0" fmla="*/ 0 w 3356578"/>
              <a:gd name="connsiteY0" fmla="*/ 112820 h 1128203"/>
              <a:gd name="connsiteX1" fmla="*/ 112820 w 3356578"/>
              <a:gd name="connsiteY1" fmla="*/ 0 h 1128203"/>
              <a:gd name="connsiteX2" fmla="*/ 3243758 w 3356578"/>
              <a:gd name="connsiteY2" fmla="*/ 0 h 1128203"/>
              <a:gd name="connsiteX3" fmla="*/ 3356578 w 3356578"/>
              <a:gd name="connsiteY3" fmla="*/ 112820 h 1128203"/>
              <a:gd name="connsiteX4" fmla="*/ 3356578 w 3356578"/>
              <a:gd name="connsiteY4" fmla="*/ 1015383 h 1128203"/>
              <a:gd name="connsiteX5" fmla="*/ 3243758 w 3356578"/>
              <a:gd name="connsiteY5" fmla="*/ 1128203 h 1128203"/>
              <a:gd name="connsiteX6" fmla="*/ 112820 w 3356578"/>
              <a:gd name="connsiteY6" fmla="*/ 1128203 h 1128203"/>
              <a:gd name="connsiteX7" fmla="*/ 0 w 3356578"/>
              <a:gd name="connsiteY7" fmla="*/ 1015383 h 1128203"/>
              <a:gd name="connsiteX8" fmla="*/ 0 w 3356578"/>
              <a:gd name="connsiteY8" fmla="*/ 112820 h 112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578" h="1128203">
                <a:moveTo>
                  <a:pt x="0" y="112820"/>
                </a:moveTo>
                <a:cubicBezTo>
                  <a:pt x="0" y="50511"/>
                  <a:pt x="50511" y="0"/>
                  <a:pt x="112820" y="0"/>
                </a:cubicBezTo>
                <a:lnTo>
                  <a:pt x="3243758" y="0"/>
                </a:lnTo>
                <a:cubicBezTo>
                  <a:pt x="3306067" y="0"/>
                  <a:pt x="3356578" y="50511"/>
                  <a:pt x="3356578" y="112820"/>
                </a:cubicBezTo>
                <a:lnTo>
                  <a:pt x="3356578" y="1015383"/>
                </a:lnTo>
                <a:cubicBezTo>
                  <a:pt x="3356578" y="1077692"/>
                  <a:pt x="3306067" y="1128203"/>
                  <a:pt x="3243758" y="1128203"/>
                </a:cubicBezTo>
                <a:lnTo>
                  <a:pt x="112820" y="1128203"/>
                </a:lnTo>
                <a:cubicBezTo>
                  <a:pt x="50511" y="1128203"/>
                  <a:pt x="0" y="1077692"/>
                  <a:pt x="0" y="1015383"/>
                </a:cubicBezTo>
                <a:lnTo>
                  <a:pt x="0" y="11282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114" tIns="212114" rIns="212114" bIns="212114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SG" sz="4700" kern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website with essential HTML elements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00CCF-3C88-4E5F-BB34-A1D526B21A27}"/>
              </a:ext>
            </a:extLst>
          </p:cNvPr>
          <p:cNvGrpSpPr/>
          <p:nvPr/>
        </p:nvGrpSpPr>
        <p:grpSpPr>
          <a:xfrm>
            <a:off x="838200" y="1668150"/>
            <a:ext cx="4565714" cy="2731685"/>
            <a:chOff x="838200" y="1668150"/>
            <a:chExt cx="4565714" cy="273168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1E34A8D-2C38-4B32-A751-31BBDE51B98C}"/>
                </a:ext>
              </a:extLst>
            </p:cNvPr>
            <p:cNvSpPr/>
            <p:nvPr/>
          </p:nvSpPr>
          <p:spPr>
            <a:xfrm>
              <a:off x="838200" y="1668150"/>
              <a:ext cx="4565714" cy="1128203"/>
            </a:xfrm>
            <a:custGeom>
              <a:avLst/>
              <a:gdLst>
                <a:gd name="connsiteX0" fmla="*/ 0 w 10513186"/>
                <a:gd name="connsiteY0" fmla="*/ 112820 h 1128203"/>
                <a:gd name="connsiteX1" fmla="*/ 112820 w 10513186"/>
                <a:gd name="connsiteY1" fmla="*/ 0 h 1128203"/>
                <a:gd name="connsiteX2" fmla="*/ 10400366 w 10513186"/>
                <a:gd name="connsiteY2" fmla="*/ 0 h 1128203"/>
                <a:gd name="connsiteX3" fmla="*/ 10513186 w 10513186"/>
                <a:gd name="connsiteY3" fmla="*/ 112820 h 1128203"/>
                <a:gd name="connsiteX4" fmla="*/ 10513186 w 10513186"/>
                <a:gd name="connsiteY4" fmla="*/ 1015383 h 1128203"/>
                <a:gd name="connsiteX5" fmla="*/ 10400366 w 10513186"/>
                <a:gd name="connsiteY5" fmla="*/ 1128203 h 1128203"/>
                <a:gd name="connsiteX6" fmla="*/ 112820 w 10513186"/>
                <a:gd name="connsiteY6" fmla="*/ 1128203 h 1128203"/>
                <a:gd name="connsiteX7" fmla="*/ 0 w 10513186"/>
                <a:gd name="connsiteY7" fmla="*/ 1015383 h 1128203"/>
                <a:gd name="connsiteX8" fmla="*/ 0 w 10513186"/>
                <a:gd name="connsiteY8" fmla="*/ 112820 h 112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3186" h="1128203">
                  <a:moveTo>
                    <a:pt x="0" y="112820"/>
                  </a:moveTo>
                  <a:cubicBezTo>
                    <a:pt x="0" y="50511"/>
                    <a:pt x="50511" y="0"/>
                    <a:pt x="112820" y="0"/>
                  </a:cubicBezTo>
                  <a:lnTo>
                    <a:pt x="10400366" y="0"/>
                  </a:lnTo>
                  <a:cubicBezTo>
                    <a:pt x="10462675" y="0"/>
                    <a:pt x="10513186" y="50511"/>
                    <a:pt x="10513186" y="112820"/>
                  </a:cubicBezTo>
                  <a:lnTo>
                    <a:pt x="10513186" y="1015383"/>
                  </a:lnTo>
                  <a:cubicBezTo>
                    <a:pt x="10513186" y="1077692"/>
                    <a:pt x="10462675" y="1128203"/>
                    <a:pt x="10400366" y="1128203"/>
                  </a:cubicBezTo>
                  <a:lnTo>
                    <a:pt x="112820" y="1128203"/>
                  </a:lnTo>
                  <a:cubicBezTo>
                    <a:pt x="50511" y="1128203"/>
                    <a:pt x="0" y="1077692"/>
                    <a:pt x="0" y="1015383"/>
                  </a:cubicBezTo>
                  <a:lnTo>
                    <a:pt x="0" y="1128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9734" tIns="219734" rIns="219734" bIns="219734" numCol="1" spcCol="1270" anchor="ctr" anchorCtr="0">
              <a:noAutofit/>
            </a:bodyPr>
            <a:lstStyle/>
            <a:p>
              <a:pPr marL="0" lvl="0" indent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900" kern="1200" dirty="0"/>
                <a:t>Navigation bar</a:t>
              </a:r>
              <a:endParaRPr lang="en-SG" sz="49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D58F60-2C2B-4F89-B377-A77443F3BA1F}"/>
                </a:ext>
              </a:extLst>
            </p:cNvPr>
            <p:cNvSpPr/>
            <p:nvPr/>
          </p:nvSpPr>
          <p:spPr>
            <a:xfrm>
              <a:off x="849669" y="2908550"/>
              <a:ext cx="4554245" cy="788110"/>
            </a:xfrm>
            <a:custGeom>
              <a:avLst/>
              <a:gdLst>
                <a:gd name="connsiteX0" fmla="*/ 0 w 3148377"/>
                <a:gd name="connsiteY0" fmla="*/ 178158 h 1781579"/>
                <a:gd name="connsiteX1" fmla="*/ 178158 w 3148377"/>
                <a:gd name="connsiteY1" fmla="*/ 0 h 1781579"/>
                <a:gd name="connsiteX2" fmla="*/ 2970219 w 3148377"/>
                <a:gd name="connsiteY2" fmla="*/ 0 h 1781579"/>
                <a:gd name="connsiteX3" fmla="*/ 3148377 w 3148377"/>
                <a:gd name="connsiteY3" fmla="*/ 178158 h 1781579"/>
                <a:gd name="connsiteX4" fmla="*/ 3148377 w 3148377"/>
                <a:gd name="connsiteY4" fmla="*/ 1603421 h 1781579"/>
                <a:gd name="connsiteX5" fmla="*/ 2970219 w 3148377"/>
                <a:gd name="connsiteY5" fmla="*/ 1781579 h 1781579"/>
                <a:gd name="connsiteX6" fmla="*/ 178158 w 3148377"/>
                <a:gd name="connsiteY6" fmla="*/ 1781579 h 1781579"/>
                <a:gd name="connsiteX7" fmla="*/ 0 w 3148377"/>
                <a:gd name="connsiteY7" fmla="*/ 1603421 h 1781579"/>
                <a:gd name="connsiteX8" fmla="*/ 0 w 3148377"/>
                <a:gd name="connsiteY8" fmla="*/ 178158 h 17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8377" h="1781579">
                  <a:moveTo>
                    <a:pt x="0" y="178158"/>
                  </a:moveTo>
                  <a:cubicBezTo>
                    <a:pt x="0" y="79764"/>
                    <a:pt x="79764" y="0"/>
                    <a:pt x="178158" y="0"/>
                  </a:cubicBezTo>
                  <a:lnTo>
                    <a:pt x="2970219" y="0"/>
                  </a:lnTo>
                  <a:cubicBezTo>
                    <a:pt x="3068613" y="0"/>
                    <a:pt x="3148377" y="79764"/>
                    <a:pt x="3148377" y="178158"/>
                  </a:cubicBezTo>
                  <a:lnTo>
                    <a:pt x="3148377" y="1603421"/>
                  </a:lnTo>
                  <a:cubicBezTo>
                    <a:pt x="3148377" y="1701815"/>
                    <a:pt x="3068613" y="1781579"/>
                    <a:pt x="2970219" y="1781579"/>
                  </a:cubicBezTo>
                  <a:lnTo>
                    <a:pt x="178158" y="1781579"/>
                  </a:lnTo>
                  <a:cubicBezTo>
                    <a:pt x="79764" y="1781579"/>
                    <a:pt x="0" y="1701815"/>
                    <a:pt x="0" y="1603421"/>
                  </a:cubicBezTo>
                  <a:lnTo>
                    <a:pt x="0" y="17815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1251" tIns="231251" rIns="231251" bIns="231251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/>
                <a:t>Search Box</a:t>
              </a:r>
              <a:endParaRPr lang="en-SG" sz="47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B4DC85-6D0B-432B-84B5-B442E1FEDBB2}"/>
                </a:ext>
              </a:extLst>
            </p:cNvPr>
            <p:cNvSpPr/>
            <p:nvPr/>
          </p:nvSpPr>
          <p:spPr>
            <a:xfrm>
              <a:off x="849668" y="3824097"/>
              <a:ext cx="4554245" cy="575738"/>
            </a:xfrm>
            <a:custGeom>
              <a:avLst/>
              <a:gdLst>
                <a:gd name="connsiteX0" fmla="*/ 0 w 3356578"/>
                <a:gd name="connsiteY0" fmla="*/ 112820 h 1128203"/>
                <a:gd name="connsiteX1" fmla="*/ 112820 w 3356578"/>
                <a:gd name="connsiteY1" fmla="*/ 0 h 1128203"/>
                <a:gd name="connsiteX2" fmla="*/ 3243758 w 3356578"/>
                <a:gd name="connsiteY2" fmla="*/ 0 h 1128203"/>
                <a:gd name="connsiteX3" fmla="*/ 3356578 w 3356578"/>
                <a:gd name="connsiteY3" fmla="*/ 112820 h 1128203"/>
                <a:gd name="connsiteX4" fmla="*/ 3356578 w 3356578"/>
                <a:gd name="connsiteY4" fmla="*/ 1015383 h 1128203"/>
                <a:gd name="connsiteX5" fmla="*/ 3243758 w 3356578"/>
                <a:gd name="connsiteY5" fmla="*/ 1128203 h 1128203"/>
                <a:gd name="connsiteX6" fmla="*/ 112820 w 3356578"/>
                <a:gd name="connsiteY6" fmla="*/ 1128203 h 1128203"/>
                <a:gd name="connsiteX7" fmla="*/ 0 w 3356578"/>
                <a:gd name="connsiteY7" fmla="*/ 1015383 h 1128203"/>
                <a:gd name="connsiteX8" fmla="*/ 0 w 3356578"/>
                <a:gd name="connsiteY8" fmla="*/ 112820 h 112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6578" h="1128203">
                  <a:moveTo>
                    <a:pt x="0" y="112820"/>
                  </a:moveTo>
                  <a:cubicBezTo>
                    <a:pt x="0" y="50511"/>
                    <a:pt x="50511" y="0"/>
                    <a:pt x="112820" y="0"/>
                  </a:cubicBezTo>
                  <a:lnTo>
                    <a:pt x="3243758" y="0"/>
                  </a:lnTo>
                  <a:cubicBezTo>
                    <a:pt x="3306067" y="0"/>
                    <a:pt x="3356578" y="50511"/>
                    <a:pt x="3356578" y="112820"/>
                  </a:cubicBezTo>
                  <a:lnTo>
                    <a:pt x="3356578" y="1015383"/>
                  </a:lnTo>
                  <a:cubicBezTo>
                    <a:pt x="3356578" y="1077692"/>
                    <a:pt x="3306067" y="1128203"/>
                    <a:pt x="3243758" y="1128203"/>
                  </a:cubicBezTo>
                  <a:lnTo>
                    <a:pt x="112820" y="1128203"/>
                  </a:lnTo>
                  <a:cubicBezTo>
                    <a:pt x="50511" y="1128203"/>
                    <a:pt x="0" y="1077692"/>
                    <a:pt x="0" y="1015383"/>
                  </a:cubicBezTo>
                  <a:lnTo>
                    <a:pt x="0" y="1128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114" tIns="212114" rIns="212114" bIns="212114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/>
                <a:t>News tile</a:t>
              </a:r>
              <a:endParaRPr lang="en-SG" sz="4700" kern="120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B13D90-520C-4BC6-A425-DCD91635CD7B}"/>
              </a:ext>
            </a:extLst>
          </p:cNvPr>
          <p:cNvSpPr/>
          <p:nvPr/>
        </p:nvSpPr>
        <p:spPr>
          <a:xfrm>
            <a:off x="849668" y="4527272"/>
            <a:ext cx="4554245" cy="575738"/>
          </a:xfrm>
          <a:custGeom>
            <a:avLst/>
            <a:gdLst>
              <a:gd name="connsiteX0" fmla="*/ 0 w 3356578"/>
              <a:gd name="connsiteY0" fmla="*/ 112820 h 1128203"/>
              <a:gd name="connsiteX1" fmla="*/ 112820 w 3356578"/>
              <a:gd name="connsiteY1" fmla="*/ 0 h 1128203"/>
              <a:gd name="connsiteX2" fmla="*/ 3243758 w 3356578"/>
              <a:gd name="connsiteY2" fmla="*/ 0 h 1128203"/>
              <a:gd name="connsiteX3" fmla="*/ 3356578 w 3356578"/>
              <a:gd name="connsiteY3" fmla="*/ 112820 h 1128203"/>
              <a:gd name="connsiteX4" fmla="*/ 3356578 w 3356578"/>
              <a:gd name="connsiteY4" fmla="*/ 1015383 h 1128203"/>
              <a:gd name="connsiteX5" fmla="*/ 3243758 w 3356578"/>
              <a:gd name="connsiteY5" fmla="*/ 1128203 h 1128203"/>
              <a:gd name="connsiteX6" fmla="*/ 112820 w 3356578"/>
              <a:gd name="connsiteY6" fmla="*/ 1128203 h 1128203"/>
              <a:gd name="connsiteX7" fmla="*/ 0 w 3356578"/>
              <a:gd name="connsiteY7" fmla="*/ 1015383 h 1128203"/>
              <a:gd name="connsiteX8" fmla="*/ 0 w 3356578"/>
              <a:gd name="connsiteY8" fmla="*/ 112820 h 112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578" h="1128203">
                <a:moveTo>
                  <a:pt x="0" y="112820"/>
                </a:moveTo>
                <a:cubicBezTo>
                  <a:pt x="0" y="50511"/>
                  <a:pt x="50511" y="0"/>
                  <a:pt x="112820" y="0"/>
                </a:cubicBezTo>
                <a:lnTo>
                  <a:pt x="3243758" y="0"/>
                </a:lnTo>
                <a:cubicBezTo>
                  <a:pt x="3306067" y="0"/>
                  <a:pt x="3356578" y="50511"/>
                  <a:pt x="3356578" y="112820"/>
                </a:cubicBezTo>
                <a:lnTo>
                  <a:pt x="3356578" y="1015383"/>
                </a:lnTo>
                <a:cubicBezTo>
                  <a:pt x="3356578" y="1077692"/>
                  <a:pt x="3306067" y="1128203"/>
                  <a:pt x="3243758" y="1128203"/>
                </a:cubicBezTo>
                <a:lnTo>
                  <a:pt x="112820" y="1128203"/>
                </a:lnTo>
                <a:cubicBezTo>
                  <a:pt x="50511" y="1128203"/>
                  <a:pt x="0" y="1077692"/>
                  <a:pt x="0" y="1015383"/>
                </a:cubicBezTo>
                <a:lnTo>
                  <a:pt x="0" y="1128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114" tIns="212114" rIns="212114" bIns="212114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700" kern="1200" dirty="0"/>
              <a:t>News tile</a:t>
            </a:r>
            <a:endParaRPr lang="en-SG" sz="47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35FBAE3-D16A-4AE8-B194-7FE7D9D812D9}"/>
              </a:ext>
            </a:extLst>
          </p:cNvPr>
          <p:cNvSpPr/>
          <p:nvPr/>
        </p:nvSpPr>
        <p:spPr>
          <a:xfrm>
            <a:off x="849668" y="5189850"/>
            <a:ext cx="4554245" cy="575738"/>
          </a:xfrm>
          <a:custGeom>
            <a:avLst/>
            <a:gdLst>
              <a:gd name="connsiteX0" fmla="*/ 0 w 3356578"/>
              <a:gd name="connsiteY0" fmla="*/ 112820 h 1128203"/>
              <a:gd name="connsiteX1" fmla="*/ 112820 w 3356578"/>
              <a:gd name="connsiteY1" fmla="*/ 0 h 1128203"/>
              <a:gd name="connsiteX2" fmla="*/ 3243758 w 3356578"/>
              <a:gd name="connsiteY2" fmla="*/ 0 h 1128203"/>
              <a:gd name="connsiteX3" fmla="*/ 3356578 w 3356578"/>
              <a:gd name="connsiteY3" fmla="*/ 112820 h 1128203"/>
              <a:gd name="connsiteX4" fmla="*/ 3356578 w 3356578"/>
              <a:gd name="connsiteY4" fmla="*/ 1015383 h 1128203"/>
              <a:gd name="connsiteX5" fmla="*/ 3243758 w 3356578"/>
              <a:gd name="connsiteY5" fmla="*/ 1128203 h 1128203"/>
              <a:gd name="connsiteX6" fmla="*/ 112820 w 3356578"/>
              <a:gd name="connsiteY6" fmla="*/ 1128203 h 1128203"/>
              <a:gd name="connsiteX7" fmla="*/ 0 w 3356578"/>
              <a:gd name="connsiteY7" fmla="*/ 1015383 h 1128203"/>
              <a:gd name="connsiteX8" fmla="*/ 0 w 3356578"/>
              <a:gd name="connsiteY8" fmla="*/ 112820 h 112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578" h="1128203">
                <a:moveTo>
                  <a:pt x="0" y="112820"/>
                </a:moveTo>
                <a:cubicBezTo>
                  <a:pt x="0" y="50511"/>
                  <a:pt x="50511" y="0"/>
                  <a:pt x="112820" y="0"/>
                </a:cubicBezTo>
                <a:lnTo>
                  <a:pt x="3243758" y="0"/>
                </a:lnTo>
                <a:cubicBezTo>
                  <a:pt x="3306067" y="0"/>
                  <a:pt x="3356578" y="50511"/>
                  <a:pt x="3356578" y="112820"/>
                </a:cubicBezTo>
                <a:lnTo>
                  <a:pt x="3356578" y="1015383"/>
                </a:lnTo>
                <a:cubicBezTo>
                  <a:pt x="3356578" y="1077692"/>
                  <a:pt x="3306067" y="1128203"/>
                  <a:pt x="3243758" y="1128203"/>
                </a:cubicBezTo>
                <a:lnTo>
                  <a:pt x="112820" y="1128203"/>
                </a:lnTo>
                <a:cubicBezTo>
                  <a:pt x="50511" y="1128203"/>
                  <a:pt x="0" y="1077692"/>
                  <a:pt x="0" y="1015383"/>
                </a:cubicBezTo>
                <a:lnTo>
                  <a:pt x="0" y="1128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114" tIns="212114" rIns="212114" bIns="212114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700" kern="1200" dirty="0"/>
              <a:t>News tile</a:t>
            </a:r>
            <a:endParaRPr lang="en-SG" sz="47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34824D-7D51-40D4-967D-5F79D0C51E91}"/>
              </a:ext>
            </a:extLst>
          </p:cNvPr>
          <p:cNvSpPr/>
          <p:nvPr/>
        </p:nvSpPr>
        <p:spPr>
          <a:xfrm>
            <a:off x="849668" y="5852428"/>
            <a:ext cx="4554245" cy="575738"/>
          </a:xfrm>
          <a:custGeom>
            <a:avLst/>
            <a:gdLst>
              <a:gd name="connsiteX0" fmla="*/ 0 w 3356578"/>
              <a:gd name="connsiteY0" fmla="*/ 112820 h 1128203"/>
              <a:gd name="connsiteX1" fmla="*/ 112820 w 3356578"/>
              <a:gd name="connsiteY1" fmla="*/ 0 h 1128203"/>
              <a:gd name="connsiteX2" fmla="*/ 3243758 w 3356578"/>
              <a:gd name="connsiteY2" fmla="*/ 0 h 1128203"/>
              <a:gd name="connsiteX3" fmla="*/ 3356578 w 3356578"/>
              <a:gd name="connsiteY3" fmla="*/ 112820 h 1128203"/>
              <a:gd name="connsiteX4" fmla="*/ 3356578 w 3356578"/>
              <a:gd name="connsiteY4" fmla="*/ 1015383 h 1128203"/>
              <a:gd name="connsiteX5" fmla="*/ 3243758 w 3356578"/>
              <a:gd name="connsiteY5" fmla="*/ 1128203 h 1128203"/>
              <a:gd name="connsiteX6" fmla="*/ 112820 w 3356578"/>
              <a:gd name="connsiteY6" fmla="*/ 1128203 h 1128203"/>
              <a:gd name="connsiteX7" fmla="*/ 0 w 3356578"/>
              <a:gd name="connsiteY7" fmla="*/ 1015383 h 1128203"/>
              <a:gd name="connsiteX8" fmla="*/ 0 w 3356578"/>
              <a:gd name="connsiteY8" fmla="*/ 112820 h 112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6578" h="1128203">
                <a:moveTo>
                  <a:pt x="0" y="112820"/>
                </a:moveTo>
                <a:cubicBezTo>
                  <a:pt x="0" y="50511"/>
                  <a:pt x="50511" y="0"/>
                  <a:pt x="112820" y="0"/>
                </a:cubicBezTo>
                <a:lnTo>
                  <a:pt x="3243758" y="0"/>
                </a:lnTo>
                <a:cubicBezTo>
                  <a:pt x="3306067" y="0"/>
                  <a:pt x="3356578" y="50511"/>
                  <a:pt x="3356578" y="112820"/>
                </a:cubicBezTo>
                <a:lnTo>
                  <a:pt x="3356578" y="1015383"/>
                </a:lnTo>
                <a:cubicBezTo>
                  <a:pt x="3356578" y="1077692"/>
                  <a:pt x="3306067" y="1128203"/>
                  <a:pt x="3243758" y="1128203"/>
                </a:cubicBezTo>
                <a:lnTo>
                  <a:pt x="112820" y="1128203"/>
                </a:lnTo>
                <a:cubicBezTo>
                  <a:pt x="50511" y="1128203"/>
                  <a:pt x="0" y="1077692"/>
                  <a:pt x="0" y="1015383"/>
                </a:cubicBezTo>
                <a:lnTo>
                  <a:pt x="0" y="1128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2114" tIns="212114" rIns="212114" bIns="212114" numCol="1" spcCol="1270" anchor="ctr" anchorCtr="0">
            <a:noAutofit/>
          </a:bodyPr>
          <a:lstStyle/>
          <a:p>
            <a:pPr marL="0" lvl="0" indent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700" kern="1200" dirty="0"/>
              <a:t>News tile</a:t>
            </a:r>
            <a:endParaRPr lang="en-SG" sz="4700" kern="1200" dirty="0"/>
          </a:p>
        </p:txBody>
      </p:sp>
    </p:spTree>
    <p:extLst>
      <p:ext uri="{BB962C8B-B14F-4D97-AF65-F5344CB8AC3E}">
        <p14:creationId xmlns:p14="http://schemas.microsoft.com/office/powerpoint/2010/main" val="306818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our website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921A-F2DB-49A0-BA99-65ECA5A80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2892425"/>
            <a:ext cx="10515600" cy="846455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/>
              <a:t>Lets code together on VS Code</a:t>
            </a:r>
          </a:p>
        </p:txBody>
      </p:sp>
    </p:spTree>
    <p:extLst>
      <p:ext uri="{BB962C8B-B14F-4D97-AF65-F5344CB8AC3E}">
        <p14:creationId xmlns:p14="http://schemas.microsoft.com/office/powerpoint/2010/main" val="132625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82969"/>
            <a:ext cx="5067300" cy="904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6607" y="2721114"/>
            <a:ext cx="84187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329334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6B3D4E-EB58-4ED5-80C5-8157303E95EA}"/>
              </a:ext>
            </a:extLst>
          </p:cNvPr>
          <p:cNvGrpSpPr/>
          <p:nvPr/>
        </p:nvGrpSpPr>
        <p:grpSpPr>
          <a:xfrm>
            <a:off x="840981" y="1826457"/>
            <a:ext cx="10510037" cy="3296793"/>
            <a:chOff x="840981" y="1826457"/>
            <a:chExt cx="10510037" cy="329679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CEFD604-4D06-49BE-BDEB-E4C946AA0324}"/>
                </a:ext>
              </a:extLst>
            </p:cNvPr>
            <p:cNvSpPr/>
            <p:nvPr/>
          </p:nvSpPr>
          <p:spPr>
            <a:xfrm>
              <a:off x="840981" y="1826457"/>
              <a:ext cx="10510037" cy="891301"/>
            </a:xfrm>
            <a:custGeom>
              <a:avLst/>
              <a:gdLst>
                <a:gd name="connsiteX0" fmla="*/ 0 w 10510037"/>
                <a:gd name="connsiteY0" fmla="*/ 89130 h 891301"/>
                <a:gd name="connsiteX1" fmla="*/ 89130 w 10510037"/>
                <a:gd name="connsiteY1" fmla="*/ 0 h 891301"/>
                <a:gd name="connsiteX2" fmla="*/ 10420907 w 10510037"/>
                <a:gd name="connsiteY2" fmla="*/ 0 h 891301"/>
                <a:gd name="connsiteX3" fmla="*/ 10510037 w 10510037"/>
                <a:gd name="connsiteY3" fmla="*/ 89130 h 891301"/>
                <a:gd name="connsiteX4" fmla="*/ 10510037 w 10510037"/>
                <a:gd name="connsiteY4" fmla="*/ 802171 h 891301"/>
                <a:gd name="connsiteX5" fmla="*/ 10420907 w 10510037"/>
                <a:gd name="connsiteY5" fmla="*/ 891301 h 891301"/>
                <a:gd name="connsiteX6" fmla="*/ 89130 w 10510037"/>
                <a:gd name="connsiteY6" fmla="*/ 891301 h 891301"/>
                <a:gd name="connsiteX7" fmla="*/ 0 w 10510037"/>
                <a:gd name="connsiteY7" fmla="*/ 802171 h 891301"/>
                <a:gd name="connsiteX8" fmla="*/ 0 w 1051003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003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10420907" y="0"/>
                  </a:lnTo>
                  <a:cubicBezTo>
                    <a:pt x="10470132" y="0"/>
                    <a:pt x="10510037" y="39905"/>
                    <a:pt x="10510037" y="89130"/>
                  </a:cubicBezTo>
                  <a:lnTo>
                    <a:pt x="10510037" y="802171"/>
                  </a:lnTo>
                  <a:cubicBezTo>
                    <a:pt x="10510037" y="851396"/>
                    <a:pt x="10470132" y="891301"/>
                    <a:pt x="1042090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Navigation bar</a:t>
              </a:r>
              <a:endParaRPr lang="en-SG" sz="3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F83FDC-7126-4EB5-9642-D96508CD70DB}"/>
                </a:ext>
              </a:extLst>
            </p:cNvPr>
            <p:cNvSpPr/>
            <p:nvPr/>
          </p:nvSpPr>
          <p:spPr>
            <a:xfrm>
              <a:off x="4718634" y="2797425"/>
              <a:ext cx="3218379" cy="2325825"/>
            </a:xfrm>
            <a:custGeom>
              <a:avLst/>
              <a:gdLst>
                <a:gd name="connsiteX0" fmla="*/ 0 w 3218379"/>
                <a:gd name="connsiteY0" fmla="*/ 232583 h 2325825"/>
                <a:gd name="connsiteX1" fmla="*/ 232583 w 3218379"/>
                <a:gd name="connsiteY1" fmla="*/ 0 h 2325825"/>
                <a:gd name="connsiteX2" fmla="*/ 2985797 w 3218379"/>
                <a:gd name="connsiteY2" fmla="*/ 0 h 2325825"/>
                <a:gd name="connsiteX3" fmla="*/ 3218380 w 3218379"/>
                <a:gd name="connsiteY3" fmla="*/ 232583 h 2325825"/>
                <a:gd name="connsiteX4" fmla="*/ 3218379 w 3218379"/>
                <a:gd name="connsiteY4" fmla="*/ 2093243 h 2325825"/>
                <a:gd name="connsiteX5" fmla="*/ 2985796 w 3218379"/>
                <a:gd name="connsiteY5" fmla="*/ 2325826 h 2325825"/>
                <a:gd name="connsiteX6" fmla="*/ 232583 w 3218379"/>
                <a:gd name="connsiteY6" fmla="*/ 2325825 h 2325825"/>
                <a:gd name="connsiteX7" fmla="*/ 0 w 3218379"/>
                <a:gd name="connsiteY7" fmla="*/ 2093242 h 2325825"/>
                <a:gd name="connsiteX8" fmla="*/ 0 w 3218379"/>
                <a:gd name="connsiteY8" fmla="*/ 232583 h 232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8379" h="2325825">
                  <a:moveTo>
                    <a:pt x="0" y="232583"/>
                  </a:moveTo>
                  <a:cubicBezTo>
                    <a:pt x="0" y="104131"/>
                    <a:pt x="104131" y="0"/>
                    <a:pt x="232583" y="0"/>
                  </a:cubicBezTo>
                  <a:lnTo>
                    <a:pt x="2985797" y="0"/>
                  </a:lnTo>
                  <a:cubicBezTo>
                    <a:pt x="3114249" y="0"/>
                    <a:pt x="3218380" y="104131"/>
                    <a:pt x="3218380" y="232583"/>
                  </a:cubicBezTo>
                  <a:cubicBezTo>
                    <a:pt x="3218380" y="852803"/>
                    <a:pt x="3218379" y="1473023"/>
                    <a:pt x="3218379" y="2093243"/>
                  </a:cubicBezTo>
                  <a:cubicBezTo>
                    <a:pt x="3218379" y="2221695"/>
                    <a:pt x="3114248" y="2325826"/>
                    <a:pt x="2985796" y="2325826"/>
                  </a:cubicBezTo>
                  <a:lnTo>
                    <a:pt x="232583" y="2325825"/>
                  </a:lnTo>
                  <a:cubicBezTo>
                    <a:pt x="104131" y="2325825"/>
                    <a:pt x="0" y="2221694"/>
                    <a:pt x="0" y="2093242"/>
                  </a:cubicBezTo>
                  <a:lnTo>
                    <a:pt x="0" y="23258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901" tIns="212901" rIns="212901" bIns="212901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Search</a:t>
              </a:r>
              <a:br>
                <a:rPr lang="en-US" sz="3800" kern="1200" dirty="0"/>
              </a:br>
              <a:r>
                <a:rPr lang="en-US" sz="3800" kern="1200" dirty="0"/>
                <a:t>Box</a:t>
              </a:r>
              <a:endParaRPr lang="en-SG" sz="38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C24F2F9-38EE-44E5-9533-92AF9C5B6A4F}"/>
                </a:ext>
              </a:extLst>
            </p:cNvPr>
            <p:cNvSpPr/>
            <p:nvPr/>
          </p:nvSpPr>
          <p:spPr>
            <a:xfrm>
              <a:off x="935936" y="3994508"/>
              <a:ext cx="3395722" cy="891301"/>
            </a:xfrm>
            <a:custGeom>
              <a:avLst/>
              <a:gdLst>
                <a:gd name="connsiteX0" fmla="*/ 0 w 3395722"/>
                <a:gd name="connsiteY0" fmla="*/ 89130 h 891301"/>
                <a:gd name="connsiteX1" fmla="*/ 89130 w 3395722"/>
                <a:gd name="connsiteY1" fmla="*/ 0 h 891301"/>
                <a:gd name="connsiteX2" fmla="*/ 3306592 w 3395722"/>
                <a:gd name="connsiteY2" fmla="*/ 0 h 891301"/>
                <a:gd name="connsiteX3" fmla="*/ 3395722 w 3395722"/>
                <a:gd name="connsiteY3" fmla="*/ 89130 h 891301"/>
                <a:gd name="connsiteX4" fmla="*/ 3395722 w 3395722"/>
                <a:gd name="connsiteY4" fmla="*/ 802171 h 891301"/>
                <a:gd name="connsiteX5" fmla="*/ 3306592 w 3395722"/>
                <a:gd name="connsiteY5" fmla="*/ 891301 h 891301"/>
                <a:gd name="connsiteX6" fmla="*/ 89130 w 3395722"/>
                <a:gd name="connsiteY6" fmla="*/ 891301 h 891301"/>
                <a:gd name="connsiteX7" fmla="*/ 0 w 3395722"/>
                <a:gd name="connsiteY7" fmla="*/ 802171 h 891301"/>
                <a:gd name="connsiteX8" fmla="*/ 0 w 3395722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722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06592" y="0"/>
                  </a:lnTo>
                  <a:cubicBezTo>
                    <a:pt x="3355817" y="0"/>
                    <a:pt x="3395722" y="39905"/>
                    <a:pt x="3395722" y="89130"/>
                  </a:cubicBezTo>
                  <a:lnTo>
                    <a:pt x="3395722" y="802171"/>
                  </a:lnTo>
                  <a:cubicBezTo>
                    <a:pt x="3395722" y="851396"/>
                    <a:pt x="3355817" y="891301"/>
                    <a:pt x="3306592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F9E56-C6A9-42A9-BF90-C1D71882FF45}"/>
                </a:ext>
              </a:extLst>
            </p:cNvPr>
            <p:cNvSpPr/>
            <p:nvPr/>
          </p:nvSpPr>
          <p:spPr>
            <a:xfrm>
              <a:off x="909332" y="2851689"/>
              <a:ext cx="3475857" cy="891301"/>
            </a:xfrm>
            <a:custGeom>
              <a:avLst/>
              <a:gdLst>
                <a:gd name="connsiteX0" fmla="*/ 0 w 3475857"/>
                <a:gd name="connsiteY0" fmla="*/ 89130 h 891301"/>
                <a:gd name="connsiteX1" fmla="*/ 89130 w 3475857"/>
                <a:gd name="connsiteY1" fmla="*/ 0 h 891301"/>
                <a:gd name="connsiteX2" fmla="*/ 3386727 w 3475857"/>
                <a:gd name="connsiteY2" fmla="*/ 0 h 891301"/>
                <a:gd name="connsiteX3" fmla="*/ 3475857 w 3475857"/>
                <a:gd name="connsiteY3" fmla="*/ 89130 h 891301"/>
                <a:gd name="connsiteX4" fmla="*/ 3475857 w 3475857"/>
                <a:gd name="connsiteY4" fmla="*/ 802171 h 891301"/>
                <a:gd name="connsiteX5" fmla="*/ 3386727 w 3475857"/>
                <a:gd name="connsiteY5" fmla="*/ 891301 h 891301"/>
                <a:gd name="connsiteX6" fmla="*/ 89130 w 3475857"/>
                <a:gd name="connsiteY6" fmla="*/ 891301 h 891301"/>
                <a:gd name="connsiteX7" fmla="*/ 0 w 3475857"/>
                <a:gd name="connsiteY7" fmla="*/ 802171 h 891301"/>
                <a:gd name="connsiteX8" fmla="*/ 0 w 347585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585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86727" y="0"/>
                  </a:lnTo>
                  <a:cubicBezTo>
                    <a:pt x="3435952" y="0"/>
                    <a:pt x="3475857" y="39905"/>
                    <a:pt x="3475857" y="89130"/>
                  </a:cubicBezTo>
                  <a:lnTo>
                    <a:pt x="3475857" y="802171"/>
                  </a:lnTo>
                  <a:cubicBezTo>
                    <a:pt x="3475857" y="851396"/>
                    <a:pt x="3435952" y="891301"/>
                    <a:pt x="338672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5C8B60-B682-41E8-8F7F-6190F281F211}"/>
                </a:ext>
              </a:extLst>
            </p:cNvPr>
            <p:cNvSpPr/>
            <p:nvPr/>
          </p:nvSpPr>
          <p:spPr>
            <a:xfrm>
              <a:off x="8127669" y="2838381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AFE7F3-847A-408C-B2FE-232F4EF0BBC3}"/>
                </a:ext>
              </a:extLst>
            </p:cNvPr>
            <p:cNvSpPr/>
            <p:nvPr/>
          </p:nvSpPr>
          <p:spPr>
            <a:xfrm>
              <a:off x="8127669" y="3850304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641AF6-AF53-4A48-8F89-24BC7C143FC5}"/>
              </a:ext>
            </a:extLst>
          </p:cNvPr>
          <p:cNvSpPr txBox="1"/>
          <p:nvPr/>
        </p:nvSpPr>
        <p:spPr>
          <a:xfrm>
            <a:off x="1166092" y="5891619"/>
            <a:ext cx="27884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Positioning</a:t>
            </a:r>
            <a:endParaRPr lang="en-SG" sz="44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DFDC4-285A-4026-99E4-8B65CC48ACD3}"/>
              </a:ext>
            </a:extLst>
          </p:cNvPr>
          <p:cNvSpPr txBox="1"/>
          <p:nvPr/>
        </p:nvSpPr>
        <p:spPr>
          <a:xfrm>
            <a:off x="4696228" y="5934661"/>
            <a:ext cx="1760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Styling</a:t>
            </a:r>
            <a:endParaRPr lang="en-SG" sz="4400" b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863C3-1C44-4AE3-889C-C415CEBAE9D4}"/>
              </a:ext>
            </a:extLst>
          </p:cNvPr>
          <p:cNvSpPr txBox="1"/>
          <p:nvPr/>
        </p:nvSpPr>
        <p:spPr>
          <a:xfrm>
            <a:off x="7198326" y="5934660"/>
            <a:ext cx="2638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Animation</a:t>
            </a:r>
            <a:endParaRPr lang="en-SG" sz="4400" b="1" dirty="0">
              <a:solidFill>
                <a:srgbClr val="00B05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B2FC90-1721-4715-A485-04E9DFAD602B}"/>
              </a:ext>
            </a:extLst>
          </p:cNvPr>
          <p:cNvGrpSpPr/>
          <p:nvPr/>
        </p:nvGrpSpPr>
        <p:grpSpPr>
          <a:xfrm>
            <a:off x="851241" y="1805197"/>
            <a:ext cx="10510037" cy="3296793"/>
            <a:chOff x="840981" y="1826457"/>
            <a:chExt cx="10510037" cy="329679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09764A1-7D6C-4BEF-9B14-F5E087964364}"/>
                </a:ext>
              </a:extLst>
            </p:cNvPr>
            <p:cNvSpPr/>
            <p:nvPr/>
          </p:nvSpPr>
          <p:spPr>
            <a:xfrm>
              <a:off x="840981" y="1826457"/>
              <a:ext cx="10510037" cy="891301"/>
            </a:xfrm>
            <a:custGeom>
              <a:avLst/>
              <a:gdLst>
                <a:gd name="connsiteX0" fmla="*/ 0 w 10510037"/>
                <a:gd name="connsiteY0" fmla="*/ 89130 h 891301"/>
                <a:gd name="connsiteX1" fmla="*/ 89130 w 10510037"/>
                <a:gd name="connsiteY1" fmla="*/ 0 h 891301"/>
                <a:gd name="connsiteX2" fmla="*/ 10420907 w 10510037"/>
                <a:gd name="connsiteY2" fmla="*/ 0 h 891301"/>
                <a:gd name="connsiteX3" fmla="*/ 10510037 w 10510037"/>
                <a:gd name="connsiteY3" fmla="*/ 89130 h 891301"/>
                <a:gd name="connsiteX4" fmla="*/ 10510037 w 10510037"/>
                <a:gd name="connsiteY4" fmla="*/ 802171 h 891301"/>
                <a:gd name="connsiteX5" fmla="*/ 10420907 w 10510037"/>
                <a:gd name="connsiteY5" fmla="*/ 891301 h 891301"/>
                <a:gd name="connsiteX6" fmla="*/ 89130 w 10510037"/>
                <a:gd name="connsiteY6" fmla="*/ 891301 h 891301"/>
                <a:gd name="connsiteX7" fmla="*/ 0 w 10510037"/>
                <a:gd name="connsiteY7" fmla="*/ 802171 h 891301"/>
                <a:gd name="connsiteX8" fmla="*/ 0 w 1051003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003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10420907" y="0"/>
                  </a:lnTo>
                  <a:cubicBezTo>
                    <a:pt x="10470132" y="0"/>
                    <a:pt x="10510037" y="39905"/>
                    <a:pt x="10510037" y="89130"/>
                  </a:cubicBezTo>
                  <a:lnTo>
                    <a:pt x="10510037" y="802171"/>
                  </a:lnTo>
                  <a:cubicBezTo>
                    <a:pt x="10510037" y="851396"/>
                    <a:pt x="10470132" y="891301"/>
                    <a:pt x="1042090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00206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Navigation bar</a:t>
              </a:r>
              <a:endParaRPr lang="en-SG" sz="3800" kern="12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03FC4C-01BD-4C2B-A3AC-EDDEB4D9E00B}"/>
                </a:ext>
              </a:extLst>
            </p:cNvPr>
            <p:cNvSpPr/>
            <p:nvPr/>
          </p:nvSpPr>
          <p:spPr>
            <a:xfrm>
              <a:off x="4718634" y="2797425"/>
              <a:ext cx="3218379" cy="2325825"/>
            </a:xfrm>
            <a:custGeom>
              <a:avLst/>
              <a:gdLst>
                <a:gd name="connsiteX0" fmla="*/ 0 w 3218379"/>
                <a:gd name="connsiteY0" fmla="*/ 232583 h 2325825"/>
                <a:gd name="connsiteX1" fmla="*/ 232583 w 3218379"/>
                <a:gd name="connsiteY1" fmla="*/ 0 h 2325825"/>
                <a:gd name="connsiteX2" fmla="*/ 2985797 w 3218379"/>
                <a:gd name="connsiteY2" fmla="*/ 0 h 2325825"/>
                <a:gd name="connsiteX3" fmla="*/ 3218380 w 3218379"/>
                <a:gd name="connsiteY3" fmla="*/ 232583 h 2325825"/>
                <a:gd name="connsiteX4" fmla="*/ 3218379 w 3218379"/>
                <a:gd name="connsiteY4" fmla="*/ 2093243 h 2325825"/>
                <a:gd name="connsiteX5" fmla="*/ 2985796 w 3218379"/>
                <a:gd name="connsiteY5" fmla="*/ 2325826 h 2325825"/>
                <a:gd name="connsiteX6" fmla="*/ 232583 w 3218379"/>
                <a:gd name="connsiteY6" fmla="*/ 2325825 h 2325825"/>
                <a:gd name="connsiteX7" fmla="*/ 0 w 3218379"/>
                <a:gd name="connsiteY7" fmla="*/ 2093242 h 2325825"/>
                <a:gd name="connsiteX8" fmla="*/ 0 w 3218379"/>
                <a:gd name="connsiteY8" fmla="*/ 232583 h 232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8379" h="2325825">
                  <a:moveTo>
                    <a:pt x="0" y="232583"/>
                  </a:moveTo>
                  <a:cubicBezTo>
                    <a:pt x="0" y="104131"/>
                    <a:pt x="104131" y="0"/>
                    <a:pt x="232583" y="0"/>
                  </a:cubicBezTo>
                  <a:lnTo>
                    <a:pt x="2985797" y="0"/>
                  </a:lnTo>
                  <a:cubicBezTo>
                    <a:pt x="3114249" y="0"/>
                    <a:pt x="3218380" y="104131"/>
                    <a:pt x="3218380" y="232583"/>
                  </a:cubicBezTo>
                  <a:cubicBezTo>
                    <a:pt x="3218380" y="852803"/>
                    <a:pt x="3218379" y="1473023"/>
                    <a:pt x="3218379" y="2093243"/>
                  </a:cubicBezTo>
                  <a:cubicBezTo>
                    <a:pt x="3218379" y="2221695"/>
                    <a:pt x="3114248" y="2325826"/>
                    <a:pt x="2985796" y="2325826"/>
                  </a:cubicBezTo>
                  <a:lnTo>
                    <a:pt x="232583" y="2325825"/>
                  </a:lnTo>
                  <a:cubicBezTo>
                    <a:pt x="104131" y="2325825"/>
                    <a:pt x="0" y="2221694"/>
                    <a:pt x="0" y="2093242"/>
                  </a:cubicBezTo>
                  <a:lnTo>
                    <a:pt x="0" y="232583"/>
                  </a:lnTo>
                  <a:close/>
                </a:path>
              </a:pathLst>
            </a:custGeom>
            <a:solidFill>
              <a:srgbClr val="C0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901" tIns="212901" rIns="212901" bIns="212901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Search</a:t>
              </a:r>
              <a:br>
                <a:rPr lang="en-US" sz="3800" kern="1200" dirty="0"/>
              </a:br>
              <a:r>
                <a:rPr lang="en-US" sz="3800" kern="1200" dirty="0"/>
                <a:t>Box</a:t>
              </a:r>
              <a:endParaRPr lang="en-SG" sz="3800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21CD99-DF10-479E-8111-57E40205CAED}"/>
                </a:ext>
              </a:extLst>
            </p:cNvPr>
            <p:cNvSpPr/>
            <p:nvPr/>
          </p:nvSpPr>
          <p:spPr>
            <a:xfrm>
              <a:off x="935936" y="3994508"/>
              <a:ext cx="3395722" cy="891301"/>
            </a:xfrm>
            <a:custGeom>
              <a:avLst/>
              <a:gdLst>
                <a:gd name="connsiteX0" fmla="*/ 0 w 3395722"/>
                <a:gd name="connsiteY0" fmla="*/ 89130 h 891301"/>
                <a:gd name="connsiteX1" fmla="*/ 89130 w 3395722"/>
                <a:gd name="connsiteY1" fmla="*/ 0 h 891301"/>
                <a:gd name="connsiteX2" fmla="*/ 3306592 w 3395722"/>
                <a:gd name="connsiteY2" fmla="*/ 0 h 891301"/>
                <a:gd name="connsiteX3" fmla="*/ 3395722 w 3395722"/>
                <a:gd name="connsiteY3" fmla="*/ 89130 h 891301"/>
                <a:gd name="connsiteX4" fmla="*/ 3395722 w 3395722"/>
                <a:gd name="connsiteY4" fmla="*/ 802171 h 891301"/>
                <a:gd name="connsiteX5" fmla="*/ 3306592 w 3395722"/>
                <a:gd name="connsiteY5" fmla="*/ 891301 h 891301"/>
                <a:gd name="connsiteX6" fmla="*/ 89130 w 3395722"/>
                <a:gd name="connsiteY6" fmla="*/ 891301 h 891301"/>
                <a:gd name="connsiteX7" fmla="*/ 0 w 3395722"/>
                <a:gd name="connsiteY7" fmla="*/ 802171 h 891301"/>
                <a:gd name="connsiteX8" fmla="*/ 0 w 3395722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722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06592" y="0"/>
                  </a:lnTo>
                  <a:cubicBezTo>
                    <a:pt x="3355817" y="0"/>
                    <a:pt x="3395722" y="39905"/>
                    <a:pt x="3395722" y="89130"/>
                  </a:cubicBezTo>
                  <a:lnTo>
                    <a:pt x="3395722" y="802171"/>
                  </a:lnTo>
                  <a:cubicBezTo>
                    <a:pt x="3395722" y="851396"/>
                    <a:pt x="3355817" y="891301"/>
                    <a:pt x="3306592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4DC02E-E5E9-4C47-851C-7644B49BB313}"/>
                </a:ext>
              </a:extLst>
            </p:cNvPr>
            <p:cNvSpPr/>
            <p:nvPr/>
          </p:nvSpPr>
          <p:spPr>
            <a:xfrm>
              <a:off x="909332" y="2851689"/>
              <a:ext cx="3475857" cy="891301"/>
            </a:xfrm>
            <a:custGeom>
              <a:avLst/>
              <a:gdLst>
                <a:gd name="connsiteX0" fmla="*/ 0 w 3475857"/>
                <a:gd name="connsiteY0" fmla="*/ 89130 h 891301"/>
                <a:gd name="connsiteX1" fmla="*/ 89130 w 3475857"/>
                <a:gd name="connsiteY1" fmla="*/ 0 h 891301"/>
                <a:gd name="connsiteX2" fmla="*/ 3386727 w 3475857"/>
                <a:gd name="connsiteY2" fmla="*/ 0 h 891301"/>
                <a:gd name="connsiteX3" fmla="*/ 3475857 w 3475857"/>
                <a:gd name="connsiteY3" fmla="*/ 89130 h 891301"/>
                <a:gd name="connsiteX4" fmla="*/ 3475857 w 3475857"/>
                <a:gd name="connsiteY4" fmla="*/ 802171 h 891301"/>
                <a:gd name="connsiteX5" fmla="*/ 3386727 w 3475857"/>
                <a:gd name="connsiteY5" fmla="*/ 891301 h 891301"/>
                <a:gd name="connsiteX6" fmla="*/ 89130 w 3475857"/>
                <a:gd name="connsiteY6" fmla="*/ 891301 h 891301"/>
                <a:gd name="connsiteX7" fmla="*/ 0 w 3475857"/>
                <a:gd name="connsiteY7" fmla="*/ 802171 h 891301"/>
                <a:gd name="connsiteX8" fmla="*/ 0 w 347585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585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86727" y="0"/>
                  </a:lnTo>
                  <a:cubicBezTo>
                    <a:pt x="3435952" y="0"/>
                    <a:pt x="3475857" y="39905"/>
                    <a:pt x="3475857" y="89130"/>
                  </a:cubicBezTo>
                  <a:lnTo>
                    <a:pt x="3475857" y="802171"/>
                  </a:lnTo>
                  <a:cubicBezTo>
                    <a:pt x="3475857" y="851396"/>
                    <a:pt x="3435952" y="891301"/>
                    <a:pt x="338672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420E87-7F63-430E-A807-63BD4896F677}"/>
                </a:ext>
              </a:extLst>
            </p:cNvPr>
            <p:cNvSpPr/>
            <p:nvPr/>
          </p:nvSpPr>
          <p:spPr>
            <a:xfrm>
              <a:off x="8127669" y="2838381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B5C4A0-52D3-46E0-BA14-C47F6495FF85}"/>
                </a:ext>
              </a:extLst>
            </p:cNvPr>
            <p:cNvSpPr/>
            <p:nvPr/>
          </p:nvSpPr>
          <p:spPr>
            <a:xfrm>
              <a:off x="8127669" y="3850304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92F9571-C031-4E0D-85A0-73EE537A5B60}"/>
              </a:ext>
            </a:extLst>
          </p:cNvPr>
          <p:cNvSpPr/>
          <p:nvPr/>
        </p:nvSpPr>
        <p:spPr>
          <a:xfrm>
            <a:off x="851241" y="1805197"/>
            <a:ext cx="10510037" cy="891301"/>
          </a:xfrm>
          <a:custGeom>
            <a:avLst/>
            <a:gdLst>
              <a:gd name="connsiteX0" fmla="*/ 0 w 10510037"/>
              <a:gd name="connsiteY0" fmla="*/ 89130 h 891301"/>
              <a:gd name="connsiteX1" fmla="*/ 89130 w 10510037"/>
              <a:gd name="connsiteY1" fmla="*/ 0 h 891301"/>
              <a:gd name="connsiteX2" fmla="*/ 10420907 w 10510037"/>
              <a:gd name="connsiteY2" fmla="*/ 0 h 891301"/>
              <a:gd name="connsiteX3" fmla="*/ 10510037 w 10510037"/>
              <a:gd name="connsiteY3" fmla="*/ 89130 h 891301"/>
              <a:gd name="connsiteX4" fmla="*/ 10510037 w 10510037"/>
              <a:gd name="connsiteY4" fmla="*/ 802171 h 891301"/>
              <a:gd name="connsiteX5" fmla="*/ 10420907 w 10510037"/>
              <a:gd name="connsiteY5" fmla="*/ 891301 h 891301"/>
              <a:gd name="connsiteX6" fmla="*/ 89130 w 10510037"/>
              <a:gd name="connsiteY6" fmla="*/ 891301 h 891301"/>
              <a:gd name="connsiteX7" fmla="*/ 0 w 10510037"/>
              <a:gd name="connsiteY7" fmla="*/ 802171 h 891301"/>
              <a:gd name="connsiteX8" fmla="*/ 0 w 10510037"/>
              <a:gd name="connsiteY8" fmla="*/ 89130 h 89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10037" h="891301">
                <a:moveTo>
                  <a:pt x="0" y="89130"/>
                </a:moveTo>
                <a:cubicBezTo>
                  <a:pt x="0" y="39905"/>
                  <a:pt x="39905" y="0"/>
                  <a:pt x="89130" y="0"/>
                </a:cubicBezTo>
                <a:lnTo>
                  <a:pt x="10420907" y="0"/>
                </a:lnTo>
                <a:cubicBezTo>
                  <a:pt x="10470132" y="0"/>
                  <a:pt x="10510037" y="39905"/>
                  <a:pt x="10510037" y="89130"/>
                </a:cubicBezTo>
                <a:lnTo>
                  <a:pt x="10510037" y="802171"/>
                </a:lnTo>
                <a:cubicBezTo>
                  <a:pt x="10510037" y="851396"/>
                  <a:pt x="10470132" y="891301"/>
                  <a:pt x="10420907" y="891301"/>
                </a:cubicBezTo>
                <a:lnTo>
                  <a:pt x="89130" y="891301"/>
                </a:lnTo>
                <a:cubicBezTo>
                  <a:pt x="39905" y="891301"/>
                  <a:pt x="0" y="851396"/>
                  <a:pt x="0" y="802171"/>
                </a:cubicBezTo>
                <a:lnTo>
                  <a:pt x="0" y="89130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885" tIns="170885" rIns="170885" bIns="170885" numCol="1" spcCol="1270" anchor="ctr" anchorCtr="0">
            <a:noAutofit/>
          </a:bodyPr>
          <a:lstStyle/>
          <a:p>
            <a:pPr marL="0" lvl="0" indent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800" kern="1200" dirty="0"/>
              <a:t>Navigation bar</a:t>
            </a:r>
            <a:endParaRPr lang="en-SG" sz="3800" kern="1200" dirty="0"/>
          </a:p>
        </p:txBody>
      </p:sp>
    </p:spTree>
    <p:extLst>
      <p:ext uri="{BB962C8B-B14F-4D97-AF65-F5344CB8AC3E}">
        <p14:creationId xmlns:p14="http://schemas.microsoft.com/office/powerpoint/2010/main" val="194975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9" grpId="0"/>
      <p:bldP spid="31" grpId="0" animBg="1"/>
      <p:bldP spid="3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Styles: Through Properties and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9DDC2-C9FD-46E3-BDEB-F9D41C7A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7095"/>
          </a:xfrm>
        </p:spPr>
        <p:txBody>
          <a:bodyPr/>
          <a:lstStyle/>
          <a:p>
            <a:endParaRPr lang="en-S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3E7E38-B861-4080-980E-4D87231377F4}"/>
              </a:ext>
            </a:extLst>
          </p:cNvPr>
          <p:cNvGrpSpPr/>
          <p:nvPr/>
        </p:nvGrpSpPr>
        <p:grpSpPr>
          <a:xfrm>
            <a:off x="851241" y="1805197"/>
            <a:ext cx="10510037" cy="3296793"/>
            <a:chOff x="840981" y="1826457"/>
            <a:chExt cx="10510037" cy="3296793"/>
          </a:xfrm>
          <a:solidFill>
            <a:schemeClr val="accent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E044BE9-12CA-4B4E-9B9D-3CD4728F9A09}"/>
                </a:ext>
              </a:extLst>
            </p:cNvPr>
            <p:cNvSpPr/>
            <p:nvPr/>
          </p:nvSpPr>
          <p:spPr>
            <a:xfrm>
              <a:off x="840981" y="1826457"/>
              <a:ext cx="10510037" cy="891301"/>
            </a:xfrm>
            <a:custGeom>
              <a:avLst/>
              <a:gdLst>
                <a:gd name="connsiteX0" fmla="*/ 0 w 10510037"/>
                <a:gd name="connsiteY0" fmla="*/ 89130 h 891301"/>
                <a:gd name="connsiteX1" fmla="*/ 89130 w 10510037"/>
                <a:gd name="connsiteY1" fmla="*/ 0 h 891301"/>
                <a:gd name="connsiteX2" fmla="*/ 10420907 w 10510037"/>
                <a:gd name="connsiteY2" fmla="*/ 0 h 891301"/>
                <a:gd name="connsiteX3" fmla="*/ 10510037 w 10510037"/>
                <a:gd name="connsiteY3" fmla="*/ 89130 h 891301"/>
                <a:gd name="connsiteX4" fmla="*/ 10510037 w 10510037"/>
                <a:gd name="connsiteY4" fmla="*/ 802171 h 891301"/>
                <a:gd name="connsiteX5" fmla="*/ 10420907 w 10510037"/>
                <a:gd name="connsiteY5" fmla="*/ 891301 h 891301"/>
                <a:gd name="connsiteX6" fmla="*/ 89130 w 10510037"/>
                <a:gd name="connsiteY6" fmla="*/ 891301 h 891301"/>
                <a:gd name="connsiteX7" fmla="*/ 0 w 10510037"/>
                <a:gd name="connsiteY7" fmla="*/ 802171 h 891301"/>
                <a:gd name="connsiteX8" fmla="*/ 0 w 1051003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003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10420907" y="0"/>
                  </a:lnTo>
                  <a:cubicBezTo>
                    <a:pt x="10470132" y="0"/>
                    <a:pt x="10510037" y="39905"/>
                    <a:pt x="10510037" y="89130"/>
                  </a:cubicBezTo>
                  <a:lnTo>
                    <a:pt x="10510037" y="802171"/>
                  </a:lnTo>
                  <a:cubicBezTo>
                    <a:pt x="10510037" y="851396"/>
                    <a:pt x="10470132" y="891301"/>
                    <a:pt x="1042090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Navigation bar</a:t>
              </a:r>
              <a:endParaRPr lang="en-SG" sz="38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C0521A2-8790-4164-95F5-A217BD1142C4}"/>
                </a:ext>
              </a:extLst>
            </p:cNvPr>
            <p:cNvSpPr/>
            <p:nvPr/>
          </p:nvSpPr>
          <p:spPr>
            <a:xfrm>
              <a:off x="4718634" y="2797425"/>
              <a:ext cx="3218379" cy="2325825"/>
            </a:xfrm>
            <a:custGeom>
              <a:avLst/>
              <a:gdLst>
                <a:gd name="connsiteX0" fmla="*/ 0 w 3218379"/>
                <a:gd name="connsiteY0" fmla="*/ 232583 h 2325825"/>
                <a:gd name="connsiteX1" fmla="*/ 232583 w 3218379"/>
                <a:gd name="connsiteY1" fmla="*/ 0 h 2325825"/>
                <a:gd name="connsiteX2" fmla="*/ 2985797 w 3218379"/>
                <a:gd name="connsiteY2" fmla="*/ 0 h 2325825"/>
                <a:gd name="connsiteX3" fmla="*/ 3218380 w 3218379"/>
                <a:gd name="connsiteY3" fmla="*/ 232583 h 2325825"/>
                <a:gd name="connsiteX4" fmla="*/ 3218379 w 3218379"/>
                <a:gd name="connsiteY4" fmla="*/ 2093243 h 2325825"/>
                <a:gd name="connsiteX5" fmla="*/ 2985796 w 3218379"/>
                <a:gd name="connsiteY5" fmla="*/ 2325826 h 2325825"/>
                <a:gd name="connsiteX6" fmla="*/ 232583 w 3218379"/>
                <a:gd name="connsiteY6" fmla="*/ 2325825 h 2325825"/>
                <a:gd name="connsiteX7" fmla="*/ 0 w 3218379"/>
                <a:gd name="connsiteY7" fmla="*/ 2093242 h 2325825"/>
                <a:gd name="connsiteX8" fmla="*/ 0 w 3218379"/>
                <a:gd name="connsiteY8" fmla="*/ 232583 h 232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8379" h="2325825">
                  <a:moveTo>
                    <a:pt x="0" y="232583"/>
                  </a:moveTo>
                  <a:cubicBezTo>
                    <a:pt x="0" y="104131"/>
                    <a:pt x="104131" y="0"/>
                    <a:pt x="232583" y="0"/>
                  </a:cubicBezTo>
                  <a:lnTo>
                    <a:pt x="2985797" y="0"/>
                  </a:lnTo>
                  <a:cubicBezTo>
                    <a:pt x="3114249" y="0"/>
                    <a:pt x="3218380" y="104131"/>
                    <a:pt x="3218380" y="232583"/>
                  </a:cubicBezTo>
                  <a:cubicBezTo>
                    <a:pt x="3218380" y="852803"/>
                    <a:pt x="3218379" y="1473023"/>
                    <a:pt x="3218379" y="2093243"/>
                  </a:cubicBezTo>
                  <a:cubicBezTo>
                    <a:pt x="3218379" y="2221695"/>
                    <a:pt x="3114248" y="2325826"/>
                    <a:pt x="2985796" y="2325826"/>
                  </a:cubicBezTo>
                  <a:lnTo>
                    <a:pt x="232583" y="2325825"/>
                  </a:lnTo>
                  <a:cubicBezTo>
                    <a:pt x="104131" y="2325825"/>
                    <a:pt x="0" y="2221694"/>
                    <a:pt x="0" y="2093242"/>
                  </a:cubicBezTo>
                  <a:lnTo>
                    <a:pt x="0" y="23258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901" tIns="212901" rIns="212901" bIns="212901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Search</a:t>
              </a:r>
              <a:br>
                <a:rPr lang="en-US" sz="3800" kern="1200" dirty="0"/>
              </a:br>
              <a:r>
                <a:rPr lang="en-US" sz="3800" kern="1200" dirty="0"/>
                <a:t>Box</a:t>
              </a:r>
              <a:endParaRPr lang="en-SG" sz="38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249C1D0-4F71-4A36-BAF7-2D827B3485A8}"/>
                </a:ext>
              </a:extLst>
            </p:cNvPr>
            <p:cNvSpPr/>
            <p:nvPr/>
          </p:nvSpPr>
          <p:spPr>
            <a:xfrm>
              <a:off x="935936" y="3994508"/>
              <a:ext cx="3395722" cy="891301"/>
            </a:xfrm>
            <a:custGeom>
              <a:avLst/>
              <a:gdLst>
                <a:gd name="connsiteX0" fmla="*/ 0 w 3395722"/>
                <a:gd name="connsiteY0" fmla="*/ 89130 h 891301"/>
                <a:gd name="connsiteX1" fmla="*/ 89130 w 3395722"/>
                <a:gd name="connsiteY1" fmla="*/ 0 h 891301"/>
                <a:gd name="connsiteX2" fmla="*/ 3306592 w 3395722"/>
                <a:gd name="connsiteY2" fmla="*/ 0 h 891301"/>
                <a:gd name="connsiteX3" fmla="*/ 3395722 w 3395722"/>
                <a:gd name="connsiteY3" fmla="*/ 89130 h 891301"/>
                <a:gd name="connsiteX4" fmla="*/ 3395722 w 3395722"/>
                <a:gd name="connsiteY4" fmla="*/ 802171 h 891301"/>
                <a:gd name="connsiteX5" fmla="*/ 3306592 w 3395722"/>
                <a:gd name="connsiteY5" fmla="*/ 891301 h 891301"/>
                <a:gd name="connsiteX6" fmla="*/ 89130 w 3395722"/>
                <a:gd name="connsiteY6" fmla="*/ 891301 h 891301"/>
                <a:gd name="connsiteX7" fmla="*/ 0 w 3395722"/>
                <a:gd name="connsiteY7" fmla="*/ 802171 h 891301"/>
                <a:gd name="connsiteX8" fmla="*/ 0 w 3395722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722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06592" y="0"/>
                  </a:lnTo>
                  <a:cubicBezTo>
                    <a:pt x="3355817" y="0"/>
                    <a:pt x="3395722" y="39905"/>
                    <a:pt x="3395722" y="89130"/>
                  </a:cubicBezTo>
                  <a:lnTo>
                    <a:pt x="3395722" y="802171"/>
                  </a:lnTo>
                  <a:cubicBezTo>
                    <a:pt x="3395722" y="851396"/>
                    <a:pt x="3355817" y="891301"/>
                    <a:pt x="3306592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267A76-888C-41D4-A6BF-722F978E082C}"/>
                </a:ext>
              </a:extLst>
            </p:cNvPr>
            <p:cNvSpPr/>
            <p:nvPr/>
          </p:nvSpPr>
          <p:spPr>
            <a:xfrm>
              <a:off x="909332" y="2851689"/>
              <a:ext cx="3475857" cy="891301"/>
            </a:xfrm>
            <a:custGeom>
              <a:avLst/>
              <a:gdLst>
                <a:gd name="connsiteX0" fmla="*/ 0 w 3475857"/>
                <a:gd name="connsiteY0" fmla="*/ 89130 h 891301"/>
                <a:gd name="connsiteX1" fmla="*/ 89130 w 3475857"/>
                <a:gd name="connsiteY1" fmla="*/ 0 h 891301"/>
                <a:gd name="connsiteX2" fmla="*/ 3386727 w 3475857"/>
                <a:gd name="connsiteY2" fmla="*/ 0 h 891301"/>
                <a:gd name="connsiteX3" fmla="*/ 3475857 w 3475857"/>
                <a:gd name="connsiteY3" fmla="*/ 89130 h 891301"/>
                <a:gd name="connsiteX4" fmla="*/ 3475857 w 3475857"/>
                <a:gd name="connsiteY4" fmla="*/ 802171 h 891301"/>
                <a:gd name="connsiteX5" fmla="*/ 3386727 w 3475857"/>
                <a:gd name="connsiteY5" fmla="*/ 891301 h 891301"/>
                <a:gd name="connsiteX6" fmla="*/ 89130 w 3475857"/>
                <a:gd name="connsiteY6" fmla="*/ 891301 h 891301"/>
                <a:gd name="connsiteX7" fmla="*/ 0 w 3475857"/>
                <a:gd name="connsiteY7" fmla="*/ 802171 h 891301"/>
                <a:gd name="connsiteX8" fmla="*/ 0 w 347585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585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86727" y="0"/>
                  </a:lnTo>
                  <a:cubicBezTo>
                    <a:pt x="3435952" y="0"/>
                    <a:pt x="3475857" y="39905"/>
                    <a:pt x="3475857" y="89130"/>
                  </a:cubicBezTo>
                  <a:lnTo>
                    <a:pt x="3475857" y="802171"/>
                  </a:lnTo>
                  <a:cubicBezTo>
                    <a:pt x="3475857" y="851396"/>
                    <a:pt x="3435952" y="891301"/>
                    <a:pt x="338672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810C973-815D-4599-880B-121EB768C2AF}"/>
                </a:ext>
              </a:extLst>
            </p:cNvPr>
            <p:cNvSpPr/>
            <p:nvPr/>
          </p:nvSpPr>
          <p:spPr>
            <a:xfrm>
              <a:off x="8127669" y="2838381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10E2910-78B1-4C7F-880A-11650B6D5896}"/>
                </a:ext>
              </a:extLst>
            </p:cNvPr>
            <p:cNvSpPr/>
            <p:nvPr/>
          </p:nvSpPr>
          <p:spPr>
            <a:xfrm>
              <a:off x="8127669" y="3850304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A6DA1B-E8D1-4A2E-ABCB-F1F0CF5CB054}"/>
              </a:ext>
            </a:extLst>
          </p:cNvPr>
          <p:cNvSpPr txBox="1"/>
          <p:nvPr/>
        </p:nvSpPr>
        <p:spPr>
          <a:xfrm>
            <a:off x="2451017" y="5252720"/>
            <a:ext cx="36493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{ 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dirty="0" err="1"/>
              <a:t>bgcolor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7030A0"/>
                </a:solidFill>
              </a:rPr>
              <a:t>purple</a:t>
            </a:r>
          </a:p>
          <a:p>
            <a:r>
              <a:rPr lang="en-US" sz="3200" dirty="0">
                <a:solidFill>
                  <a:srgbClr val="7030A0"/>
                </a:solidFill>
              </a:rPr>
              <a:t>}</a:t>
            </a:r>
            <a:endParaRPr lang="en-SG" sz="3200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63C11-27E7-4D8B-A758-D566234D7B41}"/>
              </a:ext>
            </a:extLst>
          </p:cNvPr>
          <p:cNvSpPr txBox="1"/>
          <p:nvPr/>
        </p:nvSpPr>
        <p:spPr>
          <a:xfrm>
            <a:off x="6748697" y="5170685"/>
            <a:ext cx="3658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{ </a:t>
            </a:r>
            <a:br>
              <a:rPr lang="en-US" sz="3200" dirty="0"/>
            </a:br>
            <a:r>
              <a:rPr lang="en-US" sz="3200" dirty="0"/>
              <a:t>	property: </a:t>
            </a:r>
            <a:r>
              <a:rPr lang="en-US" sz="3200" dirty="0">
                <a:solidFill>
                  <a:srgbClr val="7030A0"/>
                </a:solidFill>
              </a:rPr>
              <a:t>value</a:t>
            </a:r>
          </a:p>
          <a:p>
            <a:r>
              <a:rPr lang="en-US" sz="3200" dirty="0">
                <a:solidFill>
                  <a:srgbClr val="7030A0"/>
                </a:solidFill>
              </a:rPr>
              <a:t>}</a:t>
            </a:r>
            <a:endParaRPr lang="en-SG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8D9-FE4B-4033-95D9-E9DA9E8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79DDC2-C9FD-46E3-BDEB-F9D41C7A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7095"/>
          </a:xfrm>
        </p:spPr>
        <p:txBody>
          <a:bodyPr/>
          <a:lstStyle/>
          <a:p>
            <a:endParaRPr lang="en-S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3E7E38-B861-4080-980E-4D87231377F4}"/>
              </a:ext>
            </a:extLst>
          </p:cNvPr>
          <p:cNvGrpSpPr/>
          <p:nvPr/>
        </p:nvGrpSpPr>
        <p:grpSpPr>
          <a:xfrm>
            <a:off x="851241" y="1805197"/>
            <a:ext cx="10510037" cy="3296793"/>
            <a:chOff x="840981" y="1826457"/>
            <a:chExt cx="10510037" cy="3296793"/>
          </a:xfrm>
          <a:solidFill>
            <a:schemeClr val="accent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E044BE9-12CA-4B4E-9B9D-3CD4728F9A09}"/>
                </a:ext>
              </a:extLst>
            </p:cNvPr>
            <p:cNvSpPr/>
            <p:nvPr/>
          </p:nvSpPr>
          <p:spPr>
            <a:xfrm>
              <a:off x="840981" y="1826457"/>
              <a:ext cx="10510037" cy="891301"/>
            </a:xfrm>
            <a:custGeom>
              <a:avLst/>
              <a:gdLst>
                <a:gd name="connsiteX0" fmla="*/ 0 w 10510037"/>
                <a:gd name="connsiteY0" fmla="*/ 89130 h 891301"/>
                <a:gd name="connsiteX1" fmla="*/ 89130 w 10510037"/>
                <a:gd name="connsiteY1" fmla="*/ 0 h 891301"/>
                <a:gd name="connsiteX2" fmla="*/ 10420907 w 10510037"/>
                <a:gd name="connsiteY2" fmla="*/ 0 h 891301"/>
                <a:gd name="connsiteX3" fmla="*/ 10510037 w 10510037"/>
                <a:gd name="connsiteY3" fmla="*/ 89130 h 891301"/>
                <a:gd name="connsiteX4" fmla="*/ 10510037 w 10510037"/>
                <a:gd name="connsiteY4" fmla="*/ 802171 h 891301"/>
                <a:gd name="connsiteX5" fmla="*/ 10420907 w 10510037"/>
                <a:gd name="connsiteY5" fmla="*/ 891301 h 891301"/>
                <a:gd name="connsiteX6" fmla="*/ 89130 w 10510037"/>
                <a:gd name="connsiteY6" fmla="*/ 891301 h 891301"/>
                <a:gd name="connsiteX7" fmla="*/ 0 w 10510037"/>
                <a:gd name="connsiteY7" fmla="*/ 802171 h 891301"/>
                <a:gd name="connsiteX8" fmla="*/ 0 w 1051003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1003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10420907" y="0"/>
                  </a:lnTo>
                  <a:cubicBezTo>
                    <a:pt x="10470132" y="0"/>
                    <a:pt x="10510037" y="39905"/>
                    <a:pt x="10510037" y="89130"/>
                  </a:cubicBezTo>
                  <a:lnTo>
                    <a:pt x="10510037" y="802171"/>
                  </a:lnTo>
                  <a:cubicBezTo>
                    <a:pt x="10510037" y="851396"/>
                    <a:pt x="10470132" y="891301"/>
                    <a:pt x="1042090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Navigation bar</a:t>
              </a:r>
              <a:endParaRPr lang="en-SG" sz="38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C0521A2-8790-4164-95F5-A217BD1142C4}"/>
                </a:ext>
              </a:extLst>
            </p:cNvPr>
            <p:cNvSpPr/>
            <p:nvPr/>
          </p:nvSpPr>
          <p:spPr>
            <a:xfrm>
              <a:off x="4718634" y="2797425"/>
              <a:ext cx="3218379" cy="2325825"/>
            </a:xfrm>
            <a:custGeom>
              <a:avLst/>
              <a:gdLst>
                <a:gd name="connsiteX0" fmla="*/ 0 w 3218379"/>
                <a:gd name="connsiteY0" fmla="*/ 232583 h 2325825"/>
                <a:gd name="connsiteX1" fmla="*/ 232583 w 3218379"/>
                <a:gd name="connsiteY1" fmla="*/ 0 h 2325825"/>
                <a:gd name="connsiteX2" fmla="*/ 2985797 w 3218379"/>
                <a:gd name="connsiteY2" fmla="*/ 0 h 2325825"/>
                <a:gd name="connsiteX3" fmla="*/ 3218380 w 3218379"/>
                <a:gd name="connsiteY3" fmla="*/ 232583 h 2325825"/>
                <a:gd name="connsiteX4" fmla="*/ 3218379 w 3218379"/>
                <a:gd name="connsiteY4" fmla="*/ 2093243 h 2325825"/>
                <a:gd name="connsiteX5" fmla="*/ 2985796 w 3218379"/>
                <a:gd name="connsiteY5" fmla="*/ 2325826 h 2325825"/>
                <a:gd name="connsiteX6" fmla="*/ 232583 w 3218379"/>
                <a:gd name="connsiteY6" fmla="*/ 2325825 h 2325825"/>
                <a:gd name="connsiteX7" fmla="*/ 0 w 3218379"/>
                <a:gd name="connsiteY7" fmla="*/ 2093242 h 2325825"/>
                <a:gd name="connsiteX8" fmla="*/ 0 w 3218379"/>
                <a:gd name="connsiteY8" fmla="*/ 232583 h 232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8379" h="2325825">
                  <a:moveTo>
                    <a:pt x="0" y="232583"/>
                  </a:moveTo>
                  <a:cubicBezTo>
                    <a:pt x="0" y="104131"/>
                    <a:pt x="104131" y="0"/>
                    <a:pt x="232583" y="0"/>
                  </a:cubicBezTo>
                  <a:lnTo>
                    <a:pt x="2985797" y="0"/>
                  </a:lnTo>
                  <a:cubicBezTo>
                    <a:pt x="3114249" y="0"/>
                    <a:pt x="3218380" y="104131"/>
                    <a:pt x="3218380" y="232583"/>
                  </a:cubicBezTo>
                  <a:cubicBezTo>
                    <a:pt x="3218380" y="852803"/>
                    <a:pt x="3218379" y="1473023"/>
                    <a:pt x="3218379" y="2093243"/>
                  </a:cubicBezTo>
                  <a:cubicBezTo>
                    <a:pt x="3218379" y="2221695"/>
                    <a:pt x="3114248" y="2325826"/>
                    <a:pt x="2985796" y="2325826"/>
                  </a:cubicBezTo>
                  <a:lnTo>
                    <a:pt x="232583" y="2325825"/>
                  </a:lnTo>
                  <a:cubicBezTo>
                    <a:pt x="104131" y="2325825"/>
                    <a:pt x="0" y="2221694"/>
                    <a:pt x="0" y="2093242"/>
                  </a:cubicBezTo>
                  <a:lnTo>
                    <a:pt x="0" y="232583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2901" tIns="212901" rIns="212901" bIns="212901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Search</a:t>
              </a:r>
              <a:br>
                <a:rPr lang="en-US" sz="3800" kern="1200" dirty="0"/>
              </a:br>
              <a:r>
                <a:rPr lang="en-US" sz="3800" kern="1200" dirty="0"/>
                <a:t>Box</a:t>
              </a:r>
              <a:endParaRPr lang="en-SG" sz="38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249C1D0-4F71-4A36-BAF7-2D827B3485A8}"/>
                </a:ext>
              </a:extLst>
            </p:cNvPr>
            <p:cNvSpPr/>
            <p:nvPr/>
          </p:nvSpPr>
          <p:spPr>
            <a:xfrm>
              <a:off x="935936" y="3994508"/>
              <a:ext cx="3395722" cy="891301"/>
            </a:xfrm>
            <a:custGeom>
              <a:avLst/>
              <a:gdLst>
                <a:gd name="connsiteX0" fmla="*/ 0 w 3395722"/>
                <a:gd name="connsiteY0" fmla="*/ 89130 h 891301"/>
                <a:gd name="connsiteX1" fmla="*/ 89130 w 3395722"/>
                <a:gd name="connsiteY1" fmla="*/ 0 h 891301"/>
                <a:gd name="connsiteX2" fmla="*/ 3306592 w 3395722"/>
                <a:gd name="connsiteY2" fmla="*/ 0 h 891301"/>
                <a:gd name="connsiteX3" fmla="*/ 3395722 w 3395722"/>
                <a:gd name="connsiteY3" fmla="*/ 89130 h 891301"/>
                <a:gd name="connsiteX4" fmla="*/ 3395722 w 3395722"/>
                <a:gd name="connsiteY4" fmla="*/ 802171 h 891301"/>
                <a:gd name="connsiteX5" fmla="*/ 3306592 w 3395722"/>
                <a:gd name="connsiteY5" fmla="*/ 891301 h 891301"/>
                <a:gd name="connsiteX6" fmla="*/ 89130 w 3395722"/>
                <a:gd name="connsiteY6" fmla="*/ 891301 h 891301"/>
                <a:gd name="connsiteX7" fmla="*/ 0 w 3395722"/>
                <a:gd name="connsiteY7" fmla="*/ 802171 h 891301"/>
                <a:gd name="connsiteX8" fmla="*/ 0 w 3395722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722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06592" y="0"/>
                  </a:lnTo>
                  <a:cubicBezTo>
                    <a:pt x="3355817" y="0"/>
                    <a:pt x="3395722" y="39905"/>
                    <a:pt x="3395722" y="89130"/>
                  </a:cubicBezTo>
                  <a:lnTo>
                    <a:pt x="3395722" y="802171"/>
                  </a:lnTo>
                  <a:cubicBezTo>
                    <a:pt x="3395722" y="851396"/>
                    <a:pt x="3355817" y="891301"/>
                    <a:pt x="3306592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267A76-888C-41D4-A6BF-722F978E082C}"/>
                </a:ext>
              </a:extLst>
            </p:cNvPr>
            <p:cNvSpPr/>
            <p:nvPr/>
          </p:nvSpPr>
          <p:spPr>
            <a:xfrm>
              <a:off x="909332" y="2851689"/>
              <a:ext cx="3475857" cy="891301"/>
            </a:xfrm>
            <a:custGeom>
              <a:avLst/>
              <a:gdLst>
                <a:gd name="connsiteX0" fmla="*/ 0 w 3475857"/>
                <a:gd name="connsiteY0" fmla="*/ 89130 h 891301"/>
                <a:gd name="connsiteX1" fmla="*/ 89130 w 3475857"/>
                <a:gd name="connsiteY1" fmla="*/ 0 h 891301"/>
                <a:gd name="connsiteX2" fmla="*/ 3386727 w 3475857"/>
                <a:gd name="connsiteY2" fmla="*/ 0 h 891301"/>
                <a:gd name="connsiteX3" fmla="*/ 3475857 w 3475857"/>
                <a:gd name="connsiteY3" fmla="*/ 89130 h 891301"/>
                <a:gd name="connsiteX4" fmla="*/ 3475857 w 3475857"/>
                <a:gd name="connsiteY4" fmla="*/ 802171 h 891301"/>
                <a:gd name="connsiteX5" fmla="*/ 3386727 w 3475857"/>
                <a:gd name="connsiteY5" fmla="*/ 891301 h 891301"/>
                <a:gd name="connsiteX6" fmla="*/ 89130 w 3475857"/>
                <a:gd name="connsiteY6" fmla="*/ 891301 h 891301"/>
                <a:gd name="connsiteX7" fmla="*/ 0 w 3475857"/>
                <a:gd name="connsiteY7" fmla="*/ 802171 h 891301"/>
                <a:gd name="connsiteX8" fmla="*/ 0 w 3475857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75857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386727" y="0"/>
                  </a:lnTo>
                  <a:cubicBezTo>
                    <a:pt x="3435952" y="0"/>
                    <a:pt x="3475857" y="39905"/>
                    <a:pt x="3475857" y="89130"/>
                  </a:cubicBezTo>
                  <a:lnTo>
                    <a:pt x="3475857" y="802171"/>
                  </a:lnTo>
                  <a:cubicBezTo>
                    <a:pt x="3475857" y="851396"/>
                    <a:pt x="3435952" y="891301"/>
                    <a:pt x="3386727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810C973-815D-4599-880B-121EB768C2AF}"/>
                </a:ext>
              </a:extLst>
            </p:cNvPr>
            <p:cNvSpPr/>
            <p:nvPr/>
          </p:nvSpPr>
          <p:spPr>
            <a:xfrm>
              <a:off x="8127669" y="2838381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10E2910-78B1-4C7F-880A-11650B6D5896}"/>
                </a:ext>
              </a:extLst>
            </p:cNvPr>
            <p:cNvSpPr/>
            <p:nvPr/>
          </p:nvSpPr>
          <p:spPr>
            <a:xfrm>
              <a:off x="8127669" y="3850304"/>
              <a:ext cx="3213090" cy="891301"/>
            </a:xfrm>
            <a:custGeom>
              <a:avLst/>
              <a:gdLst>
                <a:gd name="connsiteX0" fmla="*/ 0 w 3213090"/>
                <a:gd name="connsiteY0" fmla="*/ 89130 h 891301"/>
                <a:gd name="connsiteX1" fmla="*/ 89130 w 3213090"/>
                <a:gd name="connsiteY1" fmla="*/ 0 h 891301"/>
                <a:gd name="connsiteX2" fmla="*/ 3123960 w 3213090"/>
                <a:gd name="connsiteY2" fmla="*/ 0 h 891301"/>
                <a:gd name="connsiteX3" fmla="*/ 3213090 w 3213090"/>
                <a:gd name="connsiteY3" fmla="*/ 89130 h 891301"/>
                <a:gd name="connsiteX4" fmla="*/ 3213090 w 3213090"/>
                <a:gd name="connsiteY4" fmla="*/ 802171 h 891301"/>
                <a:gd name="connsiteX5" fmla="*/ 3123960 w 3213090"/>
                <a:gd name="connsiteY5" fmla="*/ 891301 h 891301"/>
                <a:gd name="connsiteX6" fmla="*/ 89130 w 3213090"/>
                <a:gd name="connsiteY6" fmla="*/ 891301 h 891301"/>
                <a:gd name="connsiteX7" fmla="*/ 0 w 3213090"/>
                <a:gd name="connsiteY7" fmla="*/ 802171 h 891301"/>
                <a:gd name="connsiteX8" fmla="*/ 0 w 3213090"/>
                <a:gd name="connsiteY8" fmla="*/ 89130 h 89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3090" h="891301">
                  <a:moveTo>
                    <a:pt x="0" y="89130"/>
                  </a:moveTo>
                  <a:cubicBezTo>
                    <a:pt x="0" y="39905"/>
                    <a:pt x="39905" y="0"/>
                    <a:pt x="89130" y="0"/>
                  </a:cubicBezTo>
                  <a:lnTo>
                    <a:pt x="3123960" y="0"/>
                  </a:lnTo>
                  <a:cubicBezTo>
                    <a:pt x="3173185" y="0"/>
                    <a:pt x="3213090" y="39905"/>
                    <a:pt x="3213090" y="89130"/>
                  </a:cubicBezTo>
                  <a:lnTo>
                    <a:pt x="3213090" y="802171"/>
                  </a:lnTo>
                  <a:cubicBezTo>
                    <a:pt x="3213090" y="851396"/>
                    <a:pt x="3173185" y="891301"/>
                    <a:pt x="3123960" y="891301"/>
                  </a:cubicBezTo>
                  <a:lnTo>
                    <a:pt x="89130" y="891301"/>
                  </a:lnTo>
                  <a:cubicBezTo>
                    <a:pt x="39905" y="891301"/>
                    <a:pt x="0" y="851396"/>
                    <a:pt x="0" y="802171"/>
                  </a:cubicBezTo>
                  <a:lnTo>
                    <a:pt x="0" y="8913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885" tIns="170885" rIns="170885" bIns="170885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News</a:t>
              </a:r>
              <a:endParaRPr lang="en-SG" sz="3800" kern="12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A6DA1B-E8D1-4A2E-ABCB-F1F0CF5CB054}"/>
              </a:ext>
            </a:extLst>
          </p:cNvPr>
          <p:cNvSpPr txBox="1"/>
          <p:nvPr/>
        </p:nvSpPr>
        <p:spPr>
          <a:xfrm>
            <a:off x="5275497" y="5387657"/>
            <a:ext cx="26945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selector</a:t>
            </a:r>
          </a:p>
          <a:p>
            <a:r>
              <a:rPr lang="en-US" sz="2000" dirty="0"/>
              <a:t>{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bgcolor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7030A0"/>
                </a:solidFill>
              </a:rPr>
              <a:t>purple</a:t>
            </a:r>
          </a:p>
          <a:p>
            <a:r>
              <a:rPr lang="en-US" sz="2000" dirty="0">
                <a:solidFill>
                  <a:srgbClr val="7030A0"/>
                </a:solidFill>
              </a:rPr>
              <a:t>}</a:t>
            </a:r>
            <a:endParaRPr lang="en-SG" sz="2000" dirty="0">
              <a:solidFill>
                <a:srgbClr val="7030A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450213-F8AA-4BD7-9DCB-D6ABB3012228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306319" y="3721730"/>
            <a:ext cx="1254273" cy="1744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8D6388BD9FE498B20B422CBF1CB3E" ma:contentTypeVersion="13" ma:contentTypeDescription="Create a new document." ma:contentTypeScope="" ma:versionID="fc9623b3fdd01a5fa660aa23c1fce477">
  <xsd:schema xmlns:xsd="http://www.w3.org/2001/XMLSchema" xmlns:xs="http://www.w3.org/2001/XMLSchema" xmlns:p="http://schemas.microsoft.com/office/2006/metadata/properties" xmlns:ns3="010aafb9-c478-4654-88e6-117a08ce3164" xmlns:ns4="2d8febc3-0fe3-48b0-8309-bb8bd0c91d3e" targetNamespace="http://schemas.microsoft.com/office/2006/metadata/properties" ma:root="true" ma:fieldsID="7a9a5f126532b8df6bb41ba83c53d39b" ns3:_="" ns4:_="">
    <xsd:import namespace="010aafb9-c478-4654-88e6-117a08ce3164"/>
    <xsd:import namespace="2d8febc3-0fe3-48b0-8309-bb8bd0c91d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aafb9-c478-4654-88e6-117a08ce31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febc3-0fe3-48b0-8309-bb8bd0c91d3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8611D3-D103-4A11-804E-F767F1E43C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038C5-7B0E-4738-8570-09258E66D077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2d8febc3-0fe3-48b0-8309-bb8bd0c91d3e"/>
    <ds:schemaRef ds:uri="010aafb9-c478-4654-88e6-117a08ce3164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A83EAA-E7A9-4912-A7C4-AB4FA23BCB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aafb9-c478-4654-88e6-117a08ce3164"/>
    <ds:schemaRef ds:uri="2d8febc3-0fe3-48b0-8309-bb8bd0c91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448</Words>
  <Application>Microsoft Office PowerPoint</Application>
  <PresentationFormat>Widescreen</PresentationFormat>
  <Paragraphs>119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Prasanna Karthik Vairam Lecturer Department of Computer Science NUS School of Computing</vt:lpstr>
      <vt:lpstr>Project Details</vt:lpstr>
      <vt:lpstr>PowerPoint Presentation</vt:lpstr>
      <vt:lpstr>A website with essential HTML elements</vt:lpstr>
      <vt:lpstr>What does our website look like?</vt:lpstr>
      <vt:lpstr>PowerPoint Presentation</vt:lpstr>
      <vt:lpstr>Motivation for CSS</vt:lpstr>
      <vt:lpstr>CSS Styles: Through Properties and values</vt:lpstr>
      <vt:lpstr>CSS Selector</vt:lpstr>
      <vt:lpstr>CSS Selectors</vt:lpstr>
      <vt:lpstr>CSS Selectors</vt:lpstr>
      <vt:lpstr>CSS Selectors</vt:lpstr>
      <vt:lpstr>How exactly do we write CSS?</vt:lpstr>
      <vt:lpstr>Why is CSS cascading?</vt:lpstr>
      <vt:lpstr>What does our website look like?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Prasanna Karthik Vairam Lecturer Department of Computer Science NUS School of Computing</dc:title>
  <dc:creator>Prasanna Karthik Vairam</dc:creator>
  <cp:lastModifiedBy>Prasanna Karthik Vairam</cp:lastModifiedBy>
  <cp:revision>58</cp:revision>
  <dcterms:created xsi:type="dcterms:W3CDTF">2021-08-18T00:48:32Z</dcterms:created>
  <dcterms:modified xsi:type="dcterms:W3CDTF">2024-01-23T03:56:24Z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0x0101005558D6388BD9FE498B20B422CBF1CB3E</vt:lpwstr>
  </property>
</Properties>
</file>