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44" autoAdjust="0"/>
    <p:restoredTop sz="94716"/>
  </p:normalViewPr>
  <p:slideViewPr>
    <p:cSldViewPr snapToGrid="0">
      <p:cViewPr>
        <p:scale>
          <a:sx n="60" d="100"/>
          <a:sy n="60" d="100"/>
        </p:scale>
        <p:origin x="24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2C11-489C-F876-4DEE-AE61ED31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6E2BA-7049-2645-B39B-7322318EE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DE62-6A90-E61F-6ED7-F6B16422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DA130-71B3-2986-F1EB-268E1550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711DC-4826-19E7-673F-A00182FC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1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7E84-7422-DC98-CC0F-450AE773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C8480-8835-9953-D064-DF8ACE1DF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F4755-E8B1-3DB7-3611-F59C0A61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87290-1EB9-7AFE-0D70-2772B165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22473-01AE-005F-EA34-17791BBC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7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DC6F70-A827-E98A-1593-1220574F2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7AB1B-7520-3FB2-CF89-AC17009BE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C4DA9-882A-7C3F-9E34-EC1D1FF0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451DE-C854-728A-A7E4-B787F1CF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7FD69-7583-E2E7-C0D2-66F6A78B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1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6B23-1BF8-BAFB-B65C-5C4CC967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2259D-4B07-DB18-E42E-B9CE28135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F9BD4-5B19-7B1E-3A56-9028AA9B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12112-6722-3E9C-33CE-174956AB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7F012-A55B-184D-09B6-EB391875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2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1B2C-F502-99D2-633F-1BAAB8297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D42E5-B865-A77E-DBDD-C46971A44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E07A6-AEEF-E8B1-9BA6-88CB45C7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B1CC5-382D-7F9F-C13D-4E6B968B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350FB-8B00-4607-DEBD-51F6A492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8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3212-EF93-4A13-254C-7496241E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AF544-60D9-2677-6F5E-9827EE818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80EFB-024B-C7D5-E003-DCBAE4E0F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7983C-D784-2D52-2E95-21B33EE3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1CD48-62BA-98FB-A125-EC79476C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54666-D613-1BF9-4EA8-6CA9EA56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8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3C3A-FA51-F7EE-A25F-802032F0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624DF-9D1B-101A-809D-83B276F6E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A48BC-D47E-8BB9-A1A4-0893D3E1E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5AB05-750F-8912-9552-640426C7F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598E4-8A43-1D57-6D49-ED4A2A135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1112A-4A32-1105-3D56-280195F7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5CF5D-45CC-5055-4F4E-3E395FAF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B30B4-192F-69AA-19B3-A2058208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8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42E2-CE9C-9809-BCB2-AB6C9997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9981B-D159-EEBC-75CB-9F6C3283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8A365-3941-E8FC-83D0-6F3D9382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94197-438A-F5AF-D76B-808CDF1E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2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4EA7B-B029-5C97-5B6C-DB830AED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41964-EF86-C914-100B-D0BAD5DB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B6B15-B338-53FC-7080-4C6AF8CE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5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BCA0-C917-01F9-A780-B30AF4BA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B8ABB-71E4-2D52-042F-08C5F671B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F56CB-F2CA-3508-BE43-70A0D0E96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FC910-29FF-549D-28E1-5C7D74615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97CF3-644E-32DA-0C54-51AFE724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0713E-34F0-7743-CA91-6D792640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7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A05A-3D5C-E0F4-5B14-13E06F03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1397B-0C40-B76B-E795-1727D1F38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C52FD-0AE0-50A6-C31D-A27C86193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6E954-C4E7-6A26-D177-F26EF601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EF8EA-7FC6-BE1A-6A01-EABABF17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A6A59-DE54-4352-E4C0-B2A87A96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6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78BC0B-7E4B-6AF6-2E5E-443A67EB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BEF3B-4B4C-7DC1-8C38-D3C182759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1BEF1-BA6D-E917-91F0-09369AD6A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8AD93-5545-E848-5387-A98FDFDDF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A6238-E46D-322F-58EA-31B153D08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2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D6BB71D-C3AC-26E1-7B77-837B193939DF}"/>
              </a:ext>
            </a:extLst>
          </p:cNvPr>
          <p:cNvGrpSpPr/>
          <p:nvPr/>
        </p:nvGrpSpPr>
        <p:grpSpPr>
          <a:xfrm>
            <a:off x="1120240" y="132106"/>
            <a:ext cx="2800876" cy="2482596"/>
            <a:chOff x="216408" y="59436"/>
            <a:chExt cx="4108704" cy="37536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705AA66-E188-6D1E-9CFF-03EDD59668C7}"/>
                </a:ext>
              </a:extLst>
            </p:cNvPr>
            <p:cNvSpPr/>
            <p:nvPr/>
          </p:nvSpPr>
          <p:spPr>
            <a:xfrm>
              <a:off x="1289304" y="1124712"/>
              <a:ext cx="2404872" cy="21305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83F03C-AC19-AC1C-3CE7-E6B3010F34D6}"/>
                </a:ext>
              </a:extLst>
            </p:cNvPr>
            <p:cNvSpPr/>
            <p:nvPr/>
          </p:nvSpPr>
          <p:spPr>
            <a:xfrm>
              <a:off x="216408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439407-2813-CAE1-6BAA-A1A5708C250E}"/>
                </a:ext>
              </a:extLst>
            </p:cNvPr>
            <p:cNvSpPr txBox="1"/>
            <p:nvPr/>
          </p:nvSpPr>
          <p:spPr>
            <a:xfrm>
              <a:off x="356616" y="234172"/>
              <a:ext cx="1180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Customer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F1A667-287A-BEC4-A7A2-EA93D0B5B35B}"/>
              </a:ext>
            </a:extLst>
          </p:cNvPr>
          <p:cNvGrpSpPr/>
          <p:nvPr/>
        </p:nvGrpSpPr>
        <p:grpSpPr>
          <a:xfrm>
            <a:off x="7016496" y="59436"/>
            <a:ext cx="3548198" cy="2627937"/>
            <a:chOff x="7016496" y="59436"/>
            <a:chExt cx="4108704" cy="3753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80448C-D307-0900-0EE3-ADABF5F5FA82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610D4F-9032-5555-4939-D989DD056D09}"/>
                </a:ext>
              </a:extLst>
            </p:cNvPr>
            <p:cNvSpPr txBox="1"/>
            <p:nvPr/>
          </p:nvSpPr>
          <p:spPr>
            <a:xfrm>
              <a:off x="7156704" y="234172"/>
              <a:ext cx="1486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Warehousing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6523363-49FD-F740-B4EE-967B617A325C}"/>
                </a:ext>
              </a:extLst>
            </p:cNvPr>
            <p:cNvSpPr/>
            <p:nvPr/>
          </p:nvSpPr>
          <p:spPr>
            <a:xfrm>
              <a:off x="737616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Supplier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C68C86-A1B3-3D56-25D6-F1A181D9F98B}"/>
                </a:ext>
              </a:extLst>
            </p:cNvPr>
            <p:cNvSpPr/>
            <p:nvPr/>
          </p:nvSpPr>
          <p:spPr>
            <a:xfrm>
              <a:off x="923903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Supplier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Item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D39D4E-7C15-02AF-72EB-2080B28CF854}"/>
              </a:ext>
            </a:extLst>
          </p:cNvPr>
          <p:cNvGrpSpPr/>
          <p:nvPr/>
        </p:nvGrpSpPr>
        <p:grpSpPr>
          <a:xfrm>
            <a:off x="550815" y="2950351"/>
            <a:ext cx="4020312" cy="3672860"/>
            <a:chOff x="311987" y="2947652"/>
            <a:chExt cx="4020312" cy="36728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F2E956-2A5A-55CC-41F2-118854F85BA7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9CF1BE-3598-2E02-3129-1C1CCCAC8404}"/>
                </a:ext>
              </a:extLst>
            </p:cNvPr>
            <p:cNvSpPr txBox="1"/>
            <p:nvPr/>
          </p:nvSpPr>
          <p:spPr>
            <a:xfrm>
              <a:off x="449179" y="3118629"/>
              <a:ext cx="1048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Ordering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CD7BDD4-62AE-0217-F1EA-DB2481750570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Ordering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Platform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987518C-E6B1-F899-A394-7E470330C909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0AB4D7D-EE2F-1E09-83D0-157323D0FB2C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B319E48-167F-F55B-CDA0-3C9B4B88902C}"/>
              </a:ext>
            </a:extLst>
          </p:cNvPr>
          <p:cNvGrpSpPr/>
          <p:nvPr/>
        </p:nvGrpSpPr>
        <p:grpSpPr>
          <a:xfrm>
            <a:off x="6925678" y="3003370"/>
            <a:ext cx="4020312" cy="3672860"/>
            <a:chOff x="311987" y="2947652"/>
            <a:chExt cx="4020312" cy="367286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939C555-1271-98E9-E6C9-FACD325E7465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3C2CB1-6BC2-146F-146C-6E849F31DD13}"/>
                </a:ext>
              </a:extLst>
            </p:cNvPr>
            <p:cNvSpPr txBox="1"/>
            <p:nvPr/>
          </p:nvSpPr>
          <p:spPr>
            <a:xfrm>
              <a:off x="449179" y="3118629"/>
              <a:ext cx="1048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Shipping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B741A0E-8DEB-1065-9483-695E2682F778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Shipping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Platform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CD2865-613C-009B-EF62-AF89F75C0385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Shipping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Label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2ABB344-EBEE-C4E6-E49D-9B33074514AD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Shipment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701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CF89AF2-BACE-C892-56C1-0380B9DAAB72}"/>
              </a:ext>
            </a:extLst>
          </p:cNvPr>
          <p:cNvGrpSpPr/>
          <p:nvPr/>
        </p:nvGrpSpPr>
        <p:grpSpPr>
          <a:xfrm>
            <a:off x="1045777" y="1421931"/>
            <a:ext cx="2800876" cy="2482596"/>
            <a:chOff x="216408" y="59436"/>
            <a:chExt cx="4108704" cy="37536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7CDADF1-35AF-D2E5-63C2-4E262529877F}"/>
                </a:ext>
              </a:extLst>
            </p:cNvPr>
            <p:cNvSpPr/>
            <p:nvPr/>
          </p:nvSpPr>
          <p:spPr>
            <a:xfrm>
              <a:off x="1289304" y="1124712"/>
              <a:ext cx="2404872" cy="21305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513781-8BC5-C6FD-62E5-8069B70B5EB5}"/>
                </a:ext>
              </a:extLst>
            </p:cNvPr>
            <p:cNvSpPr/>
            <p:nvPr/>
          </p:nvSpPr>
          <p:spPr>
            <a:xfrm>
              <a:off x="216408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63F7DA-E1D5-1AB3-65A9-1726D8008EE6}"/>
                </a:ext>
              </a:extLst>
            </p:cNvPr>
            <p:cNvSpPr txBox="1"/>
            <p:nvPr/>
          </p:nvSpPr>
          <p:spPr>
            <a:xfrm>
              <a:off x="356616" y="234172"/>
              <a:ext cx="1180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Customer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35916DE-9125-6276-85AE-F848E84212D4}"/>
              </a:ext>
            </a:extLst>
          </p:cNvPr>
          <p:cNvGrpSpPr/>
          <p:nvPr/>
        </p:nvGrpSpPr>
        <p:grpSpPr>
          <a:xfrm>
            <a:off x="6335193" y="994623"/>
            <a:ext cx="4020312" cy="3672860"/>
            <a:chOff x="311987" y="2947652"/>
            <a:chExt cx="4020312" cy="36728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A857B5-9A39-792E-94D9-B1DA1D596FB3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3CD27BE-4F1A-AD78-7F97-F0A25D9E9F8A}"/>
                </a:ext>
              </a:extLst>
            </p:cNvPr>
            <p:cNvSpPr txBox="1"/>
            <p:nvPr/>
          </p:nvSpPr>
          <p:spPr>
            <a:xfrm>
              <a:off x="449179" y="3118629"/>
              <a:ext cx="1048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Ordering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26F761-DFEE-3A05-928D-DF716196B605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Ordering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Platform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F85193C-A976-69C8-B7DD-D16EC6908F61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6C64095-04FD-841B-2518-16B75E86B365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282239-5FE9-862F-9CAF-D77392109306}"/>
              </a:ext>
            </a:extLst>
          </p:cNvPr>
          <p:cNvCxnSpPr/>
          <p:nvPr/>
        </p:nvCxnSpPr>
        <p:spPr>
          <a:xfrm>
            <a:off x="3846653" y="2331720"/>
            <a:ext cx="24885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1024AA2-CFEF-3293-DF5F-8E3547800C13}"/>
              </a:ext>
            </a:extLst>
          </p:cNvPr>
          <p:cNvSpPr txBox="1"/>
          <p:nvPr/>
        </p:nvSpPr>
        <p:spPr>
          <a:xfrm>
            <a:off x="3949521" y="1877210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get_customer_orders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D935D3-B872-FE1F-516F-40A2618618F6}"/>
              </a:ext>
            </a:extLst>
          </p:cNvPr>
          <p:cNvSpPr txBox="1"/>
          <p:nvPr/>
        </p:nvSpPr>
        <p:spPr>
          <a:xfrm>
            <a:off x="3942232" y="1335301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create_order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5EEE59-A974-B565-5BB2-E4219473B104}"/>
              </a:ext>
            </a:extLst>
          </p:cNvPr>
          <p:cNvSpPr txBox="1"/>
          <p:nvPr/>
        </p:nvSpPr>
        <p:spPr>
          <a:xfrm>
            <a:off x="3949521" y="1610638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get_order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57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312F918-B96B-1479-69C7-A37C8EE784E1}"/>
              </a:ext>
            </a:extLst>
          </p:cNvPr>
          <p:cNvGrpSpPr/>
          <p:nvPr/>
        </p:nvGrpSpPr>
        <p:grpSpPr>
          <a:xfrm>
            <a:off x="358791" y="682639"/>
            <a:ext cx="4020312" cy="3672860"/>
            <a:chOff x="311987" y="2947652"/>
            <a:chExt cx="4020312" cy="36728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389346-878E-4C23-5570-3B504035AB15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EBAC59-46A2-3932-F744-4DF74B714143}"/>
                </a:ext>
              </a:extLst>
            </p:cNvPr>
            <p:cNvSpPr txBox="1"/>
            <p:nvPr/>
          </p:nvSpPr>
          <p:spPr>
            <a:xfrm>
              <a:off x="449179" y="3118629"/>
              <a:ext cx="1048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Ordering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8DD74C-9EAF-613E-1D8C-68230765F797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Ordering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Platform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F62E9B-AA3E-B463-13D7-EA9DAF2F47FA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9456A55-1085-D7F4-F602-1296ECF022C0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B03CAE-D730-288E-0107-2B68D1AB67A6}"/>
              </a:ext>
            </a:extLst>
          </p:cNvPr>
          <p:cNvGrpSpPr/>
          <p:nvPr/>
        </p:nvGrpSpPr>
        <p:grpSpPr>
          <a:xfrm>
            <a:off x="7355446" y="1255521"/>
            <a:ext cx="4020312" cy="3672860"/>
            <a:chOff x="311987" y="2947652"/>
            <a:chExt cx="4020312" cy="36728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EDA9BA-7048-62DD-E485-1B03B11E8C40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E87091A-1762-A717-E532-712C8541DCB9}"/>
                </a:ext>
              </a:extLst>
            </p:cNvPr>
            <p:cNvSpPr txBox="1"/>
            <p:nvPr/>
          </p:nvSpPr>
          <p:spPr>
            <a:xfrm>
              <a:off x="449179" y="3118629"/>
              <a:ext cx="1048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Shipping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811566-E1D4-A798-A05D-DFFC21EF4DC5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Shipping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Platform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FB50E4-6EE4-1319-E025-2521177F4906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Shipping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Label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264E099-05B1-B099-86A4-37E82A33C320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Shipment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E8A706-7AE6-178E-BD1B-7098ACC59E17}"/>
              </a:ext>
            </a:extLst>
          </p:cNvPr>
          <p:cNvCxnSpPr>
            <a:stCxn id="5" idx="3"/>
          </p:cNvCxnSpPr>
          <p:nvPr/>
        </p:nvCxnSpPr>
        <p:spPr>
          <a:xfrm>
            <a:off x="4379103" y="2519069"/>
            <a:ext cx="29269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4376E38-0875-5B5D-D2D8-22F10DAF24E8}"/>
              </a:ext>
            </a:extLst>
          </p:cNvPr>
          <p:cNvSpPr txBox="1"/>
          <p:nvPr/>
        </p:nvSpPr>
        <p:spPr>
          <a:xfrm>
            <a:off x="4445400" y="1650723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create_shipment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DAEA81-E134-2081-8BCD-F2BFAEC881F6}"/>
              </a:ext>
            </a:extLst>
          </p:cNvPr>
          <p:cNvSpPr txBox="1"/>
          <p:nvPr/>
        </p:nvSpPr>
        <p:spPr>
          <a:xfrm>
            <a:off x="4445400" y="1883054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calculate_shipping_cost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78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A343171-3A33-8E31-A740-14E18F795A94}"/>
              </a:ext>
            </a:extLst>
          </p:cNvPr>
          <p:cNvGrpSpPr/>
          <p:nvPr/>
        </p:nvGrpSpPr>
        <p:grpSpPr>
          <a:xfrm>
            <a:off x="2805247" y="796285"/>
            <a:ext cx="7766500" cy="5265430"/>
            <a:chOff x="311987" y="2947652"/>
            <a:chExt cx="4020312" cy="36728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A80B311-5C45-757F-2606-0A193BC4803F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35FCD3B-EC4A-3633-B8ED-CC0AAE71496D}"/>
                </a:ext>
              </a:extLst>
            </p:cNvPr>
            <p:cNvSpPr txBox="1"/>
            <p:nvPr/>
          </p:nvSpPr>
          <p:spPr>
            <a:xfrm>
              <a:off x="449179" y="3118629"/>
              <a:ext cx="1048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Ordering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181917-77BE-EDC4-E5F6-E4C8E13FAEDA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Ordering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Platform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6D046B3-85EF-85E2-B709-D0E65DA486AB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AEA7A2-05F9-DB66-8EE3-EE0D80B4E80E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445A8B-3C90-F56B-2C5F-D1C0A904A4C1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>
          <a:xfrm flipV="1">
            <a:off x="8031381" y="3466506"/>
            <a:ext cx="589839" cy="12880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347A53-1E1C-5A2A-2985-E5A5E1BDBC67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5911720" y="2532450"/>
            <a:ext cx="1288778" cy="191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19E4FE-2A33-B408-EA70-35A20F42253B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4233790" y="3429000"/>
            <a:ext cx="956148" cy="1325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9DB2A69-0EEC-C125-6A31-B8FD45EF5220}"/>
              </a:ext>
            </a:extLst>
          </p:cNvPr>
          <p:cNvSpPr txBox="1"/>
          <p:nvPr/>
        </p:nvSpPr>
        <p:spPr>
          <a:xfrm>
            <a:off x="3056276" y="3854312"/>
            <a:ext cx="2039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modify_order</a:t>
            </a:r>
            <a:r>
              <a:rPr lang="en-US" dirty="0"/>
              <a:t> c</a:t>
            </a:r>
            <a:r>
              <a:rPr lang="en-CN" dirty="0"/>
              <a:t>ancel_order</a:t>
            </a:r>
          </a:p>
          <a:p>
            <a:r>
              <a:rPr lang="en-US" dirty="0"/>
              <a:t>c</a:t>
            </a:r>
            <a:r>
              <a:rPr lang="en-CN" dirty="0"/>
              <a:t>omplete_order</a:t>
            </a:r>
          </a:p>
          <a:p>
            <a:r>
              <a:rPr lang="en-US" dirty="0"/>
              <a:t>t</a:t>
            </a:r>
            <a:r>
              <a:rPr lang="en-CN" dirty="0"/>
              <a:t>rack_order</a:t>
            </a:r>
          </a:p>
          <a:p>
            <a:r>
              <a:rPr lang="en-US" dirty="0"/>
              <a:t>g</a:t>
            </a:r>
            <a:r>
              <a:rPr lang="en-CN" dirty="0"/>
              <a:t>et_order_details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B05DF3-B08C-49E3-798F-00E469B465DE}"/>
              </a:ext>
            </a:extLst>
          </p:cNvPr>
          <p:cNvSpPr txBox="1"/>
          <p:nvPr/>
        </p:nvSpPr>
        <p:spPr>
          <a:xfrm>
            <a:off x="5809686" y="1862770"/>
            <a:ext cx="1492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CN" dirty="0"/>
              <a:t>reate_order</a:t>
            </a:r>
          </a:p>
          <a:p>
            <a:r>
              <a:rPr lang="en-US" dirty="0"/>
              <a:t>M</a:t>
            </a:r>
            <a:r>
              <a:rPr lang="en-CN" dirty="0"/>
              <a:t>odify_order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2D0995-7DAB-CEC6-115D-BAA70D34750E}"/>
              </a:ext>
            </a:extLst>
          </p:cNvPr>
          <p:cNvSpPr txBox="1"/>
          <p:nvPr/>
        </p:nvSpPr>
        <p:spPr>
          <a:xfrm>
            <a:off x="8242613" y="4268614"/>
            <a:ext cx="148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CN" dirty="0"/>
              <a:t>odify_order</a:t>
            </a:r>
          </a:p>
        </p:txBody>
      </p:sp>
    </p:spTree>
    <p:extLst>
      <p:ext uri="{BB962C8B-B14F-4D97-AF65-F5344CB8AC3E}">
        <p14:creationId xmlns:p14="http://schemas.microsoft.com/office/powerpoint/2010/main" val="2004051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D183DA7-2EE3-E834-75CC-9750219F6706}"/>
              </a:ext>
            </a:extLst>
          </p:cNvPr>
          <p:cNvGrpSpPr/>
          <p:nvPr/>
        </p:nvGrpSpPr>
        <p:grpSpPr>
          <a:xfrm>
            <a:off x="1332228" y="856429"/>
            <a:ext cx="9527544" cy="5145142"/>
            <a:chOff x="311987" y="2947652"/>
            <a:chExt cx="4020312" cy="36728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F396B6-0B29-0E50-BC1A-392A41C48B35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789D9E-CB73-15A7-7252-37A6011088BD}"/>
                </a:ext>
              </a:extLst>
            </p:cNvPr>
            <p:cNvSpPr txBox="1"/>
            <p:nvPr/>
          </p:nvSpPr>
          <p:spPr>
            <a:xfrm>
              <a:off x="449179" y="3118629"/>
              <a:ext cx="1048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Shipping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FD78A47-E74C-857C-CA5E-FF7D7E86B78D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Shipping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Platform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B2280C-8866-CA7E-4ACA-8B16D27F0EDD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Shipping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Label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3D7457A-E24A-3FA0-60C0-BD3FB39A9977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Shipment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BBB1637-8419-7901-5D0C-06A07645F9E4}"/>
              </a:ext>
            </a:extLst>
          </p:cNvPr>
          <p:cNvCxnSpPr>
            <a:stCxn id="9" idx="3"/>
          </p:cNvCxnSpPr>
          <p:nvPr/>
        </p:nvCxnSpPr>
        <p:spPr>
          <a:xfrm flipV="1">
            <a:off x="7743381" y="3484390"/>
            <a:ext cx="997543" cy="12398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9110DA-6636-402D-2BC8-9923E2D99F5E}"/>
              </a:ext>
            </a:extLst>
          </p:cNvPr>
          <p:cNvSpPr txBox="1"/>
          <p:nvPr/>
        </p:nvSpPr>
        <p:spPr>
          <a:xfrm>
            <a:off x="8077518" y="4330053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CN" dirty="0"/>
              <a:t>dd_shipping_label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7B8131-1D04-00FB-0A06-13A9655F2000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5143090" y="2552932"/>
            <a:ext cx="1581006" cy="187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E79F69-CB62-1858-87C5-59E3B4A8A4BD}"/>
              </a:ext>
            </a:extLst>
          </p:cNvPr>
          <p:cNvCxnSpPr>
            <a:stCxn id="9" idx="1"/>
            <a:endCxn id="7" idx="2"/>
          </p:cNvCxnSpPr>
          <p:nvPr/>
        </p:nvCxnSpPr>
        <p:spPr>
          <a:xfrm flipH="1" flipV="1">
            <a:off x="3400222" y="3484390"/>
            <a:ext cx="857422" cy="12398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C22A0A3-0164-90AB-6C8E-B983FC8B2B24}"/>
              </a:ext>
            </a:extLst>
          </p:cNvPr>
          <p:cNvSpPr txBox="1"/>
          <p:nvPr/>
        </p:nvSpPr>
        <p:spPr>
          <a:xfrm>
            <a:off x="1445496" y="3980270"/>
            <a:ext cx="26970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Create_shipment</a:t>
            </a:r>
            <a:endParaRPr lang="en-US" dirty="0"/>
          </a:p>
          <a:p>
            <a:r>
              <a:rPr lang="en-US" dirty="0"/>
              <a:t>T</a:t>
            </a:r>
            <a:r>
              <a:rPr lang="en-CN" dirty="0"/>
              <a:t>rack_shipment</a:t>
            </a:r>
          </a:p>
          <a:p>
            <a:r>
              <a:rPr lang="en-US" dirty="0"/>
              <a:t>U</a:t>
            </a:r>
            <a:r>
              <a:rPr lang="en-CN" dirty="0"/>
              <a:t>pdate_shipment_status</a:t>
            </a:r>
          </a:p>
          <a:p>
            <a:r>
              <a:rPr lang="en-US" dirty="0"/>
              <a:t>G</a:t>
            </a:r>
            <a:r>
              <a:rPr lang="en-CN" dirty="0"/>
              <a:t>enerate_shipping_label</a:t>
            </a:r>
          </a:p>
          <a:p>
            <a:r>
              <a:rPr lang="en-US" dirty="0"/>
              <a:t>S</a:t>
            </a:r>
            <a:r>
              <a:rPr lang="en-CN" dirty="0"/>
              <a:t>hip_shipment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0ABE24-3B05-F663-736E-0922C7FDA81F}"/>
              </a:ext>
            </a:extLst>
          </p:cNvPr>
          <p:cNvSpPr txBox="1"/>
          <p:nvPr/>
        </p:nvSpPr>
        <p:spPr>
          <a:xfrm>
            <a:off x="4604768" y="2094077"/>
            <a:ext cx="265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CN" dirty="0"/>
              <a:t>enerate_shipping_label</a:t>
            </a:r>
          </a:p>
        </p:txBody>
      </p:sp>
    </p:spTree>
    <p:extLst>
      <p:ext uri="{BB962C8B-B14F-4D97-AF65-F5344CB8AC3E}">
        <p14:creationId xmlns:p14="http://schemas.microsoft.com/office/powerpoint/2010/main" val="1925011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2F1A667-287A-BEC4-A7A2-EA93D0B5B35B}"/>
              </a:ext>
            </a:extLst>
          </p:cNvPr>
          <p:cNvGrpSpPr/>
          <p:nvPr/>
        </p:nvGrpSpPr>
        <p:grpSpPr>
          <a:xfrm>
            <a:off x="808074" y="744279"/>
            <a:ext cx="10292317" cy="5443870"/>
            <a:chOff x="7016496" y="59436"/>
            <a:chExt cx="4108704" cy="37536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280448C-D307-0900-0EE3-ADABF5F5FA82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0B610D4F-9032-5555-4939-D989DD056D09}"/>
                </a:ext>
              </a:extLst>
            </p:cNvPr>
            <p:cNvSpPr txBox="1"/>
            <p:nvPr/>
          </p:nvSpPr>
          <p:spPr>
            <a:xfrm>
              <a:off x="7156704" y="234172"/>
              <a:ext cx="622873" cy="2546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Warehousing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6523363-49FD-F740-B4EE-967B617A325C}"/>
                </a:ext>
              </a:extLst>
            </p:cNvPr>
            <p:cNvSpPr/>
            <p:nvPr/>
          </p:nvSpPr>
          <p:spPr>
            <a:xfrm>
              <a:off x="7376160" y="1197102"/>
              <a:ext cx="1236279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Supplier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C68C86-A1B3-3D56-25D6-F1A181D9F98B}"/>
                </a:ext>
              </a:extLst>
            </p:cNvPr>
            <p:cNvSpPr/>
            <p:nvPr/>
          </p:nvSpPr>
          <p:spPr>
            <a:xfrm>
              <a:off x="9642445" y="1197102"/>
              <a:ext cx="1099791" cy="13329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Supplier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Item</a:t>
              </a: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951A1C-31C4-186E-75BE-89CE6984653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805917" y="3359949"/>
            <a:ext cx="2580168" cy="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1BC8B9-FE96-BF0E-7BBB-0C99E2536E59}"/>
              </a:ext>
            </a:extLst>
          </p:cNvPr>
          <p:cNvSpPr txBox="1"/>
          <p:nvPr/>
        </p:nvSpPr>
        <p:spPr>
          <a:xfrm>
            <a:off x="5103628" y="2636874"/>
            <a:ext cx="1378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CN" dirty="0"/>
              <a:t>rice_order</a:t>
            </a:r>
          </a:p>
          <a:p>
            <a:r>
              <a:rPr lang="en-US" dirty="0"/>
              <a:t>P</a:t>
            </a:r>
            <a:r>
              <a:rPr lang="en-CN" dirty="0"/>
              <a:t>lace_order</a:t>
            </a:r>
          </a:p>
        </p:txBody>
      </p:sp>
    </p:spTree>
    <p:extLst>
      <p:ext uri="{BB962C8B-B14F-4D97-AF65-F5344CB8AC3E}">
        <p14:creationId xmlns:p14="http://schemas.microsoft.com/office/powerpoint/2010/main" val="1255609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158</Words>
  <Application>Microsoft Macintosh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Golbus, Peter B.</dc:creator>
  <cp:lastModifiedBy>Zhang, Tong</cp:lastModifiedBy>
  <cp:revision>3</cp:revision>
  <dcterms:created xsi:type="dcterms:W3CDTF">2024-09-25T23:53:12Z</dcterms:created>
  <dcterms:modified xsi:type="dcterms:W3CDTF">2024-10-08T09:42:06Z</dcterms:modified>
</cp:coreProperties>
</file>